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5" r:id="rId5"/>
    <p:sldId id="259" r:id="rId6"/>
    <p:sldId id="262" r:id="rId7"/>
    <p:sldId id="263" r:id="rId8"/>
    <p:sldId id="264" r:id="rId9"/>
    <p:sldId id="266" r:id="rId10"/>
    <p:sldId id="267" r:id="rId11"/>
    <p:sldId id="268" r:id="rId12"/>
    <p:sldId id="26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AC0F2-61CD-33E5-51DD-AD5D1DE29438}" name="Heidi Hayes" initials="HH" userId="S::heidi@aeries.com::9453783b-ab52-4543-b4e8-36708c5d82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D0E36-B678-454B-BE84-A84DC3DE794B}" v="21" dt="2023-05-25T23:39:40.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6" autoAdjust="0"/>
    <p:restoredTop sz="94660"/>
  </p:normalViewPr>
  <p:slideViewPr>
    <p:cSldViewPr snapToGrid="0">
      <p:cViewPr varScale="1">
        <p:scale>
          <a:sx n="78" d="100"/>
          <a:sy n="78" d="100"/>
        </p:scale>
        <p:origin x="72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i Hayes" userId="9453783b-ab52-4543-b4e8-36708c5d82b1" providerId="ADAL" clId="{907BE430-D3C1-4E03-890E-77B6DD9C49B0}"/>
    <pc:docChg chg="undo custSel modSld">
      <pc:chgData name="Heidi Hayes" userId="9453783b-ab52-4543-b4e8-36708c5d82b1" providerId="ADAL" clId="{907BE430-D3C1-4E03-890E-77B6DD9C49B0}" dt="2023-05-24T21:37:02.238" v="88" actId="6549"/>
      <pc:docMkLst>
        <pc:docMk/>
      </pc:docMkLst>
      <pc:sldChg chg="modSp mod">
        <pc:chgData name="Heidi Hayes" userId="9453783b-ab52-4543-b4e8-36708c5d82b1" providerId="ADAL" clId="{907BE430-D3C1-4E03-890E-77B6DD9C49B0}" dt="2023-05-24T21:32:28.215" v="24" actId="20577"/>
        <pc:sldMkLst>
          <pc:docMk/>
          <pc:sldMk cId="1392990210" sldId="256"/>
        </pc:sldMkLst>
        <pc:spChg chg="mod">
          <ac:chgData name="Heidi Hayes" userId="9453783b-ab52-4543-b4e8-36708c5d82b1" providerId="ADAL" clId="{907BE430-D3C1-4E03-890E-77B6DD9C49B0}" dt="2023-05-24T21:32:11.596" v="15" actId="20577"/>
          <ac:spMkLst>
            <pc:docMk/>
            <pc:sldMk cId="1392990210" sldId="256"/>
            <ac:spMk id="2" creationId="{E382E853-1606-53B7-B1F6-FF587761B72B}"/>
          </ac:spMkLst>
        </pc:spChg>
        <pc:spChg chg="mod">
          <ac:chgData name="Heidi Hayes" userId="9453783b-ab52-4543-b4e8-36708c5d82b1" providerId="ADAL" clId="{907BE430-D3C1-4E03-890E-77B6DD9C49B0}" dt="2023-05-24T21:32:28.215" v="24" actId="20577"/>
          <ac:spMkLst>
            <pc:docMk/>
            <pc:sldMk cId="1392990210" sldId="256"/>
            <ac:spMk id="3" creationId="{40A022A9-E96C-9D6A-16A7-C6CDE1475569}"/>
          </ac:spMkLst>
        </pc:spChg>
      </pc:sldChg>
      <pc:sldChg chg="modSp mod">
        <pc:chgData name="Heidi Hayes" userId="9453783b-ab52-4543-b4e8-36708c5d82b1" providerId="ADAL" clId="{907BE430-D3C1-4E03-890E-77B6DD9C49B0}" dt="2023-05-24T21:32:45.495" v="33" actId="20577"/>
        <pc:sldMkLst>
          <pc:docMk/>
          <pc:sldMk cId="293196782" sldId="257"/>
        </pc:sldMkLst>
        <pc:spChg chg="mod">
          <ac:chgData name="Heidi Hayes" userId="9453783b-ab52-4543-b4e8-36708c5d82b1" providerId="ADAL" clId="{907BE430-D3C1-4E03-890E-77B6DD9C49B0}" dt="2023-05-24T21:32:45.495" v="33" actId="20577"/>
          <ac:spMkLst>
            <pc:docMk/>
            <pc:sldMk cId="293196782" sldId="257"/>
            <ac:spMk id="2" creationId="{0071B566-76BA-7E6C-5DAE-7CB9D28ABA56}"/>
          </ac:spMkLst>
        </pc:spChg>
      </pc:sldChg>
      <pc:sldChg chg="delSp modSp mod">
        <pc:chgData name="Heidi Hayes" userId="9453783b-ab52-4543-b4e8-36708c5d82b1" providerId="ADAL" clId="{907BE430-D3C1-4E03-890E-77B6DD9C49B0}" dt="2023-05-24T21:32:56.980" v="42" actId="20577"/>
        <pc:sldMkLst>
          <pc:docMk/>
          <pc:sldMk cId="4099119790" sldId="258"/>
        </pc:sldMkLst>
        <pc:spChg chg="mod">
          <ac:chgData name="Heidi Hayes" userId="9453783b-ab52-4543-b4e8-36708c5d82b1" providerId="ADAL" clId="{907BE430-D3C1-4E03-890E-77B6DD9C49B0}" dt="2023-05-24T21:32:56.980" v="42" actId="20577"/>
          <ac:spMkLst>
            <pc:docMk/>
            <pc:sldMk cId="4099119790" sldId="258"/>
            <ac:spMk id="2" creationId="{24E35DE5-CBBA-7178-751F-266BE88A0D9F}"/>
          </ac:spMkLst>
        </pc:spChg>
        <pc:picChg chg="del">
          <ac:chgData name="Heidi Hayes" userId="9453783b-ab52-4543-b4e8-36708c5d82b1" providerId="ADAL" clId="{907BE430-D3C1-4E03-890E-77B6DD9C49B0}" dt="2023-05-24T21:32:50.935" v="34" actId="478"/>
          <ac:picMkLst>
            <pc:docMk/>
            <pc:sldMk cId="4099119790" sldId="258"/>
            <ac:picMk id="6" creationId="{BDA9D912-26F5-705B-35A2-EF964C4B2A68}"/>
          </ac:picMkLst>
        </pc:picChg>
      </pc:sldChg>
      <pc:sldChg chg="modSp mod">
        <pc:chgData name="Heidi Hayes" userId="9453783b-ab52-4543-b4e8-36708c5d82b1" providerId="ADAL" clId="{907BE430-D3C1-4E03-890E-77B6DD9C49B0}" dt="2023-05-24T21:33:52.500" v="53" actId="20577"/>
        <pc:sldMkLst>
          <pc:docMk/>
          <pc:sldMk cId="583886952" sldId="259"/>
        </pc:sldMkLst>
        <pc:spChg chg="mod">
          <ac:chgData name="Heidi Hayes" userId="9453783b-ab52-4543-b4e8-36708c5d82b1" providerId="ADAL" clId="{907BE430-D3C1-4E03-890E-77B6DD9C49B0}" dt="2023-05-24T21:33:44.670" v="52" actId="20577"/>
          <ac:spMkLst>
            <pc:docMk/>
            <pc:sldMk cId="583886952" sldId="259"/>
            <ac:spMk id="2" creationId="{82FC69C3-E36C-01B0-E134-D5E763CBB15B}"/>
          </ac:spMkLst>
        </pc:spChg>
        <pc:spChg chg="mod">
          <ac:chgData name="Heidi Hayes" userId="9453783b-ab52-4543-b4e8-36708c5d82b1" providerId="ADAL" clId="{907BE430-D3C1-4E03-890E-77B6DD9C49B0}" dt="2023-05-24T21:33:52.500" v="53" actId="20577"/>
          <ac:spMkLst>
            <pc:docMk/>
            <pc:sldMk cId="583886952" sldId="259"/>
            <ac:spMk id="5" creationId="{44811D63-F329-8BD2-0EDE-AD0FE013AC6E}"/>
          </ac:spMkLst>
        </pc:spChg>
      </pc:sldChg>
      <pc:sldChg chg="delSp modSp mod">
        <pc:chgData name="Heidi Hayes" userId="9453783b-ab52-4543-b4e8-36708c5d82b1" providerId="ADAL" clId="{907BE430-D3C1-4E03-890E-77B6DD9C49B0}" dt="2023-05-24T21:36:45.527" v="86" actId="478"/>
        <pc:sldMkLst>
          <pc:docMk/>
          <pc:sldMk cId="3689762001" sldId="260"/>
        </pc:sldMkLst>
        <pc:spChg chg="mod">
          <ac:chgData name="Heidi Hayes" userId="9453783b-ab52-4543-b4e8-36708c5d82b1" providerId="ADAL" clId="{907BE430-D3C1-4E03-890E-77B6DD9C49B0}" dt="2023-05-24T21:36:31.951" v="84" actId="20577"/>
          <ac:spMkLst>
            <pc:docMk/>
            <pc:sldMk cId="3689762001" sldId="260"/>
            <ac:spMk id="2" creationId="{CD2E6009-33E0-7B4D-1257-F0BBD1B679BC}"/>
          </ac:spMkLst>
        </pc:spChg>
        <pc:spChg chg="mod">
          <ac:chgData name="Heidi Hayes" userId="9453783b-ab52-4543-b4e8-36708c5d82b1" providerId="ADAL" clId="{907BE430-D3C1-4E03-890E-77B6DD9C49B0}" dt="2023-05-24T21:36:37.283" v="85" actId="20577"/>
          <ac:spMkLst>
            <pc:docMk/>
            <pc:sldMk cId="3689762001" sldId="260"/>
            <ac:spMk id="5" creationId="{B590AA93-A6E3-8A7C-9452-D9D0B28E92AF}"/>
          </ac:spMkLst>
        </pc:spChg>
        <pc:spChg chg="del">
          <ac:chgData name="Heidi Hayes" userId="9453783b-ab52-4543-b4e8-36708c5d82b1" providerId="ADAL" clId="{907BE430-D3C1-4E03-890E-77B6DD9C49B0}" dt="2023-05-24T21:36:45.527" v="86" actId="478"/>
          <ac:spMkLst>
            <pc:docMk/>
            <pc:sldMk cId="3689762001" sldId="260"/>
            <ac:spMk id="6" creationId="{B6E5E1AB-A37D-C90B-5616-4F2A1F85BEF0}"/>
          </ac:spMkLst>
        </pc:spChg>
      </pc:sldChg>
      <pc:sldChg chg="modSp mod">
        <pc:chgData name="Heidi Hayes" userId="9453783b-ab52-4543-b4e8-36708c5d82b1" providerId="ADAL" clId="{907BE430-D3C1-4E03-890E-77B6DD9C49B0}" dt="2023-05-24T21:34:37.512" v="63" actId="20577"/>
        <pc:sldMkLst>
          <pc:docMk/>
          <pc:sldMk cId="1000986100" sldId="262"/>
        </pc:sldMkLst>
        <pc:spChg chg="mod">
          <ac:chgData name="Heidi Hayes" userId="9453783b-ab52-4543-b4e8-36708c5d82b1" providerId="ADAL" clId="{907BE430-D3C1-4E03-890E-77B6DD9C49B0}" dt="2023-05-24T21:34:05.559" v="57" actId="27636"/>
          <ac:spMkLst>
            <pc:docMk/>
            <pc:sldMk cId="1000986100" sldId="262"/>
            <ac:spMk id="2" creationId="{0071B566-76BA-7E6C-5DAE-7CB9D28ABA56}"/>
          </ac:spMkLst>
        </pc:spChg>
        <pc:spChg chg="mod">
          <ac:chgData name="Heidi Hayes" userId="9453783b-ab52-4543-b4e8-36708c5d82b1" providerId="ADAL" clId="{907BE430-D3C1-4E03-890E-77B6DD9C49B0}" dt="2023-05-24T21:34:15.415" v="59" actId="20577"/>
          <ac:spMkLst>
            <pc:docMk/>
            <pc:sldMk cId="1000986100" sldId="262"/>
            <ac:spMk id="3" creationId="{AE9F40C4-2E78-4F73-65DF-858BA183D0B6}"/>
          </ac:spMkLst>
        </pc:spChg>
        <pc:spChg chg="mod">
          <ac:chgData name="Heidi Hayes" userId="9453783b-ab52-4543-b4e8-36708c5d82b1" providerId="ADAL" clId="{907BE430-D3C1-4E03-890E-77B6DD9C49B0}" dt="2023-05-24T21:34:10.068" v="58" actId="20577"/>
          <ac:spMkLst>
            <pc:docMk/>
            <pc:sldMk cId="1000986100" sldId="262"/>
            <ac:spMk id="5" creationId="{599F39B7-DE09-AB55-4A87-A14D9DD4977D}"/>
          </ac:spMkLst>
        </pc:spChg>
        <pc:spChg chg="mod">
          <ac:chgData name="Heidi Hayes" userId="9453783b-ab52-4543-b4e8-36708c5d82b1" providerId="ADAL" clId="{907BE430-D3C1-4E03-890E-77B6DD9C49B0}" dt="2023-05-24T21:34:37.512" v="63" actId="20577"/>
          <ac:spMkLst>
            <pc:docMk/>
            <pc:sldMk cId="1000986100" sldId="262"/>
            <ac:spMk id="6" creationId="{2DEFE95E-4A81-EC8A-CEB6-51C589EBBB5F}"/>
          </ac:spMkLst>
        </pc:spChg>
        <pc:spChg chg="mod">
          <ac:chgData name="Heidi Hayes" userId="9453783b-ab52-4543-b4e8-36708c5d82b1" providerId="ADAL" clId="{907BE430-D3C1-4E03-890E-77B6DD9C49B0}" dt="2023-05-24T21:34:22.871" v="60" actId="20577"/>
          <ac:spMkLst>
            <pc:docMk/>
            <pc:sldMk cId="1000986100" sldId="262"/>
            <ac:spMk id="7" creationId="{3A9BF5D7-86C2-34A4-E0B0-F90DE9F607A7}"/>
          </ac:spMkLst>
        </pc:spChg>
        <pc:picChg chg="mod">
          <ac:chgData name="Heidi Hayes" userId="9453783b-ab52-4543-b4e8-36708c5d82b1" providerId="ADAL" clId="{907BE430-D3C1-4E03-890E-77B6DD9C49B0}" dt="2023-05-24T21:34:02.113" v="55" actId="1076"/>
          <ac:picMkLst>
            <pc:docMk/>
            <pc:sldMk cId="1000986100" sldId="262"/>
            <ac:picMk id="4" creationId="{49323D88-ABA9-0E14-8F5F-A071830B63A4}"/>
          </ac:picMkLst>
        </pc:picChg>
      </pc:sldChg>
      <pc:sldChg chg="delSp modSp mod">
        <pc:chgData name="Heidi Hayes" userId="9453783b-ab52-4543-b4e8-36708c5d82b1" providerId="ADAL" clId="{907BE430-D3C1-4E03-890E-77B6DD9C49B0}" dt="2023-05-24T21:34:56.152" v="67" actId="478"/>
        <pc:sldMkLst>
          <pc:docMk/>
          <pc:sldMk cId="3707085347" sldId="263"/>
        </pc:sldMkLst>
        <pc:spChg chg="mod">
          <ac:chgData name="Heidi Hayes" userId="9453783b-ab52-4543-b4e8-36708c5d82b1" providerId="ADAL" clId="{907BE430-D3C1-4E03-890E-77B6DD9C49B0}" dt="2023-05-24T21:34:48.182" v="65" actId="27636"/>
          <ac:spMkLst>
            <pc:docMk/>
            <pc:sldMk cId="3707085347" sldId="263"/>
            <ac:spMk id="2" creationId="{24E35DE5-CBBA-7178-751F-266BE88A0D9F}"/>
          </ac:spMkLst>
        </pc:spChg>
        <pc:spChg chg="del">
          <ac:chgData name="Heidi Hayes" userId="9453783b-ab52-4543-b4e8-36708c5d82b1" providerId="ADAL" clId="{907BE430-D3C1-4E03-890E-77B6DD9C49B0}" dt="2023-05-24T21:34:53.311" v="66" actId="478"/>
          <ac:spMkLst>
            <pc:docMk/>
            <pc:sldMk cId="3707085347" sldId="263"/>
            <ac:spMk id="3" creationId="{A8216E7E-51D8-DC8B-1552-996475686A6B}"/>
          </ac:spMkLst>
        </pc:spChg>
        <pc:picChg chg="del">
          <ac:chgData name="Heidi Hayes" userId="9453783b-ab52-4543-b4e8-36708c5d82b1" providerId="ADAL" clId="{907BE430-D3C1-4E03-890E-77B6DD9C49B0}" dt="2023-05-24T21:34:56.152" v="67" actId="478"/>
          <ac:picMkLst>
            <pc:docMk/>
            <pc:sldMk cId="3707085347" sldId="263"/>
            <ac:picMk id="1026" creationId="{C067BBCB-2F28-3565-DBB9-B86489D406D8}"/>
          </ac:picMkLst>
        </pc:picChg>
      </pc:sldChg>
      <pc:sldChg chg="delSp modSp mod">
        <pc:chgData name="Heidi Hayes" userId="9453783b-ab52-4543-b4e8-36708c5d82b1" providerId="ADAL" clId="{907BE430-D3C1-4E03-890E-77B6DD9C49B0}" dt="2023-05-24T21:35:14.951" v="71" actId="478"/>
        <pc:sldMkLst>
          <pc:docMk/>
          <pc:sldMk cId="3320919494" sldId="264"/>
        </pc:sldMkLst>
        <pc:spChg chg="mod">
          <ac:chgData name="Heidi Hayes" userId="9453783b-ab52-4543-b4e8-36708c5d82b1" providerId="ADAL" clId="{907BE430-D3C1-4E03-890E-77B6DD9C49B0}" dt="2023-05-24T21:35:01.937" v="68" actId="20577"/>
          <ac:spMkLst>
            <pc:docMk/>
            <pc:sldMk cId="3320919494" sldId="264"/>
            <ac:spMk id="2" creationId="{82FC69C3-E36C-01B0-E134-D5E763CBB15B}"/>
          </ac:spMkLst>
        </pc:spChg>
        <pc:spChg chg="mod">
          <ac:chgData name="Heidi Hayes" userId="9453783b-ab52-4543-b4e8-36708c5d82b1" providerId="ADAL" clId="{907BE430-D3C1-4E03-890E-77B6DD9C49B0}" dt="2023-05-24T21:35:12.640" v="70" actId="20577"/>
          <ac:spMkLst>
            <pc:docMk/>
            <pc:sldMk cId="3320919494" sldId="264"/>
            <ac:spMk id="5" creationId="{44811D63-F329-8BD2-0EDE-AD0FE013AC6E}"/>
          </ac:spMkLst>
        </pc:spChg>
        <pc:picChg chg="del">
          <ac:chgData name="Heidi Hayes" userId="9453783b-ab52-4543-b4e8-36708c5d82b1" providerId="ADAL" clId="{907BE430-D3C1-4E03-890E-77B6DD9C49B0}" dt="2023-05-24T21:35:14.951" v="71" actId="478"/>
          <ac:picMkLst>
            <pc:docMk/>
            <pc:sldMk cId="3320919494" sldId="264"/>
            <ac:picMk id="4" creationId="{C644CDE4-9C29-E69D-D7A3-E45F3A11D12D}"/>
          </ac:picMkLst>
        </pc:picChg>
      </pc:sldChg>
      <pc:sldChg chg="delSp modSp mod">
        <pc:chgData name="Heidi Hayes" userId="9453783b-ab52-4543-b4e8-36708c5d82b1" providerId="ADAL" clId="{907BE430-D3C1-4E03-890E-77B6DD9C49B0}" dt="2023-05-24T21:33:37.145" v="51"/>
        <pc:sldMkLst>
          <pc:docMk/>
          <pc:sldMk cId="3094787336" sldId="265"/>
        </pc:sldMkLst>
        <pc:spChg chg="mod">
          <ac:chgData name="Heidi Hayes" userId="9453783b-ab52-4543-b4e8-36708c5d82b1" providerId="ADAL" clId="{907BE430-D3C1-4E03-890E-77B6DD9C49B0}" dt="2023-05-24T21:33:04.781" v="44" actId="27636"/>
          <ac:spMkLst>
            <pc:docMk/>
            <pc:sldMk cId="3094787336" sldId="265"/>
            <ac:spMk id="2" creationId="{0071B566-76BA-7E6C-5DAE-7CB9D28ABA56}"/>
          </ac:spMkLst>
        </pc:spChg>
        <pc:spChg chg="del mod">
          <ac:chgData name="Heidi Hayes" userId="9453783b-ab52-4543-b4e8-36708c5d82b1" providerId="ADAL" clId="{907BE430-D3C1-4E03-890E-77B6DD9C49B0}" dt="2023-05-24T21:33:37.145" v="51"/>
          <ac:spMkLst>
            <pc:docMk/>
            <pc:sldMk cId="3094787336" sldId="265"/>
            <ac:spMk id="5" creationId="{599F39B7-DE09-AB55-4A87-A14D9DD4977D}"/>
          </ac:spMkLst>
        </pc:spChg>
        <pc:spChg chg="mod">
          <ac:chgData name="Heidi Hayes" userId="9453783b-ab52-4543-b4e8-36708c5d82b1" providerId="ADAL" clId="{907BE430-D3C1-4E03-890E-77B6DD9C49B0}" dt="2023-05-24T21:33:34.791" v="49" actId="20577"/>
          <ac:spMkLst>
            <pc:docMk/>
            <pc:sldMk cId="3094787336" sldId="265"/>
            <ac:spMk id="7" creationId="{3A9BF5D7-86C2-34A4-E0B0-F90DE9F607A7}"/>
          </ac:spMkLst>
        </pc:spChg>
        <pc:spChg chg="mod">
          <ac:chgData name="Heidi Hayes" userId="9453783b-ab52-4543-b4e8-36708c5d82b1" providerId="ADAL" clId="{907BE430-D3C1-4E03-890E-77B6DD9C49B0}" dt="2023-05-24T21:33:23.570" v="47" actId="20577"/>
          <ac:spMkLst>
            <pc:docMk/>
            <pc:sldMk cId="3094787336" sldId="265"/>
            <ac:spMk id="8" creationId="{3429EBAE-9947-9A1C-A8BB-1A971AF62864}"/>
          </ac:spMkLst>
        </pc:spChg>
        <pc:spChg chg="mod">
          <ac:chgData name="Heidi Hayes" userId="9453783b-ab52-4543-b4e8-36708c5d82b1" providerId="ADAL" clId="{907BE430-D3C1-4E03-890E-77B6DD9C49B0}" dt="2023-05-24T21:33:29.655" v="48" actId="20577"/>
          <ac:spMkLst>
            <pc:docMk/>
            <pc:sldMk cId="3094787336" sldId="265"/>
            <ac:spMk id="11" creationId="{2F04A3EE-DCF1-F144-1E17-1BEF85BD1F55}"/>
          </ac:spMkLst>
        </pc:spChg>
      </pc:sldChg>
      <pc:sldChg chg="delSp modSp mod">
        <pc:chgData name="Heidi Hayes" userId="9453783b-ab52-4543-b4e8-36708c5d82b1" providerId="ADAL" clId="{907BE430-D3C1-4E03-890E-77B6DD9C49B0}" dt="2023-05-24T21:35:36.434" v="75" actId="478"/>
        <pc:sldMkLst>
          <pc:docMk/>
          <pc:sldMk cId="4253065794" sldId="266"/>
        </pc:sldMkLst>
        <pc:spChg chg="mod">
          <ac:chgData name="Heidi Hayes" userId="9453783b-ab52-4543-b4e8-36708c5d82b1" providerId="ADAL" clId="{907BE430-D3C1-4E03-890E-77B6DD9C49B0}" dt="2023-05-24T21:35:27.381" v="72" actId="20577"/>
          <ac:spMkLst>
            <pc:docMk/>
            <pc:sldMk cId="4253065794" sldId="266"/>
            <ac:spMk id="2" creationId="{82FC69C3-E36C-01B0-E134-D5E763CBB15B}"/>
          </ac:spMkLst>
        </pc:spChg>
        <pc:spChg chg="mod">
          <ac:chgData name="Heidi Hayes" userId="9453783b-ab52-4543-b4e8-36708c5d82b1" providerId="ADAL" clId="{907BE430-D3C1-4E03-890E-77B6DD9C49B0}" dt="2023-05-24T21:35:32.216" v="73" actId="20577"/>
          <ac:spMkLst>
            <pc:docMk/>
            <pc:sldMk cId="4253065794" sldId="266"/>
            <ac:spMk id="5" creationId="{44811D63-F329-8BD2-0EDE-AD0FE013AC6E}"/>
          </ac:spMkLst>
        </pc:spChg>
        <pc:picChg chg="del">
          <ac:chgData name="Heidi Hayes" userId="9453783b-ab52-4543-b4e8-36708c5d82b1" providerId="ADAL" clId="{907BE430-D3C1-4E03-890E-77B6DD9C49B0}" dt="2023-05-24T21:35:34.533" v="74" actId="478"/>
          <ac:picMkLst>
            <pc:docMk/>
            <pc:sldMk cId="4253065794" sldId="266"/>
            <ac:picMk id="8" creationId="{AD1B4AC6-0B1D-94C6-9381-1145AEDF97DD}"/>
          </ac:picMkLst>
        </pc:picChg>
        <pc:picChg chg="del">
          <ac:chgData name="Heidi Hayes" userId="9453783b-ab52-4543-b4e8-36708c5d82b1" providerId="ADAL" clId="{907BE430-D3C1-4E03-890E-77B6DD9C49B0}" dt="2023-05-24T21:35:36.434" v="75" actId="478"/>
          <ac:picMkLst>
            <pc:docMk/>
            <pc:sldMk cId="4253065794" sldId="266"/>
            <ac:picMk id="12" creationId="{AD965B54-F833-6DA6-5F29-1780258ABFFA}"/>
          </ac:picMkLst>
        </pc:picChg>
      </pc:sldChg>
      <pc:sldChg chg="modSp mod">
        <pc:chgData name="Heidi Hayes" userId="9453783b-ab52-4543-b4e8-36708c5d82b1" providerId="ADAL" clId="{907BE430-D3C1-4E03-890E-77B6DD9C49B0}" dt="2023-05-24T21:35:52.845" v="77" actId="20577"/>
        <pc:sldMkLst>
          <pc:docMk/>
          <pc:sldMk cId="1418335638" sldId="267"/>
        </pc:sldMkLst>
        <pc:spChg chg="mod">
          <ac:chgData name="Heidi Hayes" userId="9453783b-ab52-4543-b4e8-36708c5d82b1" providerId="ADAL" clId="{907BE430-D3C1-4E03-890E-77B6DD9C49B0}" dt="2023-05-24T21:35:44.138" v="76" actId="20577"/>
          <ac:spMkLst>
            <pc:docMk/>
            <pc:sldMk cId="1418335638" sldId="267"/>
            <ac:spMk id="2" creationId="{CD2E6009-33E0-7B4D-1257-F0BBD1B679BC}"/>
          </ac:spMkLst>
        </pc:spChg>
        <pc:spChg chg="mod">
          <ac:chgData name="Heidi Hayes" userId="9453783b-ab52-4543-b4e8-36708c5d82b1" providerId="ADAL" clId="{907BE430-D3C1-4E03-890E-77B6DD9C49B0}" dt="2023-05-24T21:35:52.845" v="77" actId="20577"/>
          <ac:spMkLst>
            <pc:docMk/>
            <pc:sldMk cId="1418335638" sldId="267"/>
            <ac:spMk id="6" creationId="{B6E5E1AB-A37D-C90B-5616-4F2A1F85BEF0}"/>
          </ac:spMkLst>
        </pc:spChg>
      </pc:sldChg>
      <pc:sldChg chg="delSp modSp mod">
        <pc:chgData name="Heidi Hayes" userId="9453783b-ab52-4543-b4e8-36708c5d82b1" providerId="ADAL" clId="{907BE430-D3C1-4E03-890E-77B6DD9C49B0}" dt="2023-05-24T21:36:19.828" v="83" actId="478"/>
        <pc:sldMkLst>
          <pc:docMk/>
          <pc:sldMk cId="2410241602" sldId="268"/>
        </pc:sldMkLst>
        <pc:spChg chg="mod">
          <ac:chgData name="Heidi Hayes" userId="9453783b-ab52-4543-b4e8-36708c5d82b1" providerId="ADAL" clId="{907BE430-D3C1-4E03-890E-77B6DD9C49B0}" dt="2023-05-24T21:35:59.874" v="79" actId="27636"/>
          <ac:spMkLst>
            <pc:docMk/>
            <pc:sldMk cId="2410241602" sldId="268"/>
            <ac:spMk id="2" creationId="{0071B566-76BA-7E6C-5DAE-7CB9D28ABA56}"/>
          </ac:spMkLst>
        </pc:spChg>
        <pc:spChg chg="del">
          <ac:chgData name="Heidi Hayes" userId="9453783b-ab52-4543-b4e8-36708c5d82b1" providerId="ADAL" clId="{907BE430-D3C1-4E03-890E-77B6DD9C49B0}" dt="2023-05-24T21:36:10.502" v="81" actId="478"/>
          <ac:spMkLst>
            <pc:docMk/>
            <pc:sldMk cId="2410241602" sldId="268"/>
            <ac:spMk id="3" creationId="{AE9F40C4-2E78-4F73-65DF-858BA183D0B6}"/>
          </ac:spMkLst>
        </pc:spChg>
        <pc:spChg chg="mod">
          <ac:chgData name="Heidi Hayes" userId="9453783b-ab52-4543-b4e8-36708c5d82b1" providerId="ADAL" clId="{907BE430-D3C1-4E03-890E-77B6DD9C49B0}" dt="2023-05-24T21:36:06.422" v="80" actId="20577"/>
          <ac:spMkLst>
            <pc:docMk/>
            <pc:sldMk cId="2410241602" sldId="268"/>
            <ac:spMk id="5" creationId="{599F39B7-DE09-AB55-4A87-A14D9DD4977D}"/>
          </ac:spMkLst>
        </pc:spChg>
        <pc:spChg chg="del">
          <ac:chgData name="Heidi Hayes" userId="9453783b-ab52-4543-b4e8-36708c5d82b1" providerId="ADAL" clId="{907BE430-D3C1-4E03-890E-77B6DD9C49B0}" dt="2023-05-24T21:36:16.045" v="82" actId="478"/>
          <ac:spMkLst>
            <pc:docMk/>
            <pc:sldMk cId="2410241602" sldId="268"/>
            <ac:spMk id="6" creationId="{2DEFE95E-4A81-EC8A-CEB6-51C589EBBB5F}"/>
          </ac:spMkLst>
        </pc:spChg>
        <pc:spChg chg="del">
          <ac:chgData name="Heidi Hayes" userId="9453783b-ab52-4543-b4e8-36708c5d82b1" providerId="ADAL" clId="{907BE430-D3C1-4E03-890E-77B6DD9C49B0}" dt="2023-05-24T21:36:19.828" v="83" actId="478"/>
          <ac:spMkLst>
            <pc:docMk/>
            <pc:sldMk cId="2410241602" sldId="268"/>
            <ac:spMk id="7" creationId="{3A9BF5D7-86C2-34A4-E0B0-F90DE9F607A7}"/>
          </ac:spMkLst>
        </pc:spChg>
      </pc:sldChg>
      <pc:sldChg chg="modSp mod">
        <pc:chgData name="Heidi Hayes" userId="9453783b-ab52-4543-b4e8-36708c5d82b1" providerId="ADAL" clId="{907BE430-D3C1-4E03-890E-77B6DD9C49B0}" dt="2023-05-24T21:37:02.238" v="88" actId="6549"/>
        <pc:sldMkLst>
          <pc:docMk/>
          <pc:sldMk cId="706062609" sldId="269"/>
        </pc:sldMkLst>
        <pc:spChg chg="mod">
          <ac:chgData name="Heidi Hayes" userId="9453783b-ab52-4543-b4e8-36708c5d82b1" providerId="ADAL" clId="{907BE430-D3C1-4E03-890E-77B6DD9C49B0}" dt="2023-05-24T21:37:02.238" v="88" actId="6549"/>
          <ac:spMkLst>
            <pc:docMk/>
            <pc:sldMk cId="706062609" sldId="269"/>
            <ac:spMk id="3" creationId="{E747A3B3-8236-FAF5-9CAD-AB6EA3F99331}"/>
          </ac:spMkLst>
        </pc:spChg>
      </pc:sldChg>
    </pc:docChg>
  </pc:docChgLst>
  <pc:docChgLst>
    <pc:chgData name="Heidi Hayes" userId="9453783b-ab52-4543-b4e8-36708c5d82b1" providerId="ADAL" clId="{E54D0E36-B678-454B-BE84-A84DC3DE794B}"/>
    <pc:docChg chg="undo custSel addSld delSld modSld">
      <pc:chgData name="Heidi Hayes" userId="9453783b-ab52-4543-b4e8-36708c5d82b1" providerId="ADAL" clId="{E54D0E36-B678-454B-BE84-A84DC3DE794B}" dt="2023-05-30T15:36:10.681" v="843" actId="20577"/>
      <pc:docMkLst>
        <pc:docMk/>
      </pc:docMkLst>
      <pc:sldChg chg="modSp mod">
        <pc:chgData name="Heidi Hayes" userId="9453783b-ab52-4543-b4e8-36708c5d82b1" providerId="ADAL" clId="{E54D0E36-B678-454B-BE84-A84DC3DE794B}" dt="2023-05-25T23:30:09.157" v="792" actId="20577"/>
        <pc:sldMkLst>
          <pc:docMk/>
          <pc:sldMk cId="1392990210" sldId="256"/>
        </pc:sldMkLst>
        <pc:spChg chg="mod">
          <ac:chgData name="Heidi Hayes" userId="9453783b-ab52-4543-b4e8-36708c5d82b1" providerId="ADAL" clId="{E54D0E36-B678-454B-BE84-A84DC3DE794B}" dt="2023-05-25T23:30:09.157" v="792" actId="20577"/>
          <ac:spMkLst>
            <pc:docMk/>
            <pc:sldMk cId="1392990210" sldId="256"/>
            <ac:spMk id="2" creationId="{E382E853-1606-53B7-B1F6-FF587761B72B}"/>
          </ac:spMkLst>
        </pc:spChg>
        <pc:spChg chg="mod">
          <ac:chgData name="Heidi Hayes" userId="9453783b-ab52-4543-b4e8-36708c5d82b1" providerId="ADAL" clId="{E54D0E36-B678-454B-BE84-A84DC3DE794B}" dt="2023-05-24T21:42:05.688" v="22"/>
          <ac:spMkLst>
            <pc:docMk/>
            <pc:sldMk cId="1392990210" sldId="256"/>
            <ac:spMk id="3" creationId="{40A022A9-E96C-9D6A-16A7-C6CDE1475569}"/>
          </ac:spMkLst>
        </pc:spChg>
      </pc:sldChg>
      <pc:sldChg chg="addSp delSp modSp mod setBg addAnim delAnim setClrOvrMap">
        <pc:chgData name="Heidi Hayes" userId="9453783b-ab52-4543-b4e8-36708c5d82b1" providerId="ADAL" clId="{E54D0E36-B678-454B-BE84-A84DC3DE794B}" dt="2023-05-24T21:51:52.212" v="46" actId="26606"/>
        <pc:sldMkLst>
          <pc:docMk/>
          <pc:sldMk cId="293196782" sldId="257"/>
        </pc:sldMkLst>
        <pc:spChg chg="mod">
          <ac:chgData name="Heidi Hayes" userId="9453783b-ab52-4543-b4e8-36708c5d82b1" providerId="ADAL" clId="{E54D0E36-B678-454B-BE84-A84DC3DE794B}" dt="2023-05-24T21:51:52.212" v="46" actId="26606"/>
          <ac:spMkLst>
            <pc:docMk/>
            <pc:sldMk cId="293196782" sldId="257"/>
            <ac:spMk id="2" creationId="{0071B566-76BA-7E6C-5DAE-7CB9D28ABA56}"/>
          </ac:spMkLst>
        </pc:spChg>
        <pc:spChg chg="add del">
          <ac:chgData name="Heidi Hayes" userId="9453783b-ab52-4543-b4e8-36708c5d82b1" providerId="ADAL" clId="{E54D0E36-B678-454B-BE84-A84DC3DE794B}" dt="2023-05-24T21:51:52.212" v="46" actId="26606"/>
          <ac:spMkLst>
            <pc:docMk/>
            <pc:sldMk cId="293196782" sldId="257"/>
            <ac:spMk id="9" creationId="{71B2258F-86CA-4D4D-8270-BC05FCDEBFB3}"/>
          </ac:spMkLst>
        </pc:spChg>
        <pc:spChg chg="add del">
          <ac:chgData name="Heidi Hayes" userId="9453783b-ab52-4543-b4e8-36708c5d82b1" providerId="ADAL" clId="{E54D0E36-B678-454B-BE84-A84DC3DE794B}" dt="2023-05-24T21:51:42.953" v="43" actId="26606"/>
          <ac:spMkLst>
            <pc:docMk/>
            <pc:sldMk cId="293196782" sldId="257"/>
            <ac:spMk id="14" creationId="{AC8EEB0F-BA72-49AC-956F-331B60FDE79E}"/>
          </ac:spMkLst>
        </pc:spChg>
        <pc:spChg chg="add del">
          <ac:chgData name="Heidi Hayes" userId="9453783b-ab52-4543-b4e8-36708c5d82b1" providerId="ADAL" clId="{E54D0E36-B678-454B-BE84-A84DC3DE794B}" dt="2023-05-24T21:51:42.953" v="43" actId="26606"/>
          <ac:spMkLst>
            <pc:docMk/>
            <pc:sldMk cId="293196782" sldId="257"/>
            <ac:spMk id="16" creationId="{8CC700D5-9809-43F4-89D5-7DBBCB0DCC10}"/>
          </ac:spMkLst>
        </pc:spChg>
        <pc:spChg chg="add del">
          <ac:chgData name="Heidi Hayes" userId="9453783b-ab52-4543-b4e8-36708c5d82b1" providerId="ADAL" clId="{E54D0E36-B678-454B-BE84-A84DC3DE794B}" dt="2023-05-24T21:51:42.953" v="43" actId="26606"/>
          <ac:spMkLst>
            <pc:docMk/>
            <pc:sldMk cId="293196782" sldId="257"/>
            <ac:spMk id="18" creationId="{C7163242-6303-46DC-BAC1-2A204F061321}"/>
          </ac:spMkLst>
        </pc:spChg>
        <pc:spChg chg="add del">
          <ac:chgData name="Heidi Hayes" userId="9453783b-ab52-4543-b4e8-36708c5d82b1" providerId="ADAL" clId="{E54D0E36-B678-454B-BE84-A84DC3DE794B}" dt="2023-05-24T21:51:42.953" v="43" actId="26606"/>
          <ac:spMkLst>
            <pc:docMk/>
            <pc:sldMk cId="293196782" sldId="257"/>
            <ac:spMk id="20" creationId="{805C4C40-D70E-4C4F-B228-98A0A6132603}"/>
          </ac:spMkLst>
        </pc:spChg>
        <pc:spChg chg="add del">
          <ac:chgData name="Heidi Hayes" userId="9453783b-ab52-4543-b4e8-36708c5d82b1" providerId="ADAL" clId="{E54D0E36-B678-454B-BE84-A84DC3DE794B}" dt="2023-05-24T21:51:52.199" v="45" actId="26606"/>
          <ac:spMkLst>
            <pc:docMk/>
            <pc:sldMk cId="293196782" sldId="257"/>
            <ac:spMk id="26" creationId="{FB5B0058-AF13-4859-B429-4EDDE2A26F7F}"/>
          </ac:spMkLst>
        </pc:spChg>
        <pc:spChg chg="add del">
          <ac:chgData name="Heidi Hayes" userId="9453783b-ab52-4543-b4e8-36708c5d82b1" providerId="ADAL" clId="{E54D0E36-B678-454B-BE84-A84DC3DE794B}" dt="2023-05-24T21:51:52.199" v="45" actId="26606"/>
          <ac:spMkLst>
            <pc:docMk/>
            <pc:sldMk cId="293196782" sldId="257"/>
            <ac:spMk id="27" creationId="{0277405F-0B4F-4418-B773-1B38814125B6}"/>
          </ac:spMkLst>
        </pc:spChg>
        <pc:spChg chg="add">
          <ac:chgData name="Heidi Hayes" userId="9453783b-ab52-4543-b4e8-36708c5d82b1" providerId="ADAL" clId="{E54D0E36-B678-454B-BE84-A84DC3DE794B}" dt="2023-05-24T21:51:52.212" v="46" actId="26606"/>
          <ac:spMkLst>
            <pc:docMk/>
            <pc:sldMk cId="293196782" sldId="257"/>
            <ac:spMk id="29" creationId="{A8CCCB6D-5162-4AAE-A5E3-3AC55410DBCE}"/>
          </ac:spMkLst>
        </pc:spChg>
        <pc:spChg chg="add">
          <ac:chgData name="Heidi Hayes" userId="9453783b-ab52-4543-b4e8-36708c5d82b1" providerId="ADAL" clId="{E54D0E36-B678-454B-BE84-A84DC3DE794B}" dt="2023-05-24T21:51:52.212" v="46" actId="26606"/>
          <ac:spMkLst>
            <pc:docMk/>
            <pc:sldMk cId="293196782" sldId="257"/>
            <ac:spMk id="30" creationId="{0BCD8C04-CC7B-40EF-82EB-E9821F79BB86}"/>
          </ac:spMkLst>
        </pc:spChg>
        <pc:grpChg chg="add del">
          <ac:chgData name="Heidi Hayes" userId="9453783b-ab52-4543-b4e8-36708c5d82b1" providerId="ADAL" clId="{E54D0E36-B678-454B-BE84-A84DC3DE794B}" dt="2023-05-24T21:51:42.953" v="43" actId="26606"/>
          <ac:grpSpMkLst>
            <pc:docMk/>
            <pc:sldMk cId="293196782" sldId="257"/>
            <ac:grpSpMk id="22" creationId="{06536C0D-2219-44F1-94EC-B9A56501DB36}"/>
          </ac:grpSpMkLst>
        </pc:grpChg>
        <pc:picChg chg="mod ord">
          <ac:chgData name="Heidi Hayes" userId="9453783b-ab52-4543-b4e8-36708c5d82b1" providerId="ADAL" clId="{E54D0E36-B678-454B-BE84-A84DC3DE794B}" dt="2023-05-24T21:51:52.212" v="46" actId="26606"/>
          <ac:picMkLst>
            <pc:docMk/>
            <pc:sldMk cId="293196782" sldId="257"/>
            <ac:picMk id="4" creationId="{49323D88-ABA9-0E14-8F5F-A071830B63A4}"/>
          </ac:picMkLst>
        </pc:picChg>
        <pc:picChg chg="add del mod">
          <ac:chgData name="Heidi Hayes" userId="9453783b-ab52-4543-b4e8-36708c5d82b1" providerId="ADAL" clId="{E54D0E36-B678-454B-BE84-A84DC3DE794B}" dt="2023-05-24T21:50:43.736" v="38" actId="21"/>
          <ac:picMkLst>
            <pc:docMk/>
            <pc:sldMk cId="293196782" sldId="257"/>
            <ac:picMk id="5" creationId="{6970F2C3-0151-447C-FF6C-42FDC340DFD3}"/>
          </ac:picMkLst>
        </pc:picChg>
        <pc:picChg chg="mod">
          <ac:chgData name="Heidi Hayes" userId="9453783b-ab52-4543-b4e8-36708c5d82b1" providerId="ADAL" clId="{E54D0E36-B678-454B-BE84-A84DC3DE794B}" dt="2023-05-24T21:51:52.212" v="46" actId="26606"/>
          <ac:picMkLst>
            <pc:docMk/>
            <pc:sldMk cId="293196782" sldId="257"/>
            <ac:picMk id="6" creationId="{8B6D37CD-26EA-E2B8-0022-BED63059F3EA}"/>
          </ac:picMkLst>
        </pc:picChg>
        <pc:picChg chg="add del">
          <ac:chgData name="Heidi Hayes" userId="9453783b-ab52-4543-b4e8-36708c5d82b1" providerId="ADAL" clId="{E54D0E36-B678-454B-BE84-A84DC3DE794B}" dt="2023-05-24T21:49:42.499" v="34"/>
          <ac:picMkLst>
            <pc:docMk/>
            <pc:sldMk cId="293196782" sldId="257"/>
            <ac:picMk id="1026" creationId="{EA4A12D5-5825-2D48-3DE7-BBFC8C4F3F1D}"/>
          </ac:picMkLst>
        </pc:picChg>
      </pc:sldChg>
      <pc:sldChg chg="addSp delSp modSp mod">
        <pc:chgData name="Heidi Hayes" userId="9453783b-ab52-4543-b4e8-36708c5d82b1" providerId="ADAL" clId="{E54D0E36-B678-454B-BE84-A84DC3DE794B}" dt="2023-05-24T21:55:37.235" v="66" actId="21"/>
        <pc:sldMkLst>
          <pc:docMk/>
          <pc:sldMk cId="4099119790" sldId="258"/>
        </pc:sldMkLst>
        <pc:spChg chg="mod">
          <ac:chgData name="Heidi Hayes" userId="9453783b-ab52-4543-b4e8-36708c5d82b1" providerId="ADAL" clId="{E54D0E36-B678-454B-BE84-A84DC3DE794B}" dt="2023-05-24T21:53:59.110" v="54" actId="33524"/>
          <ac:spMkLst>
            <pc:docMk/>
            <pc:sldMk cId="4099119790" sldId="258"/>
            <ac:spMk id="2" creationId="{24E35DE5-CBBA-7178-751F-266BE88A0D9F}"/>
          </ac:spMkLst>
        </pc:spChg>
        <pc:picChg chg="add mod">
          <ac:chgData name="Heidi Hayes" userId="9453783b-ab52-4543-b4e8-36708c5d82b1" providerId="ADAL" clId="{E54D0E36-B678-454B-BE84-A84DC3DE794B}" dt="2023-05-24T21:55:33.190" v="65" actId="1076"/>
          <ac:picMkLst>
            <pc:docMk/>
            <pc:sldMk cId="4099119790" sldId="258"/>
            <ac:picMk id="3" creationId="{66624EDE-CA43-815B-266B-52A82B9367F9}"/>
          </ac:picMkLst>
        </pc:picChg>
        <pc:picChg chg="mod">
          <ac:chgData name="Heidi Hayes" userId="9453783b-ab52-4543-b4e8-36708c5d82b1" providerId="ADAL" clId="{E54D0E36-B678-454B-BE84-A84DC3DE794B}" dt="2023-05-24T21:53:26.077" v="52" actId="1076"/>
          <ac:picMkLst>
            <pc:docMk/>
            <pc:sldMk cId="4099119790" sldId="258"/>
            <ac:picMk id="4" creationId="{2E4841FD-B940-3409-51CE-C1621161B55F}"/>
          </ac:picMkLst>
        </pc:picChg>
        <pc:picChg chg="del mod">
          <ac:chgData name="Heidi Hayes" userId="9453783b-ab52-4543-b4e8-36708c5d82b1" providerId="ADAL" clId="{E54D0E36-B678-454B-BE84-A84DC3DE794B}" dt="2023-05-24T21:55:37.235" v="66" actId="21"/>
          <ac:picMkLst>
            <pc:docMk/>
            <pc:sldMk cId="4099119790" sldId="258"/>
            <ac:picMk id="5" creationId="{DCD04E0E-AF31-D4F0-52DF-EDAFD6094D56}"/>
          </ac:picMkLst>
        </pc:picChg>
      </pc:sldChg>
      <pc:sldChg chg="delSp modSp mod">
        <pc:chgData name="Heidi Hayes" userId="9453783b-ab52-4543-b4e8-36708c5d82b1" providerId="ADAL" clId="{E54D0E36-B678-454B-BE84-A84DC3DE794B}" dt="2023-05-24T22:09:55.979" v="149" actId="478"/>
        <pc:sldMkLst>
          <pc:docMk/>
          <pc:sldMk cId="583886952" sldId="259"/>
        </pc:sldMkLst>
        <pc:spChg chg="mod">
          <ac:chgData name="Heidi Hayes" userId="9453783b-ab52-4543-b4e8-36708c5d82b1" providerId="ADAL" clId="{E54D0E36-B678-454B-BE84-A84DC3DE794B}" dt="2023-05-24T22:09:45.868" v="148" actId="20577"/>
          <ac:spMkLst>
            <pc:docMk/>
            <pc:sldMk cId="583886952" sldId="259"/>
            <ac:spMk id="2" creationId="{82FC69C3-E36C-01B0-E134-D5E763CBB15B}"/>
          </ac:spMkLst>
        </pc:spChg>
        <pc:spChg chg="del mod">
          <ac:chgData name="Heidi Hayes" userId="9453783b-ab52-4543-b4e8-36708c5d82b1" providerId="ADAL" clId="{E54D0E36-B678-454B-BE84-A84DC3DE794B}" dt="2023-05-24T22:09:55.979" v="149" actId="478"/>
          <ac:spMkLst>
            <pc:docMk/>
            <pc:sldMk cId="583886952" sldId="259"/>
            <ac:spMk id="5" creationId="{44811D63-F329-8BD2-0EDE-AD0FE013AC6E}"/>
          </ac:spMkLst>
        </pc:spChg>
        <pc:picChg chg="mod">
          <ac:chgData name="Heidi Hayes" userId="9453783b-ab52-4543-b4e8-36708c5d82b1" providerId="ADAL" clId="{E54D0E36-B678-454B-BE84-A84DC3DE794B}" dt="2023-05-24T22:08:26.158" v="129" actId="1076"/>
          <ac:picMkLst>
            <pc:docMk/>
            <pc:sldMk cId="583886952" sldId="259"/>
            <ac:picMk id="4" creationId="{A6618013-A89A-03D3-AFF0-0BEAE06D6B32}"/>
          </ac:picMkLst>
        </pc:picChg>
      </pc:sldChg>
      <pc:sldChg chg="addSp delSp modSp mod addCm delCm modNotesTx">
        <pc:chgData name="Heidi Hayes" userId="9453783b-ab52-4543-b4e8-36708c5d82b1" providerId="ADAL" clId="{E54D0E36-B678-454B-BE84-A84DC3DE794B}" dt="2023-05-25T23:38:41.167" v="833" actId="20577"/>
        <pc:sldMkLst>
          <pc:docMk/>
          <pc:sldMk cId="3689762001" sldId="260"/>
        </pc:sldMkLst>
        <pc:spChg chg="del">
          <ac:chgData name="Heidi Hayes" userId="9453783b-ab52-4543-b4e8-36708c5d82b1" providerId="ADAL" clId="{E54D0E36-B678-454B-BE84-A84DC3DE794B}" dt="2023-05-24T22:33:51.273" v="168" actId="478"/>
          <ac:spMkLst>
            <pc:docMk/>
            <pc:sldMk cId="3689762001" sldId="260"/>
            <ac:spMk id="2" creationId="{CD2E6009-33E0-7B4D-1257-F0BBD1B679BC}"/>
          </ac:spMkLst>
        </pc:spChg>
        <pc:spChg chg="mod">
          <ac:chgData name="Heidi Hayes" userId="9453783b-ab52-4543-b4e8-36708c5d82b1" providerId="ADAL" clId="{E54D0E36-B678-454B-BE84-A84DC3DE794B}" dt="2023-05-24T22:34:16.793" v="173" actId="20577"/>
          <ac:spMkLst>
            <pc:docMk/>
            <pc:sldMk cId="3689762001" sldId="260"/>
            <ac:spMk id="5" creationId="{B590AA93-A6E3-8A7C-9452-D9D0B28E92AF}"/>
          </ac:spMkLst>
        </pc:spChg>
        <pc:spChg chg="add del mod">
          <ac:chgData name="Heidi Hayes" userId="9453783b-ab52-4543-b4e8-36708c5d82b1" providerId="ADAL" clId="{E54D0E36-B678-454B-BE84-A84DC3DE794B}" dt="2023-05-24T22:33:55.323" v="169" actId="478"/>
          <ac:spMkLst>
            <pc:docMk/>
            <pc:sldMk cId="3689762001" sldId="260"/>
            <ac:spMk id="6" creationId="{6C88FA42-212C-37E4-0EAA-3D3EFAB9576B}"/>
          </ac:spMkLst>
        </pc:spChg>
        <pc:spChg chg="add mod">
          <ac:chgData name="Heidi Hayes" userId="9453783b-ab52-4543-b4e8-36708c5d82b1" providerId="ADAL" clId="{E54D0E36-B678-454B-BE84-A84DC3DE794B}" dt="2023-05-24T22:41:23.329" v="262" actId="14100"/>
          <ac:spMkLst>
            <pc:docMk/>
            <pc:sldMk cId="3689762001" sldId="260"/>
            <ac:spMk id="9" creationId="{EB2EFB54-2700-ACA6-8823-B56B30F57D3B}"/>
          </ac:spMkLst>
        </pc:spChg>
        <pc:extLst>
          <p:ext xmlns:p="http://schemas.openxmlformats.org/presentationml/2006/main" uri="{D6D511B9-2390-475A-947B-AFAB55BFBCF1}">
            <pc226:cmChg xmlns:pc226="http://schemas.microsoft.com/office/powerpoint/2022/06/main/command" chg="add del">
              <pc226:chgData name="Heidi Hayes" userId="9453783b-ab52-4543-b4e8-36708c5d82b1" providerId="ADAL" clId="{E54D0E36-B678-454B-BE84-A84DC3DE794B}" dt="2023-05-24T22:36:23.311" v="175"/>
              <pc2:cmMkLst xmlns:pc2="http://schemas.microsoft.com/office/powerpoint/2019/9/main/command">
                <pc:docMk/>
                <pc:sldMk cId="3689762001" sldId="260"/>
                <pc2:cmMk id="{6B3B60CE-1A01-467D-82DC-3E1C943B4A7A}"/>
              </pc2:cmMkLst>
            </pc226:cmChg>
          </p:ext>
        </pc:extLst>
      </pc:sldChg>
      <pc:sldChg chg="delSp modSp mod">
        <pc:chgData name="Heidi Hayes" userId="9453783b-ab52-4543-b4e8-36708c5d82b1" providerId="ADAL" clId="{E54D0E36-B678-454B-BE84-A84DC3DE794B}" dt="2023-05-24T22:05:01.512" v="126" actId="1076"/>
        <pc:sldMkLst>
          <pc:docMk/>
          <pc:sldMk cId="1000986100" sldId="262"/>
        </pc:sldMkLst>
        <pc:spChg chg="mod">
          <ac:chgData name="Heidi Hayes" userId="9453783b-ab52-4543-b4e8-36708c5d82b1" providerId="ADAL" clId="{E54D0E36-B678-454B-BE84-A84DC3DE794B}" dt="2023-05-24T22:04:53.286" v="125" actId="1076"/>
          <ac:spMkLst>
            <pc:docMk/>
            <pc:sldMk cId="1000986100" sldId="262"/>
            <ac:spMk id="2" creationId="{0071B566-76BA-7E6C-5DAE-7CB9D28ABA56}"/>
          </ac:spMkLst>
        </pc:spChg>
        <pc:spChg chg="del">
          <ac:chgData name="Heidi Hayes" userId="9453783b-ab52-4543-b4e8-36708c5d82b1" providerId="ADAL" clId="{E54D0E36-B678-454B-BE84-A84DC3DE794B}" dt="2023-05-24T22:04:26.166" v="118" actId="478"/>
          <ac:spMkLst>
            <pc:docMk/>
            <pc:sldMk cId="1000986100" sldId="262"/>
            <ac:spMk id="3" creationId="{AE9F40C4-2E78-4F73-65DF-858BA183D0B6}"/>
          </ac:spMkLst>
        </pc:spChg>
        <pc:spChg chg="del">
          <ac:chgData name="Heidi Hayes" userId="9453783b-ab52-4543-b4e8-36708c5d82b1" providerId="ADAL" clId="{E54D0E36-B678-454B-BE84-A84DC3DE794B}" dt="2023-05-24T22:04:23.095" v="117" actId="478"/>
          <ac:spMkLst>
            <pc:docMk/>
            <pc:sldMk cId="1000986100" sldId="262"/>
            <ac:spMk id="5" creationId="{599F39B7-DE09-AB55-4A87-A14D9DD4977D}"/>
          </ac:spMkLst>
        </pc:spChg>
        <pc:spChg chg="del">
          <ac:chgData name="Heidi Hayes" userId="9453783b-ab52-4543-b4e8-36708c5d82b1" providerId="ADAL" clId="{E54D0E36-B678-454B-BE84-A84DC3DE794B}" dt="2023-05-24T22:04:29.335" v="119" actId="478"/>
          <ac:spMkLst>
            <pc:docMk/>
            <pc:sldMk cId="1000986100" sldId="262"/>
            <ac:spMk id="6" creationId="{2DEFE95E-4A81-EC8A-CEB6-51C589EBBB5F}"/>
          </ac:spMkLst>
        </pc:spChg>
        <pc:spChg chg="del">
          <ac:chgData name="Heidi Hayes" userId="9453783b-ab52-4543-b4e8-36708c5d82b1" providerId="ADAL" clId="{E54D0E36-B678-454B-BE84-A84DC3DE794B}" dt="2023-05-24T22:04:31.886" v="120" actId="478"/>
          <ac:spMkLst>
            <pc:docMk/>
            <pc:sldMk cId="1000986100" sldId="262"/>
            <ac:spMk id="7" creationId="{3A9BF5D7-86C2-34A4-E0B0-F90DE9F607A7}"/>
          </ac:spMkLst>
        </pc:spChg>
        <pc:picChg chg="mod">
          <ac:chgData name="Heidi Hayes" userId="9453783b-ab52-4543-b4e8-36708c5d82b1" providerId="ADAL" clId="{E54D0E36-B678-454B-BE84-A84DC3DE794B}" dt="2023-05-24T22:05:01.512" v="126" actId="1076"/>
          <ac:picMkLst>
            <pc:docMk/>
            <pc:sldMk cId="1000986100" sldId="262"/>
            <ac:picMk id="10" creationId="{9A869D12-6724-DE68-1D03-929A2F20B83F}"/>
          </ac:picMkLst>
        </pc:picChg>
      </pc:sldChg>
      <pc:sldChg chg="addSp modSp mod">
        <pc:chgData name="Heidi Hayes" userId="9453783b-ab52-4543-b4e8-36708c5d82b1" providerId="ADAL" clId="{E54D0E36-B678-454B-BE84-A84DC3DE794B}" dt="2023-05-24T22:03:10.190" v="113" actId="20577"/>
        <pc:sldMkLst>
          <pc:docMk/>
          <pc:sldMk cId="3707085347" sldId="263"/>
        </pc:sldMkLst>
        <pc:spChg chg="mod">
          <ac:chgData name="Heidi Hayes" userId="9453783b-ab52-4543-b4e8-36708c5d82b1" providerId="ADAL" clId="{E54D0E36-B678-454B-BE84-A84DC3DE794B}" dt="2023-05-24T22:03:10.190" v="113" actId="20577"/>
          <ac:spMkLst>
            <pc:docMk/>
            <pc:sldMk cId="3707085347" sldId="263"/>
            <ac:spMk id="2" creationId="{24E35DE5-CBBA-7178-751F-266BE88A0D9F}"/>
          </ac:spMkLst>
        </pc:spChg>
        <pc:picChg chg="add mod">
          <ac:chgData name="Heidi Hayes" userId="9453783b-ab52-4543-b4e8-36708c5d82b1" providerId="ADAL" clId="{E54D0E36-B678-454B-BE84-A84DC3DE794B}" dt="2023-05-24T21:50:53.464" v="40" actId="14100"/>
          <ac:picMkLst>
            <pc:docMk/>
            <pc:sldMk cId="3707085347" sldId="263"/>
            <ac:picMk id="3" creationId="{3972B7A5-BBAA-1D68-A4A9-0A51D39A4C57}"/>
          </ac:picMkLst>
        </pc:picChg>
        <pc:picChg chg="mod">
          <ac:chgData name="Heidi Hayes" userId="9453783b-ab52-4543-b4e8-36708c5d82b1" providerId="ADAL" clId="{E54D0E36-B678-454B-BE84-A84DC3DE794B}" dt="2023-05-24T22:02:21.737" v="103" actId="1076"/>
          <ac:picMkLst>
            <pc:docMk/>
            <pc:sldMk cId="3707085347" sldId="263"/>
            <ac:picMk id="4" creationId="{2E4841FD-B940-3409-51CE-C1621161B55F}"/>
          </ac:picMkLst>
        </pc:picChg>
      </pc:sldChg>
      <pc:sldChg chg="addSp delSp modSp mod">
        <pc:chgData name="Heidi Hayes" userId="9453783b-ab52-4543-b4e8-36708c5d82b1" providerId="ADAL" clId="{E54D0E36-B678-454B-BE84-A84DC3DE794B}" dt="2023-05-24T22:14:13.953" v="165" actId="20577"/>
        <pc:sldMkLst>
          <pc:docMk/>
          <pc:sldMk cId="3320919494" sldId="264"/>
        </pc:sldMkLst>
        <pc:spChg chg="del">
          <ac:chgData name="Heidi Hayes" userId="9453783b-ab52-4543-b4e8-36708c5d82b1" providerId="ADAL" clId="{E54D0E36-B678-454B-BE84-A84DC3DE794B}" dt="2023-05-24T22:11:09.482" v="152" actId="478"/>
          <ac:spMkLst>
            <pc:docMk/>
            <pc:sldMk cId="3320919494" sldId="264"/>
            <ac:spMk id="2" creationId="{82FC69C3-E36C-01B0-E134-D5E763CBB15B}"/>
          </ac:spMkLst>
        </pc:spChg>
        <pc:spChg chg="add del mod">
          <ac:chgData name="Heidi Hayes" userId="9453783b-ab52-4543-b4e8-36708c5d82b1" providerId="ADAL" clId="{E54D0E36-B678-454B-BE84-A84DC3DE794B}" dt="2023-05-24T22:11:13.417" v="154" actId="478"/>
          <ac:spMkLst>
            <pc:docMk/>
            <pc:sldMk cId="3320919494" sldId="264"/>
            <ac:spMk id="4" creationId="{CFD7DF8C-A6DA-C510-1A86-816942502DEE}"/>
          </ac:spMkLst>
        </pc:spChg>
        <pc:spChg chg="mod">
          <ac:chgData name="Heidi Hayes" userId="9453783b-ab52-4543-b4e8-36708c5d82b1" providerId="ADAL" clId="{E54D0E36-B678-454B-BE84-A84DC3DE794B}" dt="2023-05-24T22:14:13.953" v="165" actId="20577"/>
          <ac:spMkLst>
            <pc:docMk/>
            <pc:sldMk cId="3320919494" sldId="264"/>
            <ac:spMk id="5" creationId="{44811D63-F329-8BD2-0EDE-AD0FE013AC6E}"/>
          </ac:spMkLst>
        </pc:spChg>
      </pc:sldChg>
      <pc:sldChg chg="addSp delSp modSp mod setBg setClrOvrMap">
        <pc:chgData name="Heidi Hayes" userId="9453783b-ab52-4543-b4e8-36708c5d82b1" providerId="ADAL" clId="{E54D0E36-B678-454B-BE84-A84DC3DE794B}" dt="2023-05-24T21:56:44.045" v="75" actId="1076"/>
        <pc:sldMkLst>
          <pc:docMk/>
          <pc:sldMk cId="3094787336" sldId="265"/>
        </pc:sldMkLst>
        <pc:spChg chg="add del mod">
          <ac:chgData name="Heidi Hayes" userId="9453783b-ab52-4543-b4e8-36708c5d82b1" providerId="ADAL" clId="{E54D0E36-B678-454B-BE84-A84DC3DE794B}" dt="2023-05-24T21:56:38.200" v="74" actId="120"/>
          <ac:spMkLst>
            <pc:docMk/>
            <pc:sldMk cId="3094787336" sldId="265"/>
            <ac:spMk id="2" creationId="{0071B566-76BA-7E6C-5DAE-7CB9D28ABA56}"/>
          </ac:spMkLst>
        </pc:spChg>
        <pc:spChg chg="add del mod">
          <ac:chgData name="Heidi Hayes" userId="9453783b-ab52-4543-b4e8-36708c5d82b1" providerId="ADAL" clId="{E54D0E36-B678-454B-BE84-A84DC3DE794B}" dt="2023-05-24T21:56:30.369" v="72" actId="478"/>
          <ac:spMkLst>
            <pc:docMk/>
            <pc:sldMk cId="3094787336" sldId="265"/>
            <ac:spMk id="6" creationId="{8E4DDFC1-8A97-8A9A-EEF7-38FE8E760A76}"/>
          </ac:spMkLst>
        </pc:spChg>
        <pc:spChg chg="del">
          <ac:chgData name="Heidi Hayes" userId="9453783b-ab52-4543-b4e8-36708c5d82b1" providerId="ADAL" clId="{E54D0E36-B678-454B-BE84-A84DC3DE794B}" dt="2023-05-24T21:55:10.091" v="59" actId="478"/>
          <ac:spMkLst>
            <pc:docMk/>
            <pc:sldMk cId="3094787336" sldId="265"/>
            <ac:spMk id="7" creationId="{3A9BF5D7-86C2-34A4-E0B0-F90DE9F607A7}"/>
          </ac:spMkLst>
        </pc:spChg>
        <pc:spChg chg="del">
          <ac:chgData name="Heidi Hayes" userId="9453783b-ab52-4543-b4e8-36708c5d82b1" providerId="ADAL" clId="{E54D0E36-B678-454B-BE84-A84DC3DE794B}" dt="2023-05-24T21:55:06.920" v="58" actId="478"/>
          <ac:spMkLst>
            <pc:docMk/>
            <pc:sldMk cId="3094787336" sldId="265"/>
            <ac:spMk id="8" creationId="{3429EBAE-9947-9A1C-A8BB-1A971AF62864}"/>
          </ac:spMkLst>
        </pc:spChg>
        <pc:spChg chg="add del">
          <ac:chgData name="Heidi Hayes" userId="9453783b-ab52-4543-b4e8-36708c5d82b1" providerId="ADAL" clId="{E54D0E36-B678-454B-BE84-A84DC3DE794B}" dt="2023-05-24T21:56:21.182" v="70" actId="26606"/>
          <ac:spMkLst>
            <pc:docMk/>
            <pc:sldMk cId="3094787336" sldId="265"/>
            <ac:spMk id="9" creationId="{71B2258F-86CA-4D4D-8270-BC05FCDEBFB3}"/>
          </ac:spMkLst>
        </pc:spChg>
        <pc:spChg chg="del">
          <ac:chgData name="Heidi Hayes" userId="9453783b-ab52-4543-b4e8-36708c5d82b1" providerId="ADAL" clId="{E54D0E36-B678-454B-BE84-A84DC3DE794B}" dt="2023-05-24T21:55:14.015" v="60" actId="478"/>
          <ac:spMkLst>
            <pc:docMk/>
            <pc:sldMk cId="3094787336" sldId="265"/>
            <ac:spMk id="11" creationId="{2F04A3EE-DCF1-F144-1E17-1BEF85BD1F55}"/>
          </ac:spMkLst>
        </pc:spChg>
        <pc:spChg chg="add del">
          <ac:chgData name="Heidi Hayes" userId="9453783b-ab52-4543-b4e8-36708c5d82b1" providerId="ADAL" clId="{E54D0E36-B678-454B-BE84-A84DC3DE794B}" dt="2023-05-24T21:56:21.182" v="70" actId="26606"/>
          <ac:spMkLst>
            <pc:docMk/>
            <pc:sldMk cId="3094787336" sldId="265"/>
            <ac:spMk id="14" creationId="{F8446B12-7391-4711-8B31-112A0B896C76}"/>
          </ac:spMkLst>
        </pc:spChg>
        <pc:grpChg chg="add del">
          <ac:chgData name="Heidi Hayes" userId="9453783b-ab52-4543-b4e8-36708c5d82b1" providerId="ADAL" clId="{E54D0E36-B678-454B-BE84-A84DC3DE794B}" dt="2023-05-24T21:56:21.182" v="70" actId="26606"/>
          <ac:grpSpMkLst>
            <pc:docMk/>
            <pc:sldMk cId="3094787336" sldId="265"/>
            <ac:grpSpMk id="16" creationId="{AC0B7807-0C83-4963-821A-69B172722E49}"/>
          </ac:grpSpMkLst>
        </pc:grpChg>
        <pc:picChg chg="add mod">
          <ac:chgData name="Heidi Hayes" userId="9453783b-ab52-4543-b4e8-36708c5d82b1" providerId="ADAL" clId="{E54D0E36-B678-454B-BE84-A84DC3DE794B}" dt="2023-05-24T21:56:44.045" v="75" actId="1076"/>
          <ac:picMkLst>
            <pc:docMk/>
            <pc:sldMk cId="3094787336" sldId="265"/>
            <ac:picMk id="3" creationId="{6D25A486-CAD7-A866-D3D3-59AA00953463}"/>
          </ac:picMkLst>
        </pc:picChg>
        <pc:picChg chg="mod ord">
          <ac:chgData name="Heidi Hayes" userId="9453783b-ab52-4543-b4e8-36708c5d82b1" providerId="ADAL" clId="{E54D0E36-B678-454B-BE84-A84DC3DE794B}" dt="2023-05-24T21:56:21.182" v="70" actId="26606"/>
          <ac:picMkLst>
            <pc:docMk/>
            <pc:sldMk cId="3094787336" sldId="265"/>
            <ac:picMk id="4" creationId="{49323D88-ABA9-0E14-8F5F-A071830B63A4}"/>
          </ac:picMkLst>
        </pc:picChg>
        <pc:picChg chg="del mod">
          <ac:chgData name="Heidi Hayes" userId="9453783b-ab52-4543-b4e8-36708c5d82b1" providerId="ADAL" clId="{E54D0E36-B678-454B-BE84-A84DC3DE794B}" dt="2023-05-24T21:55:21.190" v="62" actId="21"/>
          <ac:picMkLst>
            <pc:docMk/>
            <pc:sldMk cId="3094787336" sldId="265"/>
            <ac:picMk id="12" creationId="{17C7165A-D20F-1551-7C24-BBE30092EB5E}"/>
          </ac:picMkLst>
        </pc:picChg>
      </pc:sldChg>
      <pc:sldChg chg="modSp mod">
        <pc:chgData name="Heidi Hayes" userId="9453783b-ab52-4543-b4e8-36708c5d82b1" providerId="ADAL" clId="{E54D0E36-B678-454B-BE84-A84DC3DE794B}" dt="2023-05-25T23:15:51.521" v="545"/>
        <pc:sldMkLst>
          <pc:docMk/>
          <pc:sldMk cId="4253065794" sldId="266"/>
        </pc:sldMkLst>
        <pc:spChg chg="mod">
          <ac:chgData name="Heidi Hayes" userId="9453783b-ab52-4543-b4e8-36708c5d82b1" providerId="ADAL" clId="{E54D0E36-B678-454B-BE84-A84DC3DE794B}" dt="2023-05-25T23:11:29.077" v="321" actId="20577"/>
          <ac:spMkLst>
            <pc:docMk/>
            <pc:sldMk cId="4253065794" sldId="266"/>
            <ac:spMk id="2" creationId="{82FC69C3-E36C-01B0-E134-D5E763CBB15B}"/>
          </ac:spMkLst>
        </pc:spChg>
        <pc:spChg chg="mod">
          <ac:chgData name="Heidi Hayes" userId="9453783b-ab52-4543-b4e8-36708c5d82b1" providerId="ADAL" clId="{E54D0E36-B678-454B-BE84-A84DC3DE794B}" dt="2023-05-25T23:15:51.521" v="545"/>
          <ac:spMkLst>
            <pc:docMk/>
            <pc:sldMk cId="4253065794" sldId="266"/>
            <ac:spMk id="5" creationId="{44811D63-F329-8BD2-0EDE-AD0FE013AC6E}"/>
          </ac:spMkLst>
        </pc:spChg>
      </pc:sldChg>
      <pc:sldChg chg="delSp modSp mod">
        <pc:chgData name="Heidi Hayes" userId="9453783b-ab52-4543-b4e8-36708c5d82b1" providerId="ADAL" clId="{E54D0E36-B678-454B-BE84-A84DC3DE794B}" dt="2023-05-25T23:20:27.827" v="749" actId="1076"/>
        <pc:sldMkLst>
          <pc:docMk/>
          <pc:sldMk cId="1418335638" sldId="267"/>
        </pc:sldMkLst>
        <pc:spChg chg="mod">
          <ac:chgData name="Heidi Hayes" userId="9453783b-ab52-4543-b4e8-36708c5d82b1" providerId="ADAL" clId="{E54D0E36-B678-454B-BE84-A84DC3DE794B}" dt="2023-05-25T23:20:22.777" v="748" actId="14100"/>
          <ac:spMkLst>
            <pc:docMk/>
            <pc:sldMk cId="1418335638" sldId="267"/>
            <ac:spMk id="2" creationId="{CD2E6009-33E0-7B4D-1257-F0BBD1B679BC}"/>
          </ac:spMkLst>
        </pc:spChg>
        <pc:spChg chg="del">
          <ac:chgData name="Heidi Hayes" userId="9453783b-ab52-4543-b4e8-36708c5d82b1" providerId="ADAL" clId="{E54D0E36-B678-454B-BE84-A84DC3DE794B}" dt="2023-05-25T23:18:04.161" v="546" actId="478"/>
          <ac:spMkLst>
            <pc:docMk/>
            <pc:sldMk cId="1418335638" sldId="267"/>
            <ac:spMk id="6" creationId="{B6E5E1AB-A37D-C90B-5616-4F2A1F85BEF0}"/>
          </ac:spMkLst>
        </pc:spChg>
        <pc:picChg chg="mod">
          <ac:chgData name="Heidi Hayes" userId="9453783b-ab52-4543-b4e8-36708c5d82b1" providerId="ADAL" clId="{E54D0E36-B678-454B-BE84-A84DC3DE794B}" dt="2023-05-25T23:20:27.827" v="749" actId="1076"/>
          <ac:picMkLst>
            <pc:docMk/>
            <pc:sldMk cId="1418335638" sldId="267"/>
            <ac:picMk id="5" creationId="{12B3B183-11BD-89B4-5300-98FBAD2A386E}"/>
          </ac:picMkLst>
        </pc:picChg>
      </pc:sldChg>
      <pc:sldChg chg="addSp delSp modSp mod setBg addAnim setClrOvrMap">
        <pc:chgData name="Heidi Hayes" userId="9453783b-ab52-4543-b4e8-36708c5d82b1" providerId="ADAL" clId="{E54D0E36-B678-454B-BE84-A84DC3DE794B}" dt="2023-05-25T23:29:29.387" v="779" actId="14100"/>
        <pc:sldMkLst>
          <pc:docMk/>
          <pc:sldMk cId="2410241602" sldId="268"/>
        </pc:sldMkLst>
        <pc:spChg chg="mod">
          <ac:chgData name="Heidi Hayes" userId="9453783b-ab52-4543-b4e8-36708c5d82b1" providerId="ADAL" clId="{E54D0E36-B678-454B-BE84-A84DC3DE794B}" dt="2023-05-25T23:29:20.298" v="778" actId="255"/>
          <ac:spMkLst>
            <pc:docMk/>
            <pc:sldMk cId="2410241602" sldId="268"/>
            <ac:spMk id="2" creationId="{0071B566-76BA-7E6C-5DAE-7CB9D28ABA56}"/>
          </ac:spMkLst>
        </pc:spChg>
        <pc:spChg chg="del">
          <ac:chgData name="Heidi Hayes" userId="9453783b-ab52-4543-b4e8-36708c5d82b1" providerId="ADAL" clId="{E54D0E36-B678-454B-BE84-A84DC3DE794B}" dt="2023-05-25T23:24:20.698" v="750" actId="478"/>
          <ac:spMkLst>
            <pc:docMk/>
            <pc:sldMk cId="2410241602" sldId="268"/>
            <ac:spMk id="5" creationId="{599F39B7-DE09-AB55-4A87-A14D9DD4977D}"/>
          </ac:spMkLst>
        </pc:spChg>
        <pc:spChg chg="del">
          <ac:chgData name="Heidi Hayes" userId="9453783b-ab52-4543-b4e8-36708c5d82b1" providerId="ADAL" clId="{E54D0E36-B678-454B-BE84-A84DC3DE794B}" dt="2023-05-25T23:28:00.142" v="766" actId="26606"/>
          <ac:spMkLst>
            <pc:docMk/>
            <pc:sldMk cId="2410241602" sldId="268"/>
            <ac:spMk id="9" creationId="{71B2258F-86CA-4D4D-8270-BC05FCDEBFB3}"/>
          </ac:spMkLst>
        </pc:spChg>
        <pc:spChg chg="add">
          <ac:chgData name="Heidi Hayes" userId="9453783b-ab52-4543-b4e8-36708c5d82b1" providerId="ADAL" clId="{E54D0E36-B678-454B-BE84-A84DC3DE794B}" dt="2023-05-25T23:28:00.142" v="766" actId="26606"/>
          <ac:spMkLst>
            <pc:docMk/>
            <pc:sldMk cId="2410241602" sldId="268"/>
            <ac:spMk id="2055" creationId="{A8CCCB6D-5162-4AAE-A5E3-3AC55410DBCE}"/>
          </ac:spMkLst>
        </pc:spChg>
        <pc:spChg chg="add">
          <ac:chgData name="Heidi Hayes" userId="9453783b-ab52-4543-b4e8-36708c5d82b1" providerId="ADAL" clId="{E54D0E36-B678-454B-BE84-A84DC3DE794B}" dt="2023-05-25T23:28:00.142" v="766" actId="26606"/>
          <ac:spMkLst>
            <pc:docMk/>
            <pc:sldMk cId="2410241602" sldId="268"/>
            <ac:spMk id="2057" creationId="{0BCD8C04-CC7B-40EF-82EB-E9821F79BB86}"/>
          </ac:spMkLst>
        </pc:spChg>
        <pc:picChg chg="mod">
          <ac:chgData name="Heidi Hayes" userId="9453783b-ab52-4543-b4e8-36708c5d82b1" providerId="ADAL" clId="{E54D0E36-B678-454B-BE84-A84DC3DE794B}" dt="2023-05-25T23:29:29.387" v="779" actId="14100"/>
          <ac:picMkLst>
            <pc:docMk/>
            <pc:sldMk cId="2410241602" sldId="268"/>
            <ac:picMk id="4" creationId="{49323D88-ABA9-0E14-8F5F-A071830B63A4}"/>
          </ac:picMkLst>
        </pc:picChg>
        <pc:picChg chg="add mod">
          <ac:chgData name="Heidi Hayes" userId="9453783b-ab52-4543-b4e8-36708c5d82b1" providerId="ADAL" clId="{E54D0E36-B678-454B-BE84-A84DC3DE794B}" dt="2023-05-25T23:28:53.527" v="774" actId="1076"/>
          <ac:picMkLst>
            <pc:docMk/>
            <pc:sldMk cId="2410241602" sldId="268"/>
            <ac:picMk id="2050" creationId="{D57288DC-A8AA-6E40-643D-62E4E21DCC0E}"/>
          </ac:picMkLst>
        </pc:picChg>
      </pc:sldChg>
      <pc:sldChg chg="modSp mod">
        <pc:chgData name="Heidi Hayes" userId="9453783b-ab52-4543-b4e8-36708c5d82b1" providerId="ADAL" clId="{E54D0E36-B678-454B-BE84-A84DC3DE794B}" dt="2023-05-30T15:36:10.681" v="843" actId="20577"/>
        <pc:sldMkLst>
          <pc:docMk/>
          <pc:sldMk cId="706062609" sldId="269"/>
        </pc:sldMkLst>
        <pc:spChg chg="mod">
          <ac:chgData name="Heidi Hayes" userId="9453783b-ab52-4543-b4e8-36708c5d82b1" providerId="ADAL" clId="{E54D0E36-B678-454B-BE84-A84DC3DE794B}" dt="2023-05-30T15:36:10.681" v="843" actId="20577"/>
          <ac:spMkLst>
            <pc:docMk/>
            <pc:sldMk cId="706062609" sldId="269"/>
            <ac:spMk id="3" creationId="{E747A3B3-8236-FAF5-9CAD-AB6EA3F99331}"/>
          </ac:spMkLst>
        </pc:spChg>
      </pc:sldChg>
      <pc:sldChg chg="addSp delSp add del setBg delDesignElem">
        <pc:chgData name="Heidi Hayes" userId="9453783b-ab52-4543-b4e8-36708c5d82b1" providerId="ADAL" clId="{E54D0E36-B678-454B-BE84-A84DC3DE794B}" dt="2023-05-24T21:43:21.396" v="28"/>
        <pc:sldMkLst>
          <pc:docMk/>
          <pc:sldMk cId="3367204943" sldId="270"/>
        </pc:sldMkLst>
        <pc:spChg chg="add del">
          <ac:chgData name="Heidi Hayes" userId="9453783b-ab52-4543-b4e8-36708c5d82b1" providerId="ADAL" clId="{E54D0E36-B678-454B-BE84-A84DC3DE794B}" dt="2023-05-24T21:43:21.396" v="28"/>
          <ac:spMkLst>
            <pc:docMk/>
            <pc:sldMk cId="3367204943" sldId="270"/>
            <ac:spMk id="9" creationId="{71B2258F-86CA-4D4D-8270-BC05FCDEBFB3}"/>
          </ac:spMkLst>
        </pc:spChg>
      </pc:sldChg>
      <pc:sldChg chg="addSp delSp add del setBg delDesignElem">
        <pc:chgData name="Heidi Hayes" userId="9453783b-ab52-4543-b4e8-36708c5d82b1" providerId="ADAL" clId="{E54D0E36-B678-454B-BE84-A84DC3DE794B}" dt="2023-05-24T21:43:07.056" v="25"/>
        <pc:sldMkLst>
          <pc:docMk/>
          <pc:sldMk cId="3416301690" sldId="270"/>
        </pc:sldMkLst>
        <pc:spChg chg="add del">
          <ac:chgData name="Heidi Hayes" userId="9453783b-ab52-4543-b4e8-36708c5d82b1" providerId="ADAL" clId="{E54D0E36-B678-454B-BE84-A84DC3DE794B}" dt="2023-05-24T21:43:07.056" v="25"/>
          <ac:spMkLst>
            <pc:docMk/>
            <pc:sldMk cId="3416301690" sldId="270"/>
            <ac:spMk id="9" creationId="{71B2258F-86CA-4D4D-8270-BC05FCDEBF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91E42-C8BA-4119-B3C6-BAFB4CC20B9B}"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0EF9E-C55C-438A-9FD8-EA63B3B77D21}" type="slidenum">
              <a:rPr lang="en-US" smtClean="0"/>
              <a:t>‹#›</a:t>
            </a:fld>
            <a:endParaRPr lang="en-US"/>
          </a:p>
        </p:txBody>
      </p:sp>
    </p:spTree>
    <p:extLst>
      <p:ext uri="{BB962C8B-B14F-4D97-AF65-F5344CB8AC3E}">
        <p14:creationId xmlns:p14="http://schemas.microsoft.com/office/powerpoint/2010/main" val="2075442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second Question. We can drop if we get too many questions.</a:t>
            </a:r>
          </a:p>
        </p:txBody>
      </p:sp>
      <p:sp>
        <p:nvSpPr>
          <p:cNvPr id="4" name="Slide Number Placeholder 3"/>
          <p:cNvSpPr>
            <a:spLocks noGrp="1"/>
          </p:cNvSpPr>
          <p:nvPr>
            <p:ph type="sldNum" sz="quarter" idx="5"/>
          </p:nvPr>
        </p:nvSpPr>
        <p:spPr/>
        <p:txBody>
          <a:bodyPr/>
          <a:lstStyle/>
          <a:p>
            <a:fld id="{B210EF9E-C55C-438A-9FD8-EA63B3B77D21}" type="slidenum">
              <a:rPr lang="en-US" smtClean="0"/>
              <a:t>12</a:t>
            </a:fld>
            <a:endParaRPr lang="en-US"/>
          </a:p>
        </p:txBody>
      </p:sp>
    </p:spTree>
    <p:extLst>
      <p:ext uri="{BB962C8B-B14F-4D97-AF65-F5344CB8AC3E}">
        <p14:creationId xmlns:p14="http://schemas.microsoft.com/office/powerpoint/2010/main" val="3257505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0EB5-7621-E169-DDAC-88FE68D7E0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121DC4-86E1-3B4D-05BD-4F9D50D963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48CB1E-A02E-5E3A-ED48-959EDDD2BB72}"/>
              </a:ext>
            </a:extLst>
          </p:cNvPr>
          <p:cNvSpPr>
            <a:spLocks noGrp="1"/>
          </p:cNvSpPr>
          <p:nvPr>
            <p:ph type="dt" sz="half" idx="10"/>
          </p:nvPr>
        </p:nvSpPr>
        <p:spPr/>
        <p:txBody>
          <a:bodyPr/>
          <a:lstStyle/>
          <a:p>
            <a:fld id="{15DA92B9-7685-4818-89EF-3A857C537361}" type="datetimeFigureOut">
              <a:rPr lang="en-US" smtClean="0"/>
              <a:t>5/24/2023</a:t>
            </a:fld>
            <a:endParaRPr lang="en-US"/>
          </a:p>
        </p:txBody>
      </p:sp>
      <p:sp>
        <p:nvSpPr>
          <p:cNvPr id="5" name="Footer Placeholder 4">
            <a:extLst>
              <a:ext uri="{FF2B5EF4-FFF2-40B4-BE49-F238E27FC236}">
                <a16:creationId xmlns:a16="http://schemas.microsoft.com/office/drawing/2014/main" id="{6DABFCFC-0BCE-807D-1EAC-5B2ABDC69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31A9E-7315-7A9D-053C-61DE429F56A4}"/>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66185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4270-EF38-01AD-A141-5AD7006EA3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D8DA19-49E1-31CE-0514-92D85D4EC4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6FEC0-98E6-E685-37DE-08D35E1DA5F1}"/>
              </a:ext>
            </a:extLst>
          </p:cNvPr>
          <p:cNvSpPr>
            <a:spLocks noGrp="1"/>
          </p:cNvSpPr>
          <p:nvPr>
            <p:ph type="dt" sz="half" idx="10"/>
          </p:nvPr>
        </p:nvSpPr>
        <p:spPr/>
        <p:txBody>
          <a:bodyPr/>
          <a:lstStyle/>
          <a:p>
            <a:fld id="{15DA92B9-7685-4818-89EF-3A857C537361}" type="datetimeFigureOut">
              <a:rPr lang="en-US" smtClean="0"/>
              <a:t>5/24/2023</a:t>
            </a:fld>
            <a:endParaRPr lang="en-US"/>
          </a:p>
        </p:txBody>
      </p:sp>
      <p:sp>
        <p:nvSpPr>
          <p:cNvPr id="5" name="Footer Placeholder 4">
            <a:extLst>
              <a:ext uri="{FF2B5EF4-FFF2-40B4-BE49-F238E27FC236}">
                <a16:creationId xmlns:a16="http://schemas.microsoft.com/office/drawing/2014/main" id="{39F5F498-A604-CB44-5AF9-1211AD614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29030-B865-8D18-CEEB-A4D4E5BCFEF4}"/>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49613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0A1E25-DAA9-DA50-B420-23340B2331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0FE6E1-BF58-2F46-927C-81565FCA03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E36EB-B12B-54B2-32AD-E94F2169F090}"/>
              </a:ext>
            </a:extLst>
          </p:cNvPr>
          <p:cNvSpPr>
            <a:spLocks noGrp="1"/>
          </p:cNvSpPr>
          <p:nvPr>
            <p:ph type="dt" sz="half" idx="10"/>
          </p:nvPr>
        </p:nvSpPr>
        <p:spPr/>
        <p:txBody>
          <a:bodyPr/>
          <a:lstStyle/>
          <a:p>
            <a:fld id="{15DA92B9-7685-4818-89EF-3A857C537361}" type="datetimeFigureOut">
              <a:rPr lang="en-US" smtClean="0"/>
              <a:t>5/24/2023</a:t>
            </a:fld>
            <a:endParaRPr lang="en-US"/>
          </a:p>
        </p:txBody>
      </p:sp>
      <p:sp>
        <p:nvSpPr>
          <p:cNvPr id="5" name="Footer Placeholder 4">
            <a:extLst>
              <a:ext uri="{FF2B5EF4-FFF2-40B4-BE49-F238E27FC236}">
                <a16:creationId xmlns:a16="http://schemas.microsoft.com/office/drawing/2014/main" id="{8F0E517C-E6BB-28C8-D4D8-2E57F0D44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F6F07-D291-5B59-75FF-7913B6E39820}"/>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04707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5325-EB93-D0BD-E4EE-15F5A4B69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B3F7A-20C9-941D-6B01-794CBFD056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F09E7-E521-0714-E273-97484903484E}"/>
              </a:ext>
            </a:extLst>
          </p:cNvPr>
          <p:cNvSpPr>
            <a:spLocks noGrp="1"/>
          </p:cNvSpPr>
          <p:nvPr>
            <p:ph type="dt" sz="half" idx="10"/>
          </p:nvPr>
        </p:nvSpPr>
        <p:spPr/>
        <p:txBody>
          <a:bodyPr/>
          <a:lstStyle/>
          <a:p>
            <a:fld id="{15DA92B9-7685-4818-89EF-3A857C537361}" type="datetimeFigureOut">
              <a:rPr lang="en-US" smtClean="0"/>
              <a:t>5/24/2023</a:t>
            </a:fld>
            <a:endParaRPr lang="en-US"/>
          </a:p>
        </p:txBody>
      </p:sp>
      <p:sp>
        <p:nvSpPr>
          <p:cNvPr id="5" name="Footer Placeholder 4">
            <a:extLst>
              <a:ext uri="{FF2B5EF4-FFF2-40B4-BE49-F238E27FC236}">
                <a16:creationId xmlns:a16="http://schemas.microsoft.com/office/drawing/2014/main" id="{F346835F-B83B-7CF8-14DC-30C98C195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EA0F1-1E21-1BBF-FC1D-B13FA6999625}"/>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224313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2327-DE1E-7C17-0637-2FB94CF540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49D27-FCA0-76B3-589E-84AB163BD2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DBF461-82CE-3245-5F61-15CEAB8FC533}"/>
              </a:ext>
            </a:extLst>
          </p:cNvPr>
          <p:cNvSpPr>
            <a:spLocks noGrp="1"/>
          </p:cNvSpPr>
          <p:nvPr>
            <p:ph type="dt" sz="half" idx="10"/>
          </p:nvPr>
        </p:nvSpPr>
        <p:spPr/>
        <p:txBody>
          <a:bodyPr/>
          <a:lstStyle/>
          <a:p>
            <a:fld id="{15DA92B9-7685-4818-89EF-3A857C537361}" type="datetimeFigureOut">
              <a:rPr lang="en-US" smtClean="0"/>
              <a:t>5/24/2023</a:t>
            </a:fld>
            <a:endParaRPr lang="en-US"/>
          </a:p>
        </p:txBody>
      </p:sp>
      <p:sp>
        <p:nvSpPr>
          <p:cNvPr id="5" name="Footer Placeholder 4">
            <a:extLst>
              <a:ext uri="{FF2B5EF4-FFF2-40B4-BE49-F238E27FC236}">
                <a16:creationId xmlns:a16="http://schemas.microsoft.com/office/drawing/2014/main" id="{7B05C51E-5B55-5842-16E2-1C4CF305C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4F0B7-0CF6-08DE-6FBC-58455FE45DF2}"/>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283368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6D1F-1053-9EFD-C048-BD0CBA0CE4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98171-D1A8-B7B1-C8D5-5E364899BE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B9831B-6DE8-33E3-D31F-561847A1E1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A2B982-3AD0-AD92-4DA1-0E680E1D5EB1}"/>
              </a:ext>
            </a:extLst>
          </p:cNvPr>
          <p:cNvSpPr>
            <a:spLocks noGrp="1"/>
          </p:cNvSpPr>
          <p:nvPr>
            <p:ph type="dt" sz="half" idx="10"/>
          </p:nvPr>
        </p:nvSpPr>
        <p:spPr/>
        <p:txBody>
          <a:bodyPr/>
          <a:lstStyle/>
          <a:p>
            <a:fld id="{15DA92B9-7685-4818-89EF-3A857C537361}" type="datetimeFigureOut">
              <a:rPr lang="en-US" smtClean="0"/>
              <a:t>5/24/2023</a:t>
            </a:fld>
            <a:endParaRPr lang="en-US"/>
          </a:p>
        </p:txBody>
      </p:sp>
      <p:sp>
        <p:nvSpPr>
          <p:cNvPr id="6" name="Footer Placeholder 5">
            <a:extLst>
              <a:ext uri="{FF2B5EF4-FFF2-40B4-BE49-F238E27FC236}">
                <a16:creationId xmlns:a16="http://schemas.microsoft.com/office/drawing/2014/main" id="{B3504108-720F-5A92-3929-5D3A7C42B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2C157A-B5A2-0E86-3B65-C655681FB160}"/>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4887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7442-8234-BA84-8581-8E915BD9BA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59EED0-DA05-401B-6D12-684AF7BFFA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79DEAD-A674-BA96-89D0-07EDD6A2CB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E92634-E850-9238-6C7B-5ADDED47CE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97C703-F628-60BA-9BF1-AC75160929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88E38C-3CFC-E589-2D90-9810E44754D8}"/>
              </a:ext>
            </a:extLst>
          </p:cNvPr>
          <p:cNvSpPr>
            <a:spLocks noGrp="1"/>
          </p:cNvSpPr>
          <p:nvPr>
            <p:ph type="dt" sz="half" idx="10"/>
          </p:nvPr>
        </p:nvSpPr>
        <p:spPr/>
        <p:txBody>
          <a:bodyPr/>
          <a:lstStyle/>
          <a:p>
            <a:fld id="{15DA92B9-7685-4818-89EF-3A857C537361}" type="datetimeFigureOut">
              <a:rPr lang="en-US" smtClean="0"/>
              <a:t>5/24/2023</a:t>
            </a:fld>
            <a:endParaRPr lang="en-US"/>
          </a:p>
        </p:txBody>
      </p:sp>
      <p:sp>
        <p:nvSpPr>
          <p:cNvPr id="8" name="Footer Placeholder 7">
            <a:extLst>
              <a:ext uri="{FF2B5EF4-FFF2-40B4-BE49-F238E27FC236}">
                <a16:creationId xmlns:a16="http://schemas.microsoft.com/office/drawing/2014/main" id="{E1974FE6-CC07-1BC7-DCD8-C23F861420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E40783-B7B3-01BC-FB19-92869C08075C}"/>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14995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C067-7A12-C838-E0FD-DD2B652984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54A8FF-5ED0-2442-4B77-35EDE7F8DC67}"/>
              </a:ext>
            </a:extLst>
          </p:cNvPr>
          <p:cNvSpPr>
            <a:spLocks noGrp="1"/>
          </p:cNvSpPr>
          <p:nvPr>
            <p:ph type="dt" sz="half" idx="10"/>
          </p:nvPr>
        </p:nvSpPr>
        <p:spPr/>
        <p:txBody>
          <a:bodyPr/>
          <a:lstStyle/>
          <a:p>
            <a:fld id="{15DA92B9-7685-4818-89EF-3A857C537361}" type="datetimeFigureOut">
              <a:rPr lang="en-US" smtClean="0"/>
              <a:t>5/24/2023</a:t>
            </a:fld>
            <a:endParaRPr lang="en-US"/>
          </a:p>
        </p:txBody>
      </p:sp>
      <p:sp>
        <p:nvSpPr>
          <p:cNvPr id="4" name="Footer Placeholder 3">
            <a:extLst>
              <a:ext uri="{FF2B5EF4-FFF2-40B4-BE49-F238E27FC236}">
                <a16:creationId xmlns:a16="http://schemas.microsoft.com/office/drawing/2014/main" id="{D487D244-75AE-C92B-F5E1-BD6BCF311C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B6504F-7660-9E9B-4832-85BE86BF48C8}"/>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241144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093CF2-9152-F6F0-F45F-7AA5ED0102FE}"/>
              </a:ext>
            </a:extLst>
          </p:cNvPr>
          <p:cNvSpPr>
            <a:spLocks noGrp="1"/>
          </p:cNvSpPr>
          <p:nvPr>
            <p:ph type="dt" sz="half" idx="10"/>
          </p:nvPr>
        </p:nvSpPr>
        <p:spPr/>
        <p:txBody>
          <a:bodyPr/>
          <a:lstStyle/>
          <a:p>
            <a:fld id="{15DA92B9-7685-4818-89EF-3A857C537361}" type="datetimeFigureOut">
              <a:rPr lang="en-US" smtClean="0"/>
              <a:t>5/24/2023</a:t>
            </a:fld>
            <a:endParaRPr lang="en-US"/>
          </a:p>
        </p:txBody>
      </p:sp>
      <p:sp>
        <p:nvSpPr>
          <p:cNvPr id="3" name="Footer Placeholder 2">
            <a:extLst>
              <a:ext uri="{FF2B5EF4-FFF2-40B4-BE49-F238E27FC236}">
                <a16:creationId xmlns:a16="http://schemas.microsoft.com/office/drawing/2014/main" id="{9CED2031-A4D8-28EC-6953-FF78BBD376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AC91FB-99D7-3EA7-9E47-8AE62150D119}"/>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26469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6842-3E8A-CC43-0BB3-2B2F783349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7EC44C-CE06-BAA7-724A-3E49CCD8BD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4A9114-D846-6D27-D503-3596F6CCD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40043B-28B4-AF78-E89A-48B707DCA0A8}"/>
              </a:ext>
            </a:extLst>
          </p:cNvPr>
          <p:cNvSpPr>
            <a:spLocks noGrp="1"/>
          </p:cNvSpPr>
          <p:nvPr>
            <p:ph type="dt" sz="half" idx="10"/>
          </p:nvPr>
        </p:nvSpPr>
        <p:spPr/>
        <p:txBody>
          <a:bodyPr/>
          <a:lstStyle/>
          <a:p>
            <a:fld id="{15DA92B9-7685-4818-89EF-3A857C537361}" type="datetimeFigureOut">
              <a:rPr lang="en-US" smtClean="0"/>
              <a:t>5/24/2023</a:t>
            </a:fld>
            <a:endParaRPr lang="en-US"/>
          </a:p>
        </p:txBody>
      </p:sp>
      <p:sp>
        <p:nvSpPr>
          <p:cNvPr id="6" name="Footer Placeholder 5">
            <a:extLst>
              <a:ext uri="{FF2B5EF4-FFF2-40B4-BE49-F238E27FC236}">
                <a16:creationId xmlns:a16="http://schemas.microsoft.com/office/drawing/2014/main" id="{0982A730-0B1A-BD37-3EAA-17DB24247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8E12D-77A0-29F9-E31E-5592F98FE0CF}"/>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330717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E673-6C1E-A680-85DB-9DF76BB42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BE38C2-76BC-A2F6-3A63-E2A7EBB763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99F568-5184-C841-4524-62309D7DF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8FF6D-0BF8-D97F-BAE1-7FAE430B3A04}"/>
              </a:ext>
            </a:extLst>
          </p:cNvPr>
          <p:cNvSpPr>
            <a:spLocks noGrp="1"/>
          </p:cNvSpPr>
          <p:nvPr>
            <p:ph type="dt" sz="half" idx="10"/>
          </p:nvPr>
        </p:nvSpPr>
        <p:spPr/>
        <p:txBody>
          <a:bodyPr/>
          <a:lstStyle/>
          <a:p>
            <a:fld id="{15DA92B9-7685-4818-89EF-3A857C537361}" type="datetimeFigureOut">
              <a:rPr lang="en-US" smtClean="0"/>
              <a:t>5/24/2023</a:t>
            </a:fld>
            <a:endParaRPr lang="en-US"/>
          </a:p>
        </p:txBody>
      </p:sp>
      <p:sp>
        <p:nvSpPr>
          <p:cNvPr id="6" name="Footer Placeholder 5">
            <a:extLst>
              <a:ext uri="{FF2B5EF4-FFF2-40B4-BE49-F238E27FC236}">
                <a16:creationId xmlns:a16="http://schemas.microsoft.com/office/drawing/2014/main" id="{BEA58949-FAB0-AD9D-FD9E-032A51D68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C4C8A-0E8D-D8CE-78E8-085DF3263198}"/>
              </a:ext>
            </a:extLst>
          </p:cNvPr>
          <p:cNvSpPr>
            <a:spLocks noGrp="1"/>
          </p:cNvSpPr>
          <p:nvPr>
            <p:ph type="sldNum" sz="quarter" idx="12"/>
          </p:nvPr>
        </p:nvSpPr>
        <p:spPr/>
        <p:txBody>
          <a:bodyPr/>
          <a:lstStyle/>
          <a:p>
            <a:fld id="{DCAE8B2B-7FAF-450B-B56C-42B888A79553}" type="slidenum">
              <a:rPr lang="en-US" smtClean="0"/>
              <a:t>‹#›</a:t>
            </a:fld>
            <a:endParaRPr lang="en-US"/>
          </a:p>
        </p:txBody>
      </p:sp>
    </p:spTree>
    <p:extLst>
      <p:ext uri="{BB962C8B-B14F-4D97-AF65-F5344CB8AC3E}">
        <p14:creationId xmlns:p14="http://schemas.microsoft.com/office/powerpoint/2010/main" val="186984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979B48-F1E0-A76D-B362-C4BBBB77F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1D2E8A-F1FB-FDDC-41DA-AD5F16134E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5E4E5-8129-E981-0A62-12DBCDC922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A92B9-7685-4818-89EF-3A857C537361}" type="datetimeFigureOut">
              <a:rPr lang="en-US" smtClean="0"/>
              <a:t>5/24/2023</a:t>
            </a:fld>
            <a:endParaRPr lang="en-US"/>
          </a:p>
        </p:txBody>
      </p:sp>
      <p:sp>
        <p:nvSpPr>
          <p:cNvPr id="5" name="Footer Placeholder 4">
            <a:extLst>
              <a:ext uri="{FF2B5EF4-FFF2-40B4-BE49-F238E27FC236}">
                <a16:creationId xmlns:a16="http://schemas.microsoft.com/office/drawing/2014/main" id="{0E6F659B-E84F-EA95-519C-A0490D566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12D41B-DA60-064A-57C2-7830B5974E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E8B2B-7FAF-450B-B56C-42B888A79553}" type="slidenum">
              <a:rPr lang="en-US" smtClean="0"/>
              <a:t>‹#›</a:t>
            </a:fld>
            <a:endParaRPr lang="en-US"/>
          </a:p>
        </p:txBody>
      </p:sp>
    </p:spTree>
    <p:extLst>
      <p:ext uri="{BB962C8B-B14F-4D97-AF65-F5344CB8AC3E}">
        <p14:creationId xmlns:p14="http://schemas.microsoft.com/office/powerpoint/2010/main" val="2438450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hyperlink" Target="https://support.aeries.com/support/solutions/folders/14000115957"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pixabay.com/en/yes-note-message-office-text-142659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background pattern&#10;&#10;Description automatically generated">
            <a:extLst>
              <a:ext uri="{FF2B5EF4-FFF2-40B4-BE49-F238E27FC236}">
                <a16:creationId xmlns:a16="http://schemas.microsoft.com/office/drawing/2014/main" id="{66C12E19-B1FE-E16D-82B1-39C304D1A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82E853-1606-53B7-B1F6-FF587761B72B}"/>
              </a:ext>
            </a:extLst>
          </p:cNvPr>
          <p:cNvSpPr>
            <a:spLocks noGrp="1"/>
          </p:cNvSpPr>
          <p:nvPr>
            <p:ph type="ctrTitle"/>
          </p:nvPr>
        </p:nvSpPr>
        <p:spPr>
          <a:xfrm>
            <a:off x="1408253" y="242687"/>
            <a:ext cx="9144000" cy="2387600"/>
          </a:xfrm>
        </p:spPr>
        <p:txBody>
          <a:bodyPr/>
          <a:lstStyle/>
          <a:p>
            <a:r>
              <a:rPr lang="en-US" dirty="0">
                <a:solidFill>
                  <a:schemeClr val="bg1"/>
                </a:solidFill>
              </a:rPr>
              <a:t>Ask Aeries!</a:t>
            </a:r>
            <a:br>
              <a:rPr lang="en-US" dirty="0">
                <a:solidFill>
                  <a:schemeClr val="bg1"/>
                </a:solidFill>
              </a:rPr>
            </a:br>
            <a:r>
              <a:rPr lang="en-US" dirty="0">
                <a:solidFill>
                  <a:schemeClr val="bg1"/>
                </a:solidFill>
              </a:rPr>
              <a:t>Summer School</a:t>
            </a:r>
          </a:p>
        </p:txBody>
      </p:sp>
      <p:sp>
        <p:nvSpPr>
          <p:cNvPr id="3" name="Subtitle 2">
            <a:extLst>
              <a:ext uri="{FF2B5EF4-FFF2-40B4-BE49-F238E27FC236}">
                <a16:creationId xmlns:a16="http://schemas.microsoft.com/office/drawing/2014/main" id="{40A022A9-E96C-9D6A-16A7-C6CDE1475569}"/>
              </a:ext>
            </a:extLst>
          </p:cNvPr>
          <p:cNvSpPr>
            <a:spLocks noGrp="1"/>
          </p:cNvSpPr>
          <p:nvPr>
            <p:ph type="subTitle" idx="1"/>
          </p:nvPr>
        </p:nvSpPr>
        <p:spPr/>
        <p:txBody>
          <a:bodyPr>
            <a:normAutofit/>
          </a:bodyPr>
          <a:lstStyle/>
          <a:p>
            <a:r>
              <a:rPr lang="en-US" dirty="0">
                <a:solidFill>
                  <a:schemeClr val="bg1"/>
                </a:solidFill>
              </a:rPr>
              <a:t>June 1, 2023</a:t>
            </a:r>
          </a:p>
          <a:p>
            <a:r>
              <a:rPr lang="en-US" dirty="0">
                <a:solidFill>
                  <a:schemeClr val="bg1"/>
                </a:solidFill>
              </a:rPr>
              <a:t>Host: Loretta Bishop</a:t>
            </a:r>
            <a:br>
              <a:rPr lang="en-US" dirty="0">
                <a:solidFill>
                  <a:schemeClr val="bg1"/>
                </a:solidFill>
              </a:rPr>
            </a:br>
            <a:r>
              <a:rPr lang="en-US" dirty="0">
                <a:solidFill>
                  <a:schemeClr val="bg1"/>
                </a:solidFill>
              </a:rPr>
              <a:t>Presenter: Lisa Golisano</a:t>
            </a:r>
            <a:br>
              <a:rPr lang="en-US" dirty="0">
                <a:solidFill>
                  <a:schemeClr val="bg1"/>
                </a:solidFill>
              </a:rPr>
            </a:br>
            <a:r>
              <a:rPr lang="en-US" dirty="0">
                <a:solidFill>
                  <a:schemeClr val="bg1"/>
                </a:solidFill>
              </a:rPr>
              <a:t>Moderators: Allison Lambson &amp; Adriana Pulido-Quick</a:t>
            </a:r>
          </a:p>
        </p:txBody>
      </p:sp>
    </p:spTree>
    <p:extLst>
      <p:ext uri="{BB962C8B-B14F-4D97-AF65-F5344CB8AC3E}">
        <p14:creationId xmlns:p14="http://schemas.microsoft.com/office/powerpoint/2010/main" val="1392990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FD60F57E-C307-0DC7-5924-13E9AFDB8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2E6009-33E0-7B4D-1257-F0BBD1B679BC}"/>
              </a:ext>
            </a:extLst>
          </p:cNvPr>
          <p:cNvSpPr>
            <a:spLocks noGrp="1"/>
          </p:cNvSpPr>
          <p:nvPr>
            <p:ph type="title"/>
          </p:nvPr>
        </p:nvSpPr>
        <p:spPr>
          <a:xfrm>
            <a:off x="253680" y="127322"/>
            <a:ext cx="11215868" cy="4765954"/>
          </a:xfrm>
        </p:spPr>
        <p:txBody>
          <a:bodyPr>
            <a:noAutofit/>
          </a:bodyPr>
          <a:lstStyle/>
          <a:p>
            <a:pPr algn="ctr"/>
            <a:r>
              <a:rPr lang="en-US" sz="5400" dirty="0">
                <a:solidFill>
                  <a:schemeClr val="bg1"/>
                </a:solidFill>
              </a:rPr>
              <a:t>We have a variety of formats for classes. Some students can be taking 3 classes at once. Will it schedule if all classes are in the same period?</a:t>
            </a:r>
          </a:p>
        </p:txBody>
      </p:sp>
      <p:pic>
        <p:nvPicPr>
          <p:cNvPr id="5" name="Picture 4" descr="Pastel checklist and pencil">
            <a:extLst>
              <a:ext uri="{FF2B5EF4-FFF2-40B4-BE49-F238E27FC236}">
                <a16:creationId xmlns:a16="http://schemas.microsoft.com/office/drawing/2014/main" id="{12B3B183-11BD-89B4-5300-98FBAD2A386E}"/>
              </a:ext>
            </a:extLst>
          </p:cNvPr>
          <p:cNvPicPr>
            <a:picLocks noChangeAspect="1"/>
          </p:cNvPicPr>
          <p:nvPr/>
        </p:nvPicPr>
        <p:blipFill rotWithShape="1">
          <a:blip r:embed="rId3">
            <a:extLst>
              <a:ext uri="{28A0092B-C50C-407E-A947-70E740481C1C}">
                <a14:useLocalDpi xmlns:a14="http://schemas.microsoft.com/office/drawing/2010/main" val="0"/>
              </a:ext>
            </a:extLst>
          </a:blip>
          <a:srcRect l="18259" t="20888" r="17490" b="16443"/>
          <a:stretch/>
        </p:blipFill>
        <p:spPr>
          <a:xfrm>
            <a:off x="1027196" y="5020598"/>
            <a:ext cx="1702965" cy="1359017"/>
          </a:xfrm>
          <a:prstGeom prst="rect">
            <a:avLst/>
          </a:prstGeom>
        </p:spPr>
      </p:pic>
    </p:spTree>
    <p:extLst>
      <p:ext uri="{BB962C8B-B14F-4D97-AF65-F5344CB8AC3E}">
        <p14:creationId xmlns:p14="http://schemas.microsoft.com/office/powerpoint/2010/main" val="1418335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28191" r="2499"/>
          <a:stretch/>
        </p:blipFill>
        <p:spPr>
          <a:xfrm>
            <a:off x="454180" y="641009"/>
            <a:ext cx="7127720" cy="5784615"/>
          </a:xfrm>
          <a:prstGeom prst="rect">
            <a:avLst/>
          </a:prstGeom>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643468" y="643467"/>
            <a:ext cx="6760632" cy="4864987"/>
          </a:xfrm>
        </p:spPr>
        <p:txBody>
          <a:bodyPr vert="horz" lIns="91440" tIns="45720" rIns="91440" bIns="45720" rtlCol="0" anchor="b">
            <a:normAutofit/>
          </a:bodyPr>
          <a:lstStyle/>
          <a:p>
            <a:r>
              <a:rPr lang="en-US" sz="3600" kern="1200" dirty="0">
                <a:solidFill>
                  <a:srgbClr val="FFFFFF"/>
                </a:solidFill>
                <a:latin typeface="+mj-lt"/>
                <a:ea typeface="+mj-ea"/>
                <a:cs typeface="+mj-cs"/>
              </a:rPr>
              <a:t>I have been asked to go live in our summer school at least one week before summer school starts so the teachers, rosters and students sync to Parentsquare. I learned that we shouldn't copy the students over until the day before. Would it hurt anything to copy over a week before?</a:t>
            </a:r>
          </a:p>
        </p:txBody>
      </p:sp>
      <p:pic>
        <p:nvPicPr>
          <p:cNvPr id="2050" name="Picture 2" descr="Sync button Reality Imagination | Machines are digging">
            <a:extLst>
              <a:ext uri="{FF2B5EF4-FFF2-40B4-BE49-F238E27FC236}">
                <a16:creationId xmlns:a16="http://schemas.microsoft.com/office/drawing/2014/main" id="{D57288DC-A8AA-6E40-643D-62E4E21DCC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28" r="6526"/>
          <a:stretch/>
        </p:blipFill>
        <p:spPr bwMode="auto">
          <a:xfrm>
            <a:off x="7932511" y="1349546"/>
            <a:ext cx="3616021" cy="4158908"/>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24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FD60F57E-C307-0DC7-5924-13E9AFDB8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590AA93-A6E3-8A7C-9452-D9D0B28E92AF}"/>
              </a:ext>
            </a:extLst>
          </p:cNvPr>
          <p:cNvSpPr txBox="1"/>
          <p:nvPr/>
        </p:nvSpPr>
        <p:spPr>
          <a:xfrm>
            <a:off x="266218" y="438264"/>
            <a:ext cx="11215868" cy="4524315"/>
          </a:xfrm>
          <a:prstGeom prst="rect">
            <a:avLst/>
          </a:prstGeom>
          <a:noFill/>
        </p:spPr>
        <p:txBody>
          <a:bodyPr wrap="square" rtlCol="0">
            <a:spAutoFit/>
          </a:bodyPr>
          <a:lstStyle/>
          <a:p>
            <a:pPr algn="ctr"/>
            <a:r>
              <a:rPr lang="en-US" sz="9600" dirty="0">
                <a:solidFill>
                  <a:schemeClr val="bg1"/>
                </a:solidFill>
              </a:rPr>
              <a:t>Any summer school process tips and tricks? </a:t>
            </a:r>
          </a:p>
        </p:txBody>
      </p:sp>
      <p:pic>
        <p:nvPicPr>
          <p:cNvPr id="7" name="Picture 6" descr="School corridor with lockers">
            <a:extLst>
              <a:ext uri="{FF2B5EF4-FFF2-40B4-BE49-F238E27FC236}">
                <a16:creationId xmlns:a16="http://schemas.microsoft.com/office/drawing/2014/main" id="{AE8680E8-6A36-873B-8BE4-3296E8EECD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2844" y="4498233"/>
            <a:ext cx="2943334" cy="1921503"/>
          </a:xfrm>
          <a:prstGeom prst="rect">
            <a:avLst/>
          </a:prstGeom>
        </p:spPr>
      </p:pic>
      <p:sp>
        <p:nvSpPr>
          <p:cNvPr id="9" name="TextBox 8">
            <a:extLst>
              <a:ext uri="{FF2B5EF4-FFF2-40B4-BE49-F238E27FC236}">
                <a16:creationId xmlns:a16="http://schemas.microsoft.com/office/drawing/2014/main" id="{EB2EFB54-2700-ACA6-8823-B56B30F57D3B}"/>
              </a:ext>
            </a:extLst>
          </p:cNvPr>
          <p:cNvSpPr txBox="1"/>
          <p:nvPr/>
        </p:nvSpPr>
        <p:spPr>
          <a:xfrm>
            <a:off x="199782" y="4858819"/>
            <a:ext cx="7263700" cy="1200329"/>
          </a:xfrm>
          <a:prstGeom prst="rect">
            <a:avLst/>
          </a:prstGeom>
          <a:noFill/>
        </p:spPr>
        <p:txBody>
          <a:bodyPr wrap="square">
            <a:spAutoFit/>
          </a:bodyPr>
          <a:lstStyle/>
          <a:p>
            <a:r>
              <a:rPr lang="en-US" sz="2400" b="1" dirty="0">
                <a:solidFill>
                  <a:schemeClr val="bg1"/>
                </a:solidFill>
              </a:rPr>
              <a:t>Summer School Document Folder:</a:t>
            </a:r>
          </a:p>
          <a:p>
            <a:r>
              <a:rPr lang="en-US" sz="2400" b="1" dirty="0">
                <a:solidFill>
                  <a:schemeClr val="bg1"/>
                </a:solidFill>
              </a:rPr>
              <a:t>https://support.aeries.com/support/solutions/folders/14000115957</a:t>
            </a:r>
          </a:p>
        </p:txBody>
      </p:sp>
    </p:spTree>
    <p:extLst>
      <p:ext uri="{BB962C8B-B14F-4D97-AF65-F5344CB8AC3E}">
        <p14:creationId xmlns:p14="http://schemas.microsoft.com/office/powerpoint/2010/main" val="368976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69C3-E36C-01B0-E134-D5E763CBB15B}"/>
              </a:ext>
            </a:extLst>
          </p:cNvPr>
          <p:cNvSpPr>
            <a:spLocks noGrp="1"/>
          </p:cNvSpPr>
          <p:nvPr>
            <p:ph type="title"/>
          </p:nvPr>
        </p:nvSpPr>
        <p:spPr>
          <a:xfrm>
            <a:off x="1979271" y="226298"/>
            <a:ext cx="7453132" cy="1226916"/>
          </a:xfrm>
        </p:spPr>
        <p:txBody>
          <a:bodyPr>
            <a:normAutofit/>
          </a:bodyPr>
          <a:lstStyle/>
          <a:p>
            <a:pPr algn="ctr"/>
            <a:r>
              <a:rPr lang="en-US" sz="8000" dirty="0">
                <a:solidFill>
                  <a:schemeClr val="bg1"/>
                </a:solidFill>
                <a:latin typeface="Algerian" panose="04020705040A02060702" pitchFamily="82" charset="0"/>
              </a:rPr>
              <a:t>Wrap Up</a:t>
            </a:r>
          </a:p>
        </p:txBody>
      </p:sp>
      <p:sp>
        <p:nvSpPr>
          <p:cNvPr id="3" name="TextBox 2">
            <a:extLst>
              <a:ext uri="{FF2B5EF4-FFF2-40B4-BE49-F238E27FC236}">
                <a16:creationId xmlns:a16="http://schemas.microsoft.com/office/drawing/2014/main" id="{E747A3B3-8236-FAF5-9CAD-AB6EA3F99331}"/>
              </a:ext>
            </a:extLst>
          </p:cNvPr>
          <p:cNvSpPr txBox="1"/>
          <p:nvPr/>
        </p:nvSpPr>
        <p:spPr>
          <a:xfrm>
            <a:off x="358347" y="4056077"/>
            <a:ext cx="10095470"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Documents: </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71500" indent="-571500">
              <a:buFont typeface="Arial" panose="020B0604020202020204" pitchFamily="34" charset="0"/>
              <a:buChar char="•"/>
              <a:defRPr/>
            </a:pPr>
            <a:r>
              <a:rPr lang="en-US" sz="3200" b="1" dirty="0">
                <a:solidFill>
                  <a:schemeClr val="bg1"/>
                </a:solidFill>
                <a:highlight>
                  <a:srgbClr val="C0C0C0"/>
                </a:highlight>
                <a:hlinkClick r:id="rId3"/>
              </a:rPr>
              <a:t>https://support.aeries.com/support/solutions/folders/14000115957</a:t>
            </a:r>
            <a:endParaRPr lang="en-US" sz="3200" b="1" dirty="0">
              <a:solidFill>
                <a:schemeClr val="bg1"/>
              </a:solidFill>
              <a:highlight>
                <a:srgbClr val="C0C0C0"/>
              </a:highlight>
            </a:endParaRPr>
          </a:p>
          <a:p>
            <a:pPr marL="571500" indent="-571500">
              <a:buFont typeface="Arial" panose="020B0604020202020204" pitchFamily="34" charset="0"/>
              <a:buChar char="•"/>
              <a:defRPr/>
            </a:pPr>
            <a:endParaRPr lang="en-US" sz="3200" b="1" dirty="0">
              <a:solidFill>
                <a:schemeClr val="bg1"/>
              </a:solidFill>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Close-up of package with blank tag">
            <a:extLst>
              <a:ext uri="{FF2B5EF4-FFF2-40B4-BE49-F238E27FC236}">
                <a16:creationId xmlns:a16="http://schemas.microsoft.com/office/drawing/2014/main" id="{14DC2F6A-5423-E032-8994-46AB43479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5813" y="1263507"/>
            <a:ext cx="3840047" cy="2620042"/>
          </a:xfrm>
          <a:prstGeom prst="rect">
            <a:avLst/>
          </a:prstGeom>
        </p:spPr>
      </p:pic>
    </p:spTree>
    <p:extLst>
      <p:ext uri="{BB962C8B-B14F-4D97-AF65-F5344CB8AC3E}">
        <p14:creationId xmlns:p14="http://schemas.microsoft.com/office/powerpoint/2010/main" val="70606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3">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5">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28191" r="2499"/>
          <a:stretch/>
        </p:blipFill>
        <p:spPr>
          <a:xfrm>
            <a:off x="-170" y="10"/>
            <a:ext cx="8450317" cy="6857990"/>
          </a:xfrm>
          <a:prstGeom prst="rect">
            <a:avLst/>
          </a:prstGeom>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kern="1200">
                <a:solidFill>
                  <a:srgbClr val="FFFFFF"/>
                </a:solidFill>
                <a:latin typeface="+mj-lt"/>
                <a:ea typeface="+mj-ea"/>
                <a:cs typeface="+mj-cs"/>
              </a:rPr>
              <a:t>If a student is no longer participating in Summer School, do I just mark them as a no show in the demographics page?</a:t>
            </a:r>
          </a:p>
        </p:txBody>
      </p:sp>
      <p:pic>
        <p:nvPicPr>
          <p:cNvPr id="6" name="Picture 5" descr="A picture containing text, businesscard&#10;&#10;Description automatically generated">
            <a:extLst>
              <a:ext uri="{FF2B5EF4-FFF2-40B4-BE49-F238E27FC236}">
                <a16:creationId xmlns:a16="http://schemas.microsoft.com/office/drawing/2014/main" id="{8B6D37CD-26EA-E2B8-0022-BED63059F3E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924" r="4976"/>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319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hape&#10;&#10;Description automatically generated">
            <a:extLst>
              <a:ext uri="{FF2B5EF4-FFF2-40B4-BE49-F238E27FC236}">
                <a16:creationId xmlns:a16="http://schemas.microsoft.com/office/drawing/2014/main" id="{2E4841FD-B940-3409-51CE-C1621161B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E35DE5-CBBA-7178-751F-266BE88A0D9F}"/>
              </a:ext>
            </a:extLst>
          </p:cNvPr>
          <p:cNvSpPr>
            <a:spLocks noGrp="1"/>
          </p:cNvSpPr>
          <p:nvPr>
            <p:ph type="title"/>
          </p:nvPr>
        </p:nvSpPr>
        <p:spPr>
          <a:xfrm>
            <a:off x="1224023" y="700791"/>
            <a:ext cx="10967977" cy="3431371"/>
          </a:xfrm>
        </p:spPr>
        <p:txBody>
          <a:bodyPr>
            <a:normAutofit fontScale="90000"/>
          </a:bodyPr>
          <a:lstStyle/>
          <a:p>
            <a:r>
              <a:rPr lang="en-US" dirty="0">
                <a:solidFill>
                  <a:schemeClr val="bg1"/>
                </a:solidFill>
              </a:rPr>
              <a:t>We are trying something new - with 7 weeks of summer school available, families can sign up on a week-by-week basis to have their students attend. Are the suggestions on the best way to handle entering the students for attendance purposes?</a:t>
            </a:r>
          </a:p>
        </p:txBody>
      </p:sp>
      <p:pic>
        <p:nvPicPr>
          <p:cNvPr id="3" name="Picture 2" descr="Classroom of students raising their hands in front of a teacher">
            <a:extLst>
              <a:ext uri="{FF2B5EF4-FFF2-40B4-BE49-F238E27FC236}">
                <a16:creationId xmlns:a16="http://schemas.microsoft.com/office/drawing/2014/main" id="{66624EDE-CA43-815B-266B-52A82B936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3182" y="4132162"/>
            <a:ext cx="3751002" cy="2555004"/>
          </a:xfrm>
          <a:prstGeom prst="rect">
            <a:avLst/>
          </a:prstGeom>
        </p:spPr>
      </p:pic>
    </p:spTree>
    <p:extLst>
      <p:ext uri="{BB962C8B-B14F-4D97-AF65-F5344CB8AC3E}">
        <p14:creationId xmlns:p14="http://schemas.microsoft.com/office/powerpoint/2010/main" val="409911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320232" y="165100"/>
            <a:ext cx="11738658" cy="4519271"/>
          </a:xfrm>
        </p:spPr>
        <p:txBody>
          <a:bodyPr vert="horz" lIns="91440" tIns="45720" rIns="91440" bIns="45720" rtlCol="0" anchor="b">
            <a:normAutofit fontScale="90000"/>
          </a:bodyPr>
          <a:lstStyle/>
          <a:p>
            <a:r>
              <a:rPr lang="en-US" sz="6000" dirty="0">
                <a:solidFill>
                  <a:srgbClr val="FFFFFF"/>
                </a:solidFill>
              </a:rPr>
              <a:t>For students who only attend 1 of 2 summer school sessions, what are the best practices for initializing attendance, maintaining CAR accurate, and keeping their status active even when they're not "in session?" </a:t>
            </a:r>
          </a:p>
        </p:txBody>
      </p:sp>
      <p:pic>
        <p:nvPicPr>
          <p:cNvPr id="3" name="Picture 2" descr="Person writing in notebook">
            <a:extLst>
              <a:ext uri="{FF2B5EF4-FFF2-40B4-BE49-F238E27FC236}">
                <a16:creationId xmlns:a16="http://schemas.microsoft.com/office/drawing/2014/main" id="{6D25A486-CAD7-A866-D3D3-59AA00953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083" y="4143279"/>
            <a:ext cx="3642920" cy="2428613"/>
          </a:xfrm>
          <a:prstGeom prst="rect">
            <a:avLst/>
          </a:prstGeom>
        </p:spPr>
      </p:pic>
    </p:spTree>
    <p:extLst>
      <p:ext uri="{BB962C8B-B14F-4D97-AF65-F5344CB8AC3E}">
        <p14:creationId xmlns:p14="http://schemas.microsoft.com/office/powerpoint/2010/main" val="30947873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69C3-E36C-01B0-E134-D5E763CBB15B}"/>
              </a:ext>
            </a:extLst>
          </p:cNvPr>
          <p:cNvSpPr>
            <a:spLocks noGrp="1"/>
          </p:cNvSpPr>
          <p:nvPr>
            <p:ph type="title"/>
          </p:nvPr>
        </p:nvSpPr>
        <p:spPr>
          <a:xfrm>
            <a:off x="189102" y="243068"/>
            <a:ext cx="12002898" cy="4675940"/>
          </a:xfrm>
        </p:spPr>
        <p:txBody>
          <a:bodyPr>
            <a:normAutofit fontScale="90000"/>
          </a:bodyPr>
          <a:lstStyle/>
          <a:p>
            <a:r>
              <a:rPr lang="en-US" dirty="0">
                <a:solidFill>
                  <a:schemeClr val="bg1"/>
                </a:solidFill>
              </a:rPr>
              <a:t>If grades have been posted to HIS for the 1st and 2nd summer sessions and then rollover happens, do we no longer need to run the process to copy summer HIS records to new database? If for any reason (</a:t>
            </a:r>
            <a:r>
              <a:rPr lang="en-US" dirty="0" err="1">
                <a:solidFill>
                  <a:schemeClr val="bg1"/>
                </a:solidFill>
              </a:rPr>
              <a:t>ie</a:t>
            </a:r>
            <a:r>
              <a:rPr lang="en-US" dirty="0">
                <a:solidFill>
                  <a:schemeClr val="bg1"/>
                </a:solidFill>
              </a:rPr>
              <a:t> final grades aren't ready for a class and rollover has happened), do we need to copy summer HIS to the new database more than once? If so, how can we ensure HIS records aren't being duplicated? </a:t>
            </a:r>
          </a:p>
        </p:txBody>
      </p:sp>
      <p:pic>
        <p:nvPicPr>
          <p:cNvPr id="4" name="Picture 3" descr="Person writing in planner">
            <a:extLst>
              <a:ext uri="{FF2B5EF4-FFF2-40B4-BE49-F238E27FC236}">
                <a16:creationId xmlns:a16="http://schemas.microsoft.com/office/drawing/2014/main" id="{A6618013-A89A-03D3-AFF0-0BEAE06D6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608" y="4609601"/>
            <a:ext cx="2330392" cy="1553595"/>
          </a:xfrm>
          <a:prstGeom prst="rect">
            <a:avLst/>
          </a:prstGeom>
        </p:spPr>
      </p:pic>
    </p:spTree>
    <p:extLst>
      <p:ext uri="{BB962C8B-B14F-4D97-AF65-F5344CB8AC3E}">
        <p14:creationId xmlns:p14="http://schemas.microsoft.com/office/powerpoint/2010/main" val="58388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Diagram&#10;&#10;Description automatically generated">
            <a:extLst>
              <a:ext uri="{FF2B5EF4-FFF2-40B4-BE49-F238E27FC236}">
                <a16:creationId xmlns:a16="http://schemas.microsoft.com/office/drawing/2014/main" id="{49323D88-ABA9-0E14-8F5F-A071830B63A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71B566-76BA-7E6C-5DAE-7CB9D28ABA56}"/>
              </a:ext>
            </a:extLst>
          </p:cNvPr>
          <p:cNvSpPr>
            <a:spLocks noGrp="1"/>
          </p:cNvSpPr>
          <p:nvPr>
            <p:ph type="title"/>
          </p:nvPr>
        </p:nvSpPr>
        <p:spPr>
          <a:xfrm>
            <a:off x="2593465" y="983849"/>
            <a:ext cx="9144000" cy="3405462"/>
          </a:xfrm>
        </p:spPr>
        <p:txBody>
          <a:bodyPr vert="horz" lIns="91440" tIns="45720" rIns="91440" bIns="45720" rtlCol="0" anchor="b">
            <a:normAutofit/>
          </a:bodyPr>
          <a:lstStyle/>
          <a:p>
            <a:pPr algn="ctr"/>
            <a:r>
              <a:rPr lang="en-US" sz="6000" dirty="0">
                <a:solidFill>
                  <a:srgbClr val="FFFFFF"/>
                </a:solidFill>
              </a:rPr>
              <a:t>Transportation - how do most schools tag students going to summer school for bussing information? </a:t>
            </a:r>
          </a:p>
        </p:txBody>
      </p:sp>
      <p:pic>
        <p:nvPicPr>
          <p:cNvPr id="10" name="Picture 9" descr="Magnifying glass showing decling performance">
            <a:extLst>
              <a:ext uri="{FF2B5EF4-FFF2-40B4-BE49-F238E27FC236}">
                <a16:creationId xmlns:a16="http://schemas.microsoft.com/office/drawing/2014/main" id="{9A869D12-6724-DE68-1D03-929A2F20B8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35" y="3831029"/>
            <a:ext cx="2043391" cy="1361928"/>
          </a:xfrm>
          <a:prstGeom prst="rect">
            <a:avLst/>
          </a:prstGeom>
        </p:spPr>
      </p:pic>
    </p:spTree>
    <p:extLst>
      <p:ext uri="{BB962C8B-B14F-4D97-AF65-F5344CB8AC3E}">
        <p14:creationId xmlns:p14="http://schemas.microsoft.com/office/powerpoint/2010/main" val="10009861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hape&#10;&#10;Description automatically generated">
            <a:extLst>
              <a:ext uri="{FF2B5EF4-FFF2-40B4-BE49-F238E27FC236}">
                <a16:creationId xmlns:a16="http://schemas.microsoft.com/office/drawing/2014/main" id="{2E4841FD-B940-3409-51CE-C1621161B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E35DE5-CBBA-7178-751F-266BE88A0D9F}"/>
              </a:ext>
            </a:extLst>
          </p:cNvPr>
          <p:cNvSpPr>
            <a:spLocks noGrp="1"/>
          </p:cNvSpPr>
          <p:nvPr>
            <p:ph type="title"/>
          </p:nvPr>
        </p:nvSpPr>
        <p:spPr>
          <a:xfrm>
            <a:off x="151435" y="601884"/>
            <a:ext cx="11889130" cy="3183037"/>
          </a:xfrm>
        </p:spPr>
        <p:txBody>
          <a:bodyPr>
            <a:normAutofit/>
          </a:bodyPr>
          <a:lstStyle/>
          <a:p>
            <a:pPr algn="ctr"/>
            <a:r>
              <a:rPr lang="en-US" dirty="0">
                <a:solidFill>
                  <a:schemeClr val="bg1"/>
                </a:solidFill>
              </a:rPr>
              <a:t>students must register for summer school and we don't use parent/student portals.  Is there a way to mass add students into summer school courses? Currently adding students one by one into courses. </a:t>
            </a:r>
          </a:p>
        </p:txBody>
      </p:sp>
      <p:pic>
        <p:nvPicPr>
          <p:cNvPr id="3" name="Picture 2">
            <a:extLst>
              <a:ext uri="{FF2B5EF4-FFF2-40B4-BE49-F238E27FC236}">
                <a16:creationId xmlns:a16="http://schemas.microsoft.com/office/drawing/2014/main" id="{3972B7A5-BBAA-1D68-A4A9-0A51D39A4C57}"/>
              </a:ext>
            </a:extLst>
          </p:cNvPr>
          <p:cNvPicPr>
            <a:picLocks noChangeAspect="1"/>
          </p:cNvPicPr>
          <p:nvPr/>
        </p:nvPicPr>
        <p:blipFill>
          <a:blip r:embed="rId3"/>
          <a:stretch>
            <a:fillRect/>
          </a:stretch>
        </p:blipFill>
        <p:spPr>
          <a:xfrm>
            <a:off x="300941" y="4343400"/>
            <a:ext cx="5702335" cy="2081513"/>
          </a:xfrm>
          <a:prstGeom prst="rect">
            <a:avLst/>
          </a:prstGeom>
        </p:spPr>
      </p:pic>
    </p:spTree>
    <p:extLst>
      <p:ext uri="{BB962C8B-B14F-4D97-AF65-F5344CB8AC3E}">
        <p14:creationId xmlns:p14="http://schemas.microsoft.com/office/powerpoint/2010/main" val="370708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811D63-F329-8BD2-0EDE-AD0FE013AC6E}"/>
              </a:ext>
            </a:extLst>
          </p:cNvPr>
          <p:cNvSpPr txBox="1"/>
          <p:nvPr/>
        </p:nvSpPr>
        <p:spPr>
          <a:xfrm>
            <a:off x="1157468" y="344146"/>
            <a:ext cx="9907929" cy="3785652"/>
          </a:xfrm>
          <a:prstGeom prst="rect">
            <a:avLst/>
          </a:prstGeom>
          <a:noFill/>
        </p:spPr>
        <p:txBody>
          <a:bodyPr wrap="square">
            <a:spAutoFit/>
          </a:bodyPr>
          <a:lstStyle/>
          <a:p>
            <a:pPr lvl="1"/>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Attendance- what are the attendance reports "must" for summer school?  </a:t>
            </a:r>
          </a:p>
          <a:p>
            <a:pPr lvl="1"/>
            <a:endParaRPr lang="en-US" sz="4800" dirty="0">
              <a:solidFill>
                <a:prstClr val="white"/>
              </a:solidFill>
              <a:latin typeface="Calibri" panose="020F0502020204030204"/>
            </a:endParaRPr>
          </a:p>
          <a:p>
            <a:pPr lvl="1"/>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A quick run down of daily attendance protocols? </a:t>
            </a:r>
          </a:p>
        </p:txBody>
      </p:sp>
    </p:spTree>
    <p:extLst>
      <p:ext uri="{BB962C8B-B14F-4D97-AF65-F5344CB8AC3E}">
        <p14:creationId xmlns:p14="http://schemas.microsoft.com/office/powerpoint/2010/main" val="3320919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69C3-E36C-01B0-E134-D5E763CBB15B}"/>
              </a:ext>
            </a:extLst>
          </p:cNvPr>
          <p:cNvSpPr>
            <a:spLocks noGrp="1"/>
          </p:cNvSpPr>
          <p:nvPr>
            <p:ph type="title"/>
          </p:nvPr>
        </p:nvSpPr>
        <p:spPr>
          <a:xfrm>
            <a:off x="439838" y="365125"/>
            <a:ext cx="11312324" cy="1371078"/>
          </a:xfrm>
        </p:spPr>
        <p:txBody>
          <a:bodyPr>
            <a:noAutofit/>
          </a:bodyPr>
          <a:lstStyle/>
          <a:p>
            <a:pPr algn="ctr"/>
            <a:r>
              <a:rPr lang="en-US" sz="4800" b="1" dirty="0">
                <a:solidFill>
                  <a:schemeClr val="bg1"/>
                </a:solidFill>
              </a:rPr>
              <a:t>How should credits/grades be entered for Summer School?</a:t>
            </a:r>
          </a:p>
        </p:txBody>
      </p:sp>
      <p:sp>
        <p:nvSpPr>
          <p:cNvPr id="5" name="TextBox 4">
            <a:extLst>
              <a:ext uri="{FF2B5EF4-FFF2-40B4-BE49-F238E27FC236}">
                <a16:creationId xmlns:a16="http://schemas.microsoft.com/office/drawing/2014/main" id="{44811D63-F329-8BD2-0EDE-AD0FE013AC6E}"/>
              </a:ext>
            </a:extLst>
          </p:cNvPr>
          <p:cNvSpPr txBox="1"/>
          <p:nvPr/>
        </p:nvSpPr>
        <p:spPr>
          <a:xfrm>
            <a:off x="163974" y="1907041"/>
            <a:ext cx="11864051" cy="2800767"/>
          </a:xfrm>
          <a:prstGeom prst="rect">
            <a:avLst/>
          </a:prstGeom>
          <a:noFill/>
        </p:spPr>
        <p:txBody>
          <a:bodyPr wrap="square">
            <a:spAutoFit/>
          </a:bodyPr>
          <a:lstStyle/>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dirty="0">
                <a:solidFill>
                  <a:prstClr val="white"/>
                </a:solidFill>
                <a:latin typeface="Calibri" panose="020F0502020204030204"/>
              </a:rPr>
              <a:t>By Session?</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Can it be for the whole year? </a:t>
            </a: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i.e</a:t>
            </a:r>
            <a:r>
              <a:rPr lang="en-US" sz="4400" dirty="0">
                <a:solidFill>
                  <a:prstClr val="white"/>
                </a:solidFill>
                <a:latin typeface="Calibri" panose="020F0502020204030204"/>
              </a:rPr>
              <a:t>. </a:t>
            </a: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 10 credits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dirty="0">
                <a:solidFill>
                  <a:prstClr val="white"/>
                </a:solidFill>
                <a:latin typeface="Calibri" panose="020F0502020204030204"/>
              </a:rPr>
              <a:t>Do we have to split the credits between the Sessions/Semester? </a:t>
            </a: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i.e</a:t>
            </a:r>
            <a:r>
              <a:rPr lang="en-US" sz="4400" dirty="0">
                <a:solidFill>
                  <a:prstClr val="white"/>
                </a:solidFill>
                <a:latin typeface="Calibri" panose="020F0502020204030204"/>
              </a:rPr>
              <a:t>. 5 &amp; 5 for each semester</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065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8711</TotalTime>
  <Words>493</Words>
  <Application>Microsoft Office PowerPoint</Application>
  <PresentationFormat>Widescreen</PresentationFormat>
  <Paragraphs>26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Algerian</vt:lpstr>
      <vt:lpstr>Arial</vt:lpstr>
      <vt:lpstr>Calibri</vt:lpstr>
      <vt:lpstr>Calibri Light</vt:lpstr>
      <vt:lpstr>Office Theme</vt:lpstr>
      <vt:lpstr>Ask Aeries! Summer School</vt:lpstr>
      <vt:lpstr>If a student is no longer participating in Summer School, do I just mark them as a no show in the demographics page?</vt:lpstr>
      <vt:lpstr>We are trying something new - with 7 weeks of summer school available, families can sign up on a week-by-week basis to have their students attend. Are the suggestions on the best way to handle entering the students for attendance purposes?</vt:lpstr>
      <vt:lpstr>For students who only attend 1 of 2 summer school sessions, what are the best practices for initializing attendance, maintaining CAR accurate, and keeping their status active even when they're not "in session?" </vt:lpstr>
      <vt:lpstr>If grades have been posted to HIS for the 1st and 2nd summer sessions and then rollover happens, do we no longer need to run the process to copy summer HIS records to new database? If for any reason (ie final grades aren't ready for a class and rollover has happened), do we need to copy summer HIS to the new database more than once? If so, how can we ensure HIS records aren't being duplicated? </vt:lpstr>
      <vt:lpstr>Transportation - how do most schools tag students going to summer school for bussing information? </vt:lpstr>
      <vt:lpstr>students must register for summer school and we don't use parent/student portals.  Is there a way to mass add students into summer school courses? Currently adding students one by one into courses. </vt:lpstr>
      <vt:lpstr>PowerPoint Presentation</vt:lpstr>
      <vt:lpstr>How should credits/grades be entered for Summer School?</vt:lpstr>
      <vt:lpstr>We have a variety of formats for classes. Some students can be taking 3 classes at once. Will it schedule if all classes are in the same period?</vt:lpstr>
      <vt:lpstr>I have been asked to go live in our summer school at least one week before summer school starts so the teachers, rosters and students sync to Parentsquare. I learned that we shouldn't copy the students over until the day before. Would it hurt anything to copy over a week before?</vt:lpstr>
      <vt:lpstr>PowerPoint Presentation</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Scheduling</dc:title>
  <dc:creator>Heidi Hayes</dc:creator>
  <cp:lastModifiedBy>Heidi Hayes</cp:lastModifiedBy>
  <cp:revision>3</cp:revision>
  <dcterms:created xsi:type="dcterms:W3CDTF">2023-05-03T15:32:17Z</dcterms:created>
  <dcterms:modified xsi:type="dcterms:W3CDTF">2023-05-30T15:36:16Z</dcterms:modified>
</cp:coreProperties>
</file>