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9"/>
  </p:notesMasterIdLst>
  <p:sldIdLst>
    <p:sldId id="293" r:id="rId5"/>
    <p:sldId id="295" r:id="rId6"/>
    <p:sldId id="294" r:id="rId7"/>
    <p:sldId id="282" r:id="rId8"/>
    <p:sldId id="275" r:id="rId9"/>
    <p:sldId id="311" r:id="rId10"/>
    <p:sldId id="300" r:id="rId11"/>
    <p:sldId id="312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6" r:id="rId20"/>
    <p:sldId id="332" r:id="rId21"/>
    <p:sldId id="328" r:id="rId22"/>
    <p:sldId id="333" r:id="rId23"/>
    <p:sldId id="317" r:id="rId24"/>
    <p:sldId id="327" r:id="rId25"/>
    <p:sldId id="329" r:id="rId26"/>
    <p:sldId id="330" r:id="rId27"/>
    <p:sldId id="288" r:id="rId28"/>
  </p:sldIdLst>
  <p:sldSz cx="12192000" cy="6858000"/>
  <p:notesSz cx="6858000" cy="9144000"/>
  <p:embeddedFontLst>
    <p:embeddedFont>
      <p:font typeface="Aeries Sans" panose="020B0604020202020204" charset="0"/>
      <p:regular r:id="rId30"/>
    </p:embeddedFont>
    <p:embeddedFont>
      <p:font typeface="AeriesSansBold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Nunito Sans" pitchFamily="2" charset="0"/>
      <p:regular r:id="rId36"/>
      <p:bold r:id="rId37"/>
      <p:italic r:id="rId38"/>
      <p:boldItalic r:id="rId39"/>
    </p:embeddedFont>
    <p:embeddedFont>
      <p:font typeface="Nunito Sans SemiBold" pitchFamily="2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33C"/>
    <a:srgbClr val="AC75D5"/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Prow" userId="3da18737-760b-45db-8a7f-ee8ad3fdf613" providerId="ADAL" clId="{F9BA3E38-5E34-4488-9A83-5E938044220E}"/>
    <pc:docChg chg="undo custSel addSld delSld modSld sldOrd">
      <pc:chgData name="Susan Prow" userId="3da18737-760b-45db-8a7f-ee8ad3fdf613" providerId="ADAL" clId="{F9BA3E38-5E34-4488-9A83-5E938044220E}" dt="2023-05-25T16:46:49.709" v="3087" actId="20577"/>
      <pc:docMkLst>
        <pc:docMk/>
      </pc:docMkLst>
      <pc:sldChg chg="addSp modSp mod">
        <pc:chgData name="Susan Prow" userId="3da18737-760b-45db-8a7f-ee8ad3fdf613" providerId="ADAL" clId="{F9BA3E38-5E34-4488-9A83-5E938044220E}" dt="2023-05-22T16:20:29.218" v="194" actId="1076"/>
        <pc:sldMkLst>
          <pc:docMk/>
          <pc:sldMk cId="0" sldId="275"/>
        </pc:sldMkLst>
        <pc:spChg chg="mod">
          <ac:chgData name="Susan Prow" userId="3da18737-760b-45db-8a7f-ee8ad3fdf613" providerId="ADAL" clId="{F9BA3E38-5E34-4488-9A83-5E938044220E}" dt="2023-05-22T16:20:29.218" v="194" actId="1076"/>
          <ac:spMkLst>
            <pc:docMk/>
            <pc:sldMk cId="0" sldId="275"/>
            <ac:spMk id="7" creationId="{00000000-0000-0000-0000-000000000000}"/>
          </ac:spMkLst>
        </pc:spChg>
        <pc:spChg chg="mod">
          <ac:chgData name="Susan Prow" userId="3da18737-760b-45db-8a7f-ee8ad3fdf613" providerId="ADAL" clId="{F9BA3E38-5E34-4488-9A83-5E938044220E}" dt="2023-05-22T16:12:41.252" v="86" actId="27636"/>
          <ac:spMkLst>
            <pc:docMk/>
            <pc:sldMk cId="0" sldId="275"/>
            <ac:spMk id="8" creationId="{00000000-0000-0000-0000-000000000000}"/>
          </ac:spMkLst>
        </pc:spChg>
        <pc:picChg chg="mod">
          <ac:chgData name="Susan Prow" userId="3da18737-760b-45db-8a7f-ee8ad3fdf613" providerId="ADAL" clId="{F9BA3E38-5E34-4488-9A83-5E938044220E}" dt="2023-05-22T16:20:21.367" v="192" actId="1076"/>
          <ac:picMkLst>
            <pc:docMk/>
            <pc:sldMk cId="0" sldId="275"/>
            <ac:picMk id="5" creationId="{3157272B-1A35-C3B1-853B-B9275E998E93}"/>
          </ac:picMkLst>
        </pc:picChg>
        <pc:picChg chg="add mod">
          <ac:chgData name="Susan Prow" userId="3da18737-760b-45db-8a7f-ee8ad3fdf613" providerId="ADAL" clId="{F9BA3E38-5E34-4488-9A83-5E938044220E}" dt="2023-05-22T16:20:24.124" v="193" actId="1076"/>
          <ac:picMkLst>
            <pc:docMk/>
            <pc:sldMk cId="0" sldId="275"/>
            <ac:picMk id="12" creationId="{BDCEC896-747F-D068-CAB3-6EF7857A1957}"/>
          </ac:picMkLst>
        </pc:picChg>
      </pc:sldChg>
      <pc:sldChg chg="addSp delSp modSp mod modAnim">
        <pc:chgData name="Susan Prow" userId="3da18737-760b-45db-8a7f-ee8ad3fdf613" providerId="ADAL" clId="{F9BA3E38-5E34-4488-9A83-5E938044220E}" dt="2023-05-23T03:49:01.750" v="2759" actId="1076"/>
        <pc:sldMkLst>
          <pc:docMk/>
          <pc:sldMk cId="0" sldId="282"/>
        </pc:sldMkLst>
        <pc:spChg chg="mod">
          <ac:chgData name="Susan Prow" userId="3da18737-760b-45db-8a7f-ee8ad3fdf613" providerId="ADAL" clId="{F9BA3E38-5E34-4488-9A83-5E938044220E}" dt="2023-05-23T03:48:49.828" v="2758" actId="1076"/>
          <ac:spMkLst>
            <pc:docMk/>
            <pc:sldMk cId="0" sldId="282"/>
            <ac:spMk id="7" creationId="{70D6B2F3-93FB-D27A-394F-9EDE456E83C2}"/>
          </ac:spMkLst>
        </pc:spChg>
        <pc:spChg chg="add del mod">
          <ac:chgData name="Susan Prow" userId="3da18737-760b-45db-8a7f-ee8ad3fdf613" providerId="ADAL" clId="{F9BA3E38-5E34-4488-9A83-5E938044220E}" dt="2023-05-23T03:47:58.589" v="2750"/>
          <ac:spMkLst>
            <pc:docMk/>
            <pc:sldMk cId="0" sldId="282"/>
            <ac:spMk id="9" creationId="{BB4DE126-DC80-ED99-BF2F-6FD1213D4CA0}"/>
          </ac:spMkLst>
        </pc:spChg>
        <pc:picChg chg="mod">
          <ac:chgData name="Susan Prow" userId="3da18737-760b-45db-8a7f-ee8ad3fdf613" providerId="ADAL" clId="{F9BA3E38-5E34-4488-9A83-5E938044220E}" dt="2023-05-23T03:49:01.750" v="2759" actId="1076"/>
          <ac:picMkLst>
            <pc:docMk/>
            <pc:sldMk cId="0" sldId="282"/>
            <ac:picMk id="6" creationId="{22665688-60D6-316B-1F12-8B4729479675}"/>
          </ac:picMkLst>
        </pc:picChg>
      </pc:sldChg>
      <pc:sldChg chg="modSp mod">
        <pc:chgData name="Susan Prow" userId="3da18737-760b-45db-8a7f-ee8ad3fdf613" providerId="ADAL" clId="{F9BA3E38-5E34-4488-9A83-5E938044220E}" dt="2023-05-23T03:36:43.284" v="2571"/>
        <pc:sldMkLst>
          <pc:docMk/>
          <pc:sldMk cId="0" sldId="288"/>
        </pc:sldMkLst>
        <pc:spChg chg="mod">
          <ac:chgData name="Susan Prow" userId="3da18737-760b-45db-8a7f-ee8ad3fdf613" providerId="ADAL" clId="{F9BA3E38-5E34-4488-9A83-5E938044220E}" dt="2023-05-23T03:35:03.130" v="2559" actId="1076"/>
          <ac:spMkLst>
            <pc:docMk/>
            <pc:sldMk cId="0" sldId="288"/>
            <ac:spMk id="6" creationId="{CF7650BB-1A62-A65E-EA8E-F8DEB558EEEA}"/>
          </ac:spMkLst>
        </pc:spChg>
        <pc:spChg chg="mod">
          <ac:chgData name="Susan Prow" userId="3da18737-760b-45db-8a7f-ee8ad3fdf613" providerId="ADAL" clId="{F9BA3E38-5E34-4488-9A83-5E938044220E}" dt="2023-05-23T03:36:33.753" v="2568" actId="21"/>
          <ac:spMkLst>
            <pc:docMk/>
            <pc:sldMk cId="0" sldId="288"/>
            <ac:spMk id="17" creationId="{C151046C-73CB-6387-357A-6F791636F3E0}"/>
          </ac:spMkLst>
        </pc:spChg>
        <pc:spChg chg="mod">
          <ac:chgData name="Susan Prow" userId="3da18737-760b-45db-8a7f-ee8ad3fdf613" providerId="ADAL" clId="{F9BA3E38-5E34-4488-9A83-5E938044220E}" dt="2023-05-23T03:36:43.284" v="2571"/>
          <ac:spMkLst>
            <pc:docMk/>
            <pc:sldMk cId="0" sldId="288"/>
            <ac:spMk id="18" creationId="{8862EE14-0123-2CD8-E706-16F1FDCAB9F5}"/>
          </ac:spMkLst>
        </pc:spChg>
      </pc:sldChg>
      <pc:sldChg chg="modSp mod">
        <pc:chgData name="Susan Prow" userId="3da18737-760b-45db-8a7f-ee8ad3fdf613" providerId="ADAL" clId="{F9BA3E38-5E34-4488-9A83-5E938044220E}" dt="2023-05-23T18:06:58.044" v="3074" actId="20577"/>
        <pc:sldMkLst>
          <pc:docMk/>
          <pc:sldMk cId="569788142" sldId="293"/>
        </pc:sldMkLst>
        <pc:spChg chg="mod">
          <ac:chgData name="Susan Prow" userId="3da18737-760b-45db-8a7f-ee8ad3fdf613" providerId="ADAL" clId="{F9BA3E38-5E34-4488-9A83-5E938044220E}" dt="2023-05-23T18:06:58.044" v="3074" actId="20577"/>
          <ac:spMkLst>
            <pc:docMk/>
            <pc:sldMk cId="569788142" sldId="293"/>
            <ac:spMk id="9" creationId="{93FB1506-9394-75DF-A306-B9E1F5689770}"/>
          </ac:spMkLst>
        </pc:spChg>
      </pc:sldChg>
      <pc:sldChg chg="modSp mod">
        <pc:chgData name="Susan Prow" userId="3da18737-760b-45db-8a7f-ee8ad3fdf613" providerId="ADAL" clId="{F9BA3E38-5E34-4488-9A83-5E938044220E}" dt="2023-05-23T03:42:16.050" v="2739" actId="948"/>
        <pc:sldMkLst>
          <pc:docMk/>
          <pc:sldMk cId="1868993392" sldId="294"/>
        </pc:sldMkLst>
        <pc:spChg chg="mod">
          <ac:chgData name="Susan Prow" userId="3da18737-760b-45db-8a7f-ee8ad3fdf613" providerId="ADAL" clId="{F9BA3E38-5E34-4488-9A83-5E938044220E}" dt="2023-05-23T03:42:16.050" v="2739" actId="948"/>
          <ac:spMkLst>
            <pc:docMk/>
            <pc:sldMk cId="1868993392" sldId="294"/>
            <ac:spMk id="3" creationId="{00000000-0000-0000-0000-000000000000}"/>
          </ac:spMkLst>
        </pc:spChg>
      </pc:sldChg>
      <pc:sldChg chg="addSp delSp modSp mod delAnim">
        <pc:chgData name="Susan Prow" userId="3da18737-760b-45db-8a7f-ee8ad3fdf613" providerId="ADAL" clId="{F9BA3E38-5E34-4488-9A83-5E938044220E}" dt="2023-05-23T03:50:05.505" v="2763" actId="1076"/>
        <pc:sldMkLst>
          <pc:docMk/>
          <pc:sldMk cId="3891290705" sldId="300"/>
        </pc:sldMkLst>
        <pc:spChg chg="mod">
          <ac:chgData name="Susan Prow" userId="3da18737-760b-45db-8a7f-ee8ad3fdf613" providerId="ADAL" clId="{F9BA3E38-5E34-4488-9A83-5E938044220E}" dt="2023-05-22T16:02:56.738" v="60" actId="255"/>
          <ac:spMkLst>
            <pc:docMk/>
            <pc:sldMk cId="3891290705" sldId="300"/>
            <ac:spMk id="6" creationId="{00000000-0000-0000-0000-000000000000}"/>
          </ac:spMkLst>
        </pc:spChg>
        <pc:picChg chg="add mod">
          <ac:chgData name="Susan Prow" userId="3da18737-760b-45db-8a7f-ee8ad3fdf613" providerId="ADAL" clId="{F9BA3E38-5E34-4488-9A83-5E938044220E}" dt="2023-05-23T03:50:05.505" v="2763" actId="1076"/>
          <ac:picMkLst>
            <pc:docMk/>
            <pc:sldMk cId="3891290705" sldId="300"/>
            <ac:picMk id="5" creationId="{AA8BEA21-DC11-FE17-45D8-F3B9168DED9C}"/>
          </ac:picMkLst>
        </pc:picChg>
        <pc:picChg chg="del">
          <ac:chgData name="Susan Prow" userId="3da18737-760b-45db-8a7f-ee8ad3fdf613" providerId="ADAL" clId="{F9BA3E38-5E34-4488-9A83-5E938044220E}" dt="2023-05-22T16:03:06.017" v="63" actId="478"/>
          <ac:picMkLst>
            <pc:docMk/>
            <pc:sldMk cId="3891290705" sldId="300"/>
            <ac:picMk id="10" creationId="{FFE71397-0575-C4E2-DB0E-E1731E767554}"/>
          </ac:picMkLst>
        </pc:picChg>
        <pc:picChg chg="del">
          <ac:chgData name="Susan Prow" userId="3da18737-760b-45db-8a7f-ee8ad3fdf613" providerId="ADAL" clId="{F9BA3E38-5E34-4488-9A83-5E938044220E}" dt="2023-05-22T16:03:06.737" v="64" actId="478"/>
          <ac:picMkLst>
            <pc:docMk/>
            <pc:sldMk cId="3891290705" sldId="300"/>
            <ac:picMk id="12" creationId="{0439E197-D28A-10AC-06CB-63D0705BF6DF}"/>
          </ac:picMkLst>
        </pc:picChg>
        <pc:picChg chg="del">
          <ac:chgData name="Susan Prow" userId="3da18737-760b-45db-8a7f-ee8ad3fdf613" providerId="ADAL" clId="{F9BA3E38-5E34-4488-9A83-5E938044220E}" dt="2023-05-22T16:03:04.770" v="61" actId="478"/>
          <ac:picMkLst>
            <pc:docMk/>
            <pc:sldMk cId="3891290705" sldId="300"/>
            <ac:picMk id="14" creationId="{FAB6BE67-F200-16E5-1E03-DADB8DF37BC7}"/>
          </ac:picMkLst>
        </pc:picChg>
        <pc:picChg chg="del">
          <ac:chgData name="Susan Prow" userId="3da18737-760b-45db-8a7f-ee8ad3fdf613" providerId="ADAL" clId="{F9BA3E38-5E34-4488-9A83-5E938044220E}" dt="2023-05-22T16:03:05.393" v="62" actId="478"/>
          <ac:picMkLst>
            <pc:docMk/>
            <pc:sldMk cId="3891290705" sldId="300"/>
            <ac:picMk id="16" creationId="{70D8024A-7C79-A95F-1104-EDE42F0F1C4B}"/>
          </ac:picMkLst>
        </pc:picChg>
      </pc:sldChg>
      <pc:sldChg chg="del">
        <pc:chgData name="Susan Prow" userId="3da18737-760b-45db-8a7f-ee8ad3fdf613" providerId="ADAL" clId="{F9BA3E38-5E34-4488-9A83-5E938044220E}" dt="2023-05-23T03:21:38.172" v="2256" actId="2696"/>
        <pc:sldMkLst>
          <pc:docMk/>
          <pc:sldMk cId="1740896998" sldId="301"/>
        </pc:sldMkLst>
      </pc:sldChg>
      <pc:sldChg chg="del">
        <pc:chgData name="Susan Prow" userId="3da18737-760b-45db-8a7f-ee8ad3fdf613" providerId="ADAL" clId="{F9BA3E38-5E34-4488-9A83-5E938044220E}" dt="2023-05-23T03:31:50.682" v="2468" actId="2696"/>
        <pc:sldMkLst>
          <pc:docMk/>
          <pc:sldMk cId="4068459084" sldId="305"/>
        </pc:sldMkLst>
      </pc:sldChg>
      <pc:sldChg chg="del">
        <pc:chgData name="Susan Prow" userId="3da18737-760b-45db-8a7f-ee8ad3fdf613" providerId="ADAL" clId="{F9BA3E38-5E34-4488-9A83-5E938044220E}" dt="2023-05-23T03:21:32.823" v="2255" actId="2696"/>
        <pc:sldMkLst>
          <pc:docMk/>
          <pc:sldMk cId="1154734205" sldId="309"/>
        </pc:sldMkLst>
      </pc:sldChg>
      <pc:sldChg chg="del">
        <pc:chgData name="Susan Prow" userId="3da18737-760b-45db-8a7f-ee8ad3fdf613" providerId="ADAL" clId="{F9BA3E38-5E34-4488-9A83-5E938044220E}" dt="2023-05-23T03:22:06.674" v="2262" actId="2696"/>
        <pc:sldMkLst>
          <pc:docMk/>
          <pc:sldMk cId="1756080404" sldId="310"/>
        </pc:sldMkLst>
      </pc:sldChg>
      <pc:sldChg chg="addSp modSp mod ord modAnim">
        <pc:chgData name="Susan Prow" userId="3da18737-760b-45db-8a7f-ee8ad3fdf613" providerId="ADAL" clId="{F9BA3E38-5E34-4488-9A83-5E938044220E}" dt="2023-05-23T03:49:29.753" v="2760"/>
        <pc:sldMkLst>
          <pc:docMk/>
          <pc:sldMk cId="1175248298" sldId="311"/>
        </pc:sldMkLst>
        <pc:spChg chg="add mod">
          <ac:chgData name="Susan Prow" userId="3da18737-760b-45db-8a7f-ee8ad3fdf613" providerId="ADAL" clId="{F9BA3E38-5E34-4488-9A83-5E938044220E}" dt="2023-05-23T03:14:11.580" v="2036" actId="20577"/>
          <ac:spMkLst>
            <pc:docMk/>
            <pc:sldMk cId="1175248298" sldId="311"/>
            <ac:spMk id="3" creationId="{CC1C8445-39AF-3F59-7A9B-84EF6452B123}"/>
          </ac:spMkLst>
        </pc:spChg>
        <pc:spChg chg="mod">
          <ac:chgData name="Susan Prow" userId="3da18737-760b-45db-8a7f-ee8ad3fdf613" providerId="ADAL" clId="{F9BA3E38-5E34-4488-9A83-5E938044220E}" dt="2023-05-23T02:59:56.683" v="1665" actId="20577"/>
          <ac:spMkLst>
            <pc:docMk/>
            <pc:sldMk cId="1175248298" sldId="311"/>
            <ac:spMk id="5" creationId="{00000000-0000-0000-0000-000000000000}"/>
          </ac:spMkLst>
        </pc:spChg>
        <pc:spChg chg="mod">
          <ac:chgData name="Susan Prow" userId="3da18737-760b-45db-8a7f-ee8ad3fdf613" providerId="ADAL" clId="{F9BA3E38-5E34-4488-9A83-5E938044220E}" dt="2023-05-22T16:21:27.380" v="237" actId="6549"/>
          <ac:spMkLst>
            <pc:docMk/>
            <pc:sldMk cId="1175248298" sldId="311"/>
            <ac:spMk id="8" creationId="{00000000-0000-0000-0000-000000000000}"/>
          </ac:spMkLst>
        </pc:spChg>
      </pc:sldChg>
      <pc:sldChg chg="addSp delSp modSp mod delAnim modAnim">
        <pc:chgData name="Susan Prow" userId="3da18737-760b-45db-8a7f-ee8ad3fdf613" providerId="ADAL" clId="{F9BA3E38-5E34-4488-9A83-5E938044220E}" dt="2023-05-23T02:46:08.952" v="1247" actId="20577"/>
        <pc:sldMkLst>
          <pc:docMk/>
          <pc:sldMk cId="3913698876" sldId="312"/>
        </pc:sldMkLst>
        <pc:spChg chg="mod">
          <ac:chgData name="Susan Prow" userId="3da18737-760b-45db-8a7f-ee8ad3fdf613" providerId="ADAL" clId="{F9BA3E38-5E34-4488-9A83-5E938044220E}" dt="2023-05-23T02:35:58.368" v="859" actId="20577"/>
          <ac:spMkLst>
            <pc:docMk/>
            <pc:sldMk cId="3913698876" sldId="312"/>
            <ac:spMk id="6" creationId="{00000000-0000-0000-0000-000000000000}"/>
          </ac:spMkLst>
        </pc:spChg>
        <pc:spChg chg="add mod">
          <ac:chgData name="Susan Prow" userId="3da18737-760b-45db-8a7f-ee8ad3fdf613" providerId="ADAL" clId="{F9BA3E38-5E34-4488-9A83-5E938044220E}" dt="2023-05-23T02:46:08.952" v="1247" actId="20577"/>
          <ac:spMkLst>
            <pc:docMk/>
            <pc:sldMk cId="3913698876" sldId="312"/>
            <ac:spMk id="9" creationId="{B8FB182A-F87F-BB26-1B15-CD7E2421BB70}"/>
          </ac:spMkLst>
        </pc:spChg>
        <pc:picChg chg="del">
          <ac:chgData name="Susan Prow" userId="3da18737-760b-45db-8a7f-ee8ad3fdf613" providerId="ADAL" clId="{F9BA3E38-5E34-4488-9A83-5E938044220E}" dt="2023-05-23T02:36:00.714" v="860" actId="478"/>
          <ac:picMkLst>
            <pc:docMk/>
            <pc:sldMk cId="3913698876" sldId="312"/>
            <ac:picMk id="5" creationId="{8BE9601C-BCCD-5E26-8386-062D67B4AC82}"/>
          </ac:picMkLst>
        </pc:picChg>
        <pc:picChg chg="add mod">
          <ac:chgData name="Susan Prow" userId="3da18737-760b-45db-8a7f-ee8ad3fdf613" providerId="ADAL" clId="{F9BA3E38-5E34-4488-9A83-5E938044220E}" dt="2023-05-23T02:40:10.959" v="1038" actId="1076"/>
          <ac:picMkLst>
            <pc:docMk/>
            <pc:sldMk cId="3913698876" sldId="312"/>
            <ac:picMk id="7" creationId="{D5A8548D-7D00-5454-17CB-F736823775D5}"/>
          </ac:picMkLst>
        </pc:picChg>
        <pc:picChg chg="del">
          <ac:chgData name="Susan Prow" userId="3da18737-760b-45db-8a7f-ee8ad3fdf613" providerId="ADAL" clId="{F9BA3E38-5E34-4488-9A83-5E938044220E}" dt="2023-05-23T02:36:01.388" v="861" actId="478"/>
          <ac:picMkLst>
            <pc:docMk/>
            <pc:sldMk cId="3913698876" sldId="312"/>
            <ac:picMk id="8" creationId="{B969B2D4-D354-EF29-31A0-6E115A4CC1BC}"/>
          </ac:picMkLst>
        </pc:picChg>
        <pc:picChg chg="del">
          <ac:chgData name="Susan Prow" userId="3da18737-760b-45db-8a7f-ee8ad3fdf613" providerId="ADAL" clId="{F9BA3E38-5E34-4488-9A83-5E938044220E}" dt="2023-05-23T02:36:02.073" v="862" actId="478"/>
          <ac:picMkLst>
            <pc:docMk/>
            <pc:sldMk cId="3913698876" sldId="312"/>
            <ac:picMk id="11" creationId="{07A4BC20-1C9F-864D-091E-6D69CB5076A5}"/>
          </ac:picMkLst>
        </pc:picChg>
      </pc:sldChg>
      <pc:sldChg chg="del">
        <pc:chgData name="Susan Prow" userId="3da18737-760b-45db-8a7f-ee8ad3fdf613" providerId="ADAL" clId="{F9BA3E38-5E34-4488-9A83-5E938044220E}" dt="2023-05-23T03:21:42.679" v="2257" actId="2696"/>
        <pc:sldMkLst>
          <pc:docMk/>
          <pc:sldMk cId="262752022" sldId="313"/>
        </pc:sldMkLst>
      </pc:sldChg>
      <pc:sldChg chg="del">
        <pc:chgData name="Susan Prow" userId="3da18737-760b-45db-8a7f-ee8ad3fdf613" providerId="ADAL" clId="{F9BA3E38-5E34-4488-9A83-5E938044220E}" dt="2023-05-23T03:21:45.718" v="2258" actId="2696"/>
        <pc:sldMkLst>
          <pc:docMk/>
          <pc:sldMk cId="3508127145" sldId="314"/>
        </pc:sldMkLst>
      </pc:sldChg>
      <pc:sldChg chg="del">
        <pc:chgData name="Susan Prow" userId="3da18737-760b-45db-8a7f-ee8ad3fdf613" providerId="ADAL" clId="{F9BA3E38-5E34-4488-9A83-5E938044220E}" dt="2023-05-23T03:21:50.540" v="2259" actId="2696"/>
        <pc:sldMkLst>
          <pc:docMk/>
          <pc:sldMk cId="2840673190" sldId="315"/>
        </pc:sldMkLst>
      </pc:sldChg>
      <pc:sldChg chg="del">
        <pc:chgData name="Susan Prow" userId="3da18737-760b-45db-8a7f-ee8ad3fdf613" providerId="ADAL" clId="{F9BA3E38-5E34-4488-9A83-5E938044220E}" dt="2023-05-23T03:22:00.727" v="2261" actId="2696"/>
        <pc:sldMkLst>
          <pc:docMk/>
          <pc:sldMk cId="1463909829" sldId="316"/>
        </pc:sldMkLst>
      </pc:sldChg>
      <pc:sldChg chg="addSp delSp modSp mod delAnim">
        <pc:chgData name="Susan Prow" userId="3da18737-760b-45db-8a7f-ee8ad3fdf613" providerId="ADAL" clId="{F9BA3E38-5E34-4488-9A83-5E938044220E}" dt="2023-05-23T04:00:44.995" v="3023" actId="1076"/>
        <pc:sldMkLst>
          <pc:docMk/>
          <pc:sldMk cId="4109981438" sldId="317"/>
        </pc:sldMkLst>
        <pc:spChg chg="mod">
          <ac:chgData name="Susan Prow" userId="3da18737-760b-45db-8a7f-ee8ad3fdf613" providerId="ADAL" clId="{F9BA3E38-5E34-4488-9A83-5E938044220E}" dt="2023-05-23T03:27:05.628" v="2380" actId="20577"/>
          <ac:spMkLst>
            <pc:docMk/>
            <pc:sldMk cId="4109981438" sldId="317"/>
            <ac:spMk id="6" creationId="{00000000-0000-0000-0000-000000000000}"/>
          </ac:spMkLst>
        </pc:spChg>
        <pc:spChg chg="del ord">
          <ac:chgData name="Susan Prow" userId="3da18737-760b-45db-8a7f-ee8ad3fdf613" providerId="ADAL" clId="{F9BA3E38-5E34-4488-9A83-5E938044220E}" dt="2023-05-23T03:26:38.750" v="2357" actId="478"/>
          <ac:spMkLst>
            <pc:docMk/>
            <pc:sldMk cId="4109981438" sldId="317"/>
            <ac:spMk id="22" creationId="{9097BE48-4703-BC40-035F-1C9751082281}"/>
          </ac:spMkLst>
        </pc:spChg>
        <pc:picChg chg="add del mod">
          <ac:chgData name="Susan Prow" userId="3da18737-760b-45db-8a7f-ee8ad3fdf613" providerId="ADAL" clId="{F9BA3E38-5E34-4488-9A83-5E938044220E}" dt="2023-05-23T03:26:41.117" v="2358" actId="478"/>
          <ac:picMkLst>
            <pc:docMk/>
            <pc:sldMk cId="4109981438" sldId="317"/>
            <ac:picMk id="5" creationId="{9FB2E65C-923C-60A8-27C9-D706BF74FC28}"/>
          </ac:picMkLst>
        </pc:picChg>
        <pc:picChg chg="del">
          <ac:chgData name="Susan Prow" userId="3da18737-760b-45db-8a7f-ee8ad3fdf613" providerId="ADAL" clId="{F9BA3E38-5E34-4488-9A83-5E938044220E}" dt="2023-05-23T03:23:51.420" v="2297" actId="478"/>
          <ac:picMkLst>
            <pc:docMk/>
            <pc:sldMk cId="4109981438" sldId="317"/>
            <ac:picMk id="7" creationId="{92C97141-F89A-5337-E3CF-758764A1FA96}"/>
          </ac:picMkLst>
        </pc:picChg>
        <pc:picChg chg="add del mod">
          <ac:chgData name="Susan Prow" userId="3da18737-760b-45db-8a7f-ee8ad3fdf613" providerId="ADAL" clId="{F9BA3E38-5E34-4488-9A83-5E938044220E}" dt="2023-05-23T04:00:21.123" v="3020" actId="478"/>
          <ac:picMkLst>
            <pc:docMk/>
            <pc:sldMk cId="4109981438" sldId="317"/>
            <ac:picMk id="9" creationId="{EA38ABB0-4177-92A3-27EC-39E4E942F24B}"/>
          </ac:picMkLst>
        </pc:picChg>
        <pc:picChg chg="del">
          <ac:chgData name="Susan Prow" userId="3da18737-760b-45db-8a7f-ee8ad3fdf613" providerId="ADAL" clId="{F9BA3E38-5E34-4488-9A83-5E938044220E}" dt="2023-05-23T03:23:30.846" v="2290" actId="478"/>
          <ac:picMkLst>
            <pc:docMk/>
            <pc:sldMk cId="4109981438" sldId="317"/>
            <ac:picMk id="10" creationId="{8285BEB0-B126-DEBD-6600-E36C90DD02FE}"/>
          </ac:picMkLst>
        </pc:picChg>
        <pc:picChg chg="add del mod">
          <ac:chgData name="Susan Prow" userId="3da18737-760b-45db-8a7f-ee8ad3fdf613" providerId="ADAL" clId="{F9BA3E38-5E34-4488-9A83-5E938044220E}" dt="2023-05-23T03:26:37.419" v="2356" actId="478"/>
          <ac:picMkLst>
            <pc:docMk/>
            <pc:sldMk cId="4109981438" sldId="317"/>
            <ac:picMk id="12" creationId="{134C7D54-43E3-B18C-A77D-D936CCD3438B}"/>
          </ac:picMkLst>
        </pc:picChg>
        <pc:picChg chg="del">
          <ac:chgData name="Susan Prow" userId="3da18737-760b-45db-8a7f-ee8ad3fdf613" providerId="ADAL" clId="{F9BA3E38-5E34-4488-9A83-5E938044220E}" dt="2023-05-23T03:23:55.335" v="2300" actId="478"/>
          <ac:picMkLst>
            <pc:docMk/>
            <pc:sldMk cId="4109981438" sldId="317"/>
            <ac:picMk id="13" creationId="{CE90D093-5A3B-86BD-394C-5E9ABA47DFAE}"/>
          </ac:picMkLst>
        </pc:picChg>
        <pc:picChg chg="add mod">
          <ac:chgData name="Susan Prow" userId="3da18737-760b-45db-8a7f-ee8ad3fdf613" providerId="ADAL" clId="{F9BA3E38-5E34-4488-9A83-5E938044220E}" dt="2023-05-23T04:00:44.995" v="3023" actId="1076"/>
          <ac:picMkLst>
            <pc:docMk/>
            <pc:sldMk cId="4109981438" sldId="317"/>
            <ac:picMk id="15" creationId="{0800725C-6762-F614-CBCB-056F78CE895A}"/>
          </ac:picMkLst>
        </pc:picChg>
        <pc:picChg chg="del">
          <ac:chgData name="Susan Prow" userId="3da18737-760b-45db-8a7f-ee8ad3fdf613" providerId="ADAL" clId="{F9BA3E38-5E34-4488-9A83-5E938044220E}" dt="2023-05-23T03:23:54.382" v="2299" actId="478"/>
          <ac:picMkLst>
            <pc:docMk/>
            <pc:sldMk cId="4109981438" sldId="317"/>
            <ac:picMk id="17" creationId="{5A9977B0-2232-0922-276C-B180A933FF8F}"/>
          </ac:picMkLst>
        </pc:picChg>
        <pc:picChg chg="del">
          <ac:chgData name="Susan Prow" userId="3da18737-760b-45db-8a7f-ee8ad3fdf613" providerId="ADAL" clId="{F9BA3E38-5E34-4488-9A83-5E938044220E}" dt="2023-05-23T03:23:53.071" v="2298" actId="478"/>
          <ac:picMkLst>
            <pc:docMk/>
            <pc:sldMk cId="4109981438" sldId="317"/>
            <ac:picMk id="19" creationId="{C483672D-AB66-9FD7-9D41-891AC9BB5E33}"/>
          </ac:picMkLst>
        </pc:picChg>
        <pc:picChg chg="del">
          <ac:chgData name="Susan Prow" userId="3da18737-760b-45db-8a7f-ee8ad3fdf613" providerId="ADAL" clId="{F9BA3E38-5E34-4488-9A83-5E938044220E}" dt="2023-05-23T03:23:45.322" v="2295" actId="478"/>
          <ac:picMkLst>
            <pc:docMk/>
            <pc:sldMk cId="4109981438" sldId="317"/>
            <ac:picMk id="21" creationId="{68AE2B6F-5EB4-90FE-58F9-A4DE3B3D4B3D}"/>
          </ac:picMkLst>
        </pc:picChg>
      </pc:sldChg>
      <pc:sldChg chg="addSp delSp modSp add mod">
        <pc:chgData name="Susan Prow" userId="3da18737-760b-45db-8a7f-ee8ad3fdf613" providerId="ADAL" clId="{F9BA3E38-5E34-4488-9A83-5E938044220E}" dt="2023-05-23T03:45:17.077" v="2746" actId="1076"/>
        <pc:sldMkLst>
          <pc:docMk/>
          <pc:sldMk cId="562313140" sldId="318"/>
        </pc:sldMkLst>
        <pc:spChg chg="mod">
          <ac:chgData name="Susan Prow" userId="3da18737-760b-45db-8a7f-ee8ad3fdf613" providerId="ADAL" clId="{F9BA3E38-5E34-4488-9A83-5E938044220E}" dt="2023-05-23T02:40:42.021" v="1070" actId="27636"/>
          <ac:spMkLst>
            <pc:docMk/>
            <pc:sldMk cId="562313140" sldId="318"/>
            <ac:spMk id="6" creationId="{00000000-0000-0000-0000-000000000000}"/>
          </ac:spMkLst>
        </pc:spChg>
        <pc:spChg chg="mod">
          <ac:chgData name="Susan Prow" userId="3da18737-760b-45db-8a7f-ee8ad3fdf613" providerId="ADAL" clId="{F9BA3E38-5E34-4488-9A83-5E938044220E}" dt="2023-05-23T02:52:30.184" v="1470" actId="20577"/>
          <ac:spMkLst>
            <pc:docMk/>
            <pc:sldMk cId="562313140" sldId="318"/>
            <ac:spMk id="9" creationId="{B8FB182A-F87F-BB26-1B15-CD7E2421BB70}"/>
          </ac:spMkLst>
        </pc:spChg>
        <pc:picChg chg="add del mod">
          <ac:chgData name="Susan Prow" userId="3da18737-760b-45db-8a7f-ee8ad3fdf613" providerId="ADAL" clId="{F9BA3E38-5E34-4488-9A83-5E938044220E}" dt="2023-05-23T03:45:09.366" v="2743" actId="478"/>
          <ac:picMkLst>
            <pc:docMk/>
            <pc:sldMk cId="562313140" sldId="318"/>
            <ac:picMk id="5" creationId="{4AA0DD95-623E-27C7-8FDF-BE7259421296}"/>
          </ac:picMkLst>
        </pc:picChg>
        <pc:picChg chg="del">
          <ac:chgData name="Susan Prow" userId="3da18737-760b-45db-8a7f-ee8ad3fdf613" providerId="ADAL" clId="{F9BA3E38-5E34-4488-9A83-5E938044220E}" dt="2023-05-23T02:43:32.793" v="1160" actId="478"/>
          <ac:picMkLst>
            <pc:docMk/>
            <pc:sldMk cId="562313140" sldId="318"/>
            <ac:picMk id="7" creationId="{D5A8548D-7D00-5454-17CB-F736823775D5}"/>
          </ac:picMkLst>
        </pc:picChg>
        <pc:picChg chg="add mod">
          <ac:chgData name="Susan Prow" userId="3da18737-760b-45db-8a7f-ee8ad3fdf613" providerId="ADAL" clId="{F9BA3E38-5E34-4488-9A83-5E938044220E}" dt="2023-05-23T03:45:17.077" v="2746" actId="1076"/>
          <ac:picMkLst>
            <pc:docMk/>
            <pc:sldMk cId="562313140" sldId="318"/>
            <ac:picMk id="10" creationId="{0D96A98C-8B56-B1E8-C348-23C5A2D1A947}"/>
          </ac:picMkLst>
        </pc:picChg>
      </pc:sldChg>
      <pc:sldChg chg="addSp delSp modSp add mod">
        <pc:chgData name="Susan Prow" userId="3da18737-760b-45db-8a7f-ee8ad3fdf613" providerId="ADAL" clId="{F9BA3E38-5E34-4488-9A83-5E938044220E}" dt="2023-05-23T03:01:46.873" v="1671" actId="1076"/>
        <pc:sldMkLst>
          <pc:docMk/>
          <pc:sldMk cId="3438998669" sldId="319"/>
        </pc:sldMkLst>
        <pc:spChg chg="mod">
          <ac:chgData name="Susan Prow" userId="3da18737-760b-45db-8a7f-ee8ad3fdf613" providerId="ADAL" clId="{F9BA3E38-5E34-4488-9A83-5E938044220E}" dt="2023-05-23T02:47:20.777" v="1295" actId="20577"/>
          <ac:spMkLst>
            <pc:docMk/>
            <pc:sldMk cId="3438998669" sldId="319"/>
            <ac:spMk id="6" creationId="{00000000-0000-0000-0000-000000000000}"/>
          </ac:spMkLst>
        </pc:spChg>
        <pc:spChg chg="mod">
          <ac:chgData name="Susan Prow" userId="3da18737-760b-45db-8a7f-ee8ad3fdf613" providerId="ADAL" clId="{F9BA3E38-5E34-4488-9A83-5E938044220E}" dt="2023-05-23T02:51:47" v="1465" actId="20577"/>
          <ac:spMkLst>
            <pc:docMk/>
            <pc:sldMk cId="3438998669" sldId="319"/>
            <ac:spMk id="9" creationId="{B8FB182A-F87F-BB26-1B15-CD7E2421BB70}"/>
          </ac:spMkLst>
        </pc:spChg>
        <pc:picChg chg="mod">
          <ac:chgData name="Susan Prow" userId="3da18737-760b-45db-8a7f-ee8ad3fdf613" providerId="ADAL" clId="{F9BA3E38-5E34-4488-9A83-5E938044220E}" dt="2023-05-23T02:49:34.667" v="1448" actId="1076"/>
          <ac:picMkLst>
            <pc:docMk/>
            <pc:sldMk cId="3438998669" sldId="319"/>
            <ac:picMk id="2" creationId="{00000000-0000-0000-0000-000000000000}"/>
          </ac:picMkLst>
        </pc:picChg>
        <pc:picChg chg="del">
          <ac:chgData name="Susan Prow" userId="3da18737-760b-45db-8a7f-ee8ad3fdf613" providerId="ADAL" clId="{F9BA3E38-5E34-4488-9A83-5E938044220E}" dt="2023-05-23T02:49:50.938" v="1452" actId="478"/>
          <ac:picMkLst>
            <pc:docMk/>
            <pc:sldMk cId="3438998669" sldId="319"/>
            <ac:picMk id="5" creationId="{4AA0DD95-623E-27C7-8FDF-BE7259421296}"/>
          </ac:picMkLst>
        </pc:picChg>
        <pc:picChg chg="add del mod">
          <ac:chgData name="Susan Prow" userId="3da18737-760b-45db-8a7f-ee8ad3fdf613" providerId="ADAL" clId="{F9BA3E38-5E34-4488-9A83-5E938044220E}" dt="2023-05-23T03:01:31.710" v="1666" actId="478"/>
          <ac:picMkLst>
            <pc:docMk/>
            <pc:sldMk cId="3438998669" sldId="319"/>
            <ac:picMk id="7" creationId="{9C0ECCC1-DB3A-B5BA-B05D-06C6147DAD27}"/>
          </ac:picMkLst>
        </pc:picChg>
        <pc:picChg chg="add mod">
          <ac:chgData name="Susan Prow" userId="3da18737-760b-45db-8a7f-ee8ad3fdf613" providerId="ADAL" clId="{F9BA3E38-5E34-4488-9A83-5E938044220E}" dt="2023-05-23T03:01:46.873" v="1671" actId="1076"/>
          <ac:picMkLst>
            <pc:docMk/>
            <pc:sldMk cId="3438998669" sldId="319"/>
            <ac:picMk id="10" creationId="{1B587E0A-05C5-E1DC-3C05-CC49A313AB50}"/>
          </ac:picMkLst>
        </pc:picChg>
      </pc:sldChg>
      <pc:sldChg chg="addSp delSp modSp add mod">
        <pc:chgData name="Susan Prow" userId="3da18737-760b-45db-8a7f-ee8ad3fdf613" providerId="ADAL" clId="{F9BA3E38-5E34-4488-9A83-5E938044220E}" dt="2023-05-25T16:46:49.709" v="3087" actId="20577"/>
        <pc:sldMkLst>
          <pc:docMk/>
          <pc:sldMk cId="39566256" sldId="320"/>
        </pc:sldMkLst>
        <pc:spChg chg="mod">
          <ac:chgData name="Susan Prow" userId="3da18737-760b-45db-8a7f-ee8ad3fdf613" providerId="ADAL" clId="{F9BA3E38-5E34-4488-9A83-5E938044220E}" dt="2023-05-23T03:03:29.325" v="1721" actId="20577"/>
          <ac:spMkLst>
            <pc:docMk/>
            <pc:sldMk cId="39566256" sldId="320"/>
            <ac:spMk id="6" creationId="{00000000-0000-0000-0000-000000000000}"/>
          </ac:spMkLst>
        </pc:spChg>
        <pc:spChg chg="mod">
          <ac:chgData name="Susan Prow" userId="3da18737-760b-45db-8a7f-ee8ad3fdf613" providerId="ADAL" clId="{F9BA3E38-5E34-4488-9A83-5E938044220E}" dt="2023-05-25T16:46:49.709" v="3087" actId="20577"/>
          <ac:spMkLst>
            <pc:docMk/>
            <pc:sldMk cId="39566256" sldId="320"/>
            <ac:spMk id="9" creationId="{B8FB182A-F87F-BB26-1B15-CD7E2421BB70}"/>
          </ac:spMkLst>
        </pc:spChg>
        <pc:picChg chg="add mod">
          <ac:chgData name="Susan Prow" userId="3da18737-760b-45db-8a7f-ee8ad3fdf613" providerId="ADAL" clId="{F9BA3E38-5E34-4488-9A83-5E938044220E}" dt="2023-05-23T03:52:40.155" v="2770" actId="14100"/>
          <ac:picMkLst>
            <pc:docMk/>
            <pc:sldMk cId="39566256" sldId="320"/>
            <ac:picMk id="5" creationId="{B8B417FC-8CBE-AF1C-C062-B4F04BC8CC6C}"/>
          </ac:picMkLst>
        </pc:picChg>
        <pc:picChg chg="del">
          <ac:chgData name="Susan Prow" userId="3da18737-760b-45db-8a7f-ee8ad3fdf613" providerId="ADAL" clId="{F9BA3E38-5E34-4488-9A83-5E938044220E}" dt="2023-05-23T02:56:50.199" v="1472" actId="478"/>
          <ac:picMkLst>
            <pc:docMk/>
            <pc:sldMk cId="39566256" sldId="320"/>
            <ac:picMk id="7" creationId="{9C0ECCC1-DB3A-B5BA-B05D-06C6147DAD27}"/>
          </ac:picMkLst>
        </pc:picChg>
      </pc:sldChg>
      <pc:sldChg chg="addSp delSp modSp add del mod">
        <pc:chgData name="Susan Prow" userId="3da18737-760b-45db-8a7f-ee8ad3fdf613" providerId="ADAL" clId="{F9BA3E38-5E34-4488-9A83-5E938044220E}" dt="2023-05-23T03:14:28.224" v="2040" actId="2696"/>
        <pc:sldMkLst>
          <pc:docMk/>
          <pc:sldMk cId="2491254771" sldId="321"/>
        </pc:sldMkLst>
        <pc:spChg chg="mod">
          <ac:chgData name="Susan Prow" userId="3da18737-760b-45db-8a7f-ee8ad3fdf613" providerId="ADAL" clId="{F9BA3E38-5E34-4488-9A83-5E938044220E}" dt="2023-05-23T03:04:25.010" v="1745" actId="20577"/>
          <ac:spMkLst>
            <pc:docMk/>
            <pc:sldMk cId="2491254771" sldId="321"/>
            <ac:spMk id="6" creationId="{00000000-0000-0000-0000-000000000000}"/>
          </ac:spMkLst>
        </pc:spChg>
        <pc:spChg chg="mod">
          <ac:chgData name="Susan Prow" userId="3da18737-760b-45db-8a7f-ee8ad3fdf613" providerId="ADAL" clId="{F9BA3E38-5E34-4488-9A83-5E938044220E}" dt="2023-05-23T03:07:30.078" v="1884" actId="20577"/>
          <ac:spMkLst>
            <pc:docMk/>
            <pc:sldMk cId="2491254771" sldId="321"/>
            <ac:spMk id="9" creationId="{B8FB182A-F87F-BB26-1B15-CD7E2421BB70}"/>
          </ac:spMkLst>
        </pc:spChg>
        <pc:picChg chg="del">
          <ac:chgData name="Susan Prow" userId="3da18737-760b-45db-8a7f-ee8ad3fdf613" providerId="ADAL" clId="{F9BA3E38-5E34-4488-9A83-5E938044220E}" dt="2023-05-23T03:06:10.879" v="1746" actId="478"/>
          <ac:picMkLst>
            <pc:docMk/>
            <pc:sldMk cId="2491254771" sldId="321"/>
            <ac:picMk id="5" creationId="{B8B417FC-8CBE-AF1C-C062-B4F04BC8CC6C}"/>
          </ac:picMkLst>
        </pc:picChg>
        <pc:picChg chg="add mod">
          <ac:chgData name="Susan Prow" userId="3da18737-760b-45db-8a7f-ee8ad3fdf613" providerId="ADAL" clId="{F9BA3E38-5E34-4488-9A83-5E938044220E}" dt="2023-05-23T03:07:54.832" v="1887" actId="1076"/>
          <ac:picMkLst>
            <pc:docMk/>
            <pc:sldMk cId="2491254771" sldId="321"/>
            <ac:picMk id="7" creationId="{E064F76A-979E-CC3B-B443-E3F27DD24CDD}"/>
          </ac:picMkLst>
        </pc:picChg>
      </pc:sldChg>
      <pc:sldChg chg="addSp delSp modSp add mod delAnim">
        <pc:chgData name="Susan Prow" userId="3da18737-760b-45db-8a7f-ee8ad3fdf613" providerId="ADAL" clId="{F9BA3E38-5E34-4488-9A83-5E938044220E}" dt="2023-05-23T03:08:41.780" v="1896" actId="1076"/>
        <pc:sldMkLst>
          <pc:docMk/>
          <pc:sldMk cId="1055597215" sldId="322"/>
        </pc:sldMkLst>
        <pc:spChg chg="del mod">
          <ac:chgData name="Susan Prow" userId="3da18737-760b-45db-8a7f-ee8ad3fdf613" providerId="ADAL" clId="{F9BA3E38-5E34-4488-9A83-5E938044220E}" dt="2023-05-23T03:08:11.713" v="1891" actId="478"/>
          <ac:spMkLst>
            <pc:docMk/>
            <pc:sldMk cId="1055597215" sldId="322"/>
            <ac:spMk id="9" creationId="{B8FB182A-F87F-BB26-1B15-CD7E2421BB70}"/>
          </ac:spMkLst>
        </pc:spChg>
        <pc:picChg chg="add mod">
          <ac:chgData name="Susan Prow" userId="3da18737-760b-45db-8a7f-ee8ad3fdf613" providerId="ADAL" clId="{F9BA3E38-5E34-4488-9A83-5E938044220E}" dt="2023-05-23T03:08:41.780" v="1896" actId="1076"/>
          <ac:picMkLst>
            <pc:docMk/>
            <pc:sldMk cId="1055597215" sldId="322"/>
            <ac:picMk id="5" creationId="{4BA5E710-14F8-5BF7-1F9D-978F6F57E15E}"/>
          </ac:picMkLst>
        </pc:picChg>
        <pc:picChg chg="del">
          <ac:chgData name="Susan Prow" userId="3da18737-760b-45db-8a7f-ee8ad3fdf613" providerId="ADAL" clId="{F9BA3E38-5E34-4488-9A83-5E938044220E}" dt="2023-05-23T03:08:06.540" v="1889" actId="478"/>
          <ac:picMkLst>
            <pc:docMk/>
            <pc:sldMk cId="1055597215" sldId="322"/>
            <ac:picMk id="7" creationId="{E064F76A-979E-CC3B-B443-E3F27DD24CDD}"/>
          </ac:picMkLst>
        </pc:picChg>
      </pc:sldChg>
      <pc:sldChg chg="addSp delSp modSp add mod ord">
        <pc:chgData name="Susan Prow" userId="3da18737-760b-45db-8a7f-ee8ad3fdf613" providerId="ADAL" clId="{F9BA3E38-5E34-4488-9A83-5E938044220E}" dt="2023-05-23T03:12:18.229" v="1964" actId="1076"/>
        <pc:sldMkLst>
          <pc:docMk/>
          <pc:sldMk cId="294264963" sldId="323"/>
        </pc:sldMkLst>
        <pc:spChg chg="mod">
          <ac:chgData name="Susan Prow" userId="3da18737-760b-45db-8a7f-ee8ad3fdf613" providerId="ADAL" clId="{F9BA3E38-5E34-4488-9A83-5E938044220E}" dt="2023-05-23T03:11:10.251" v="1937" actId="20577"/>
          <ac:spMkLst>
            <pc:docMk/>
            <pc:sldMk cId="294264963" sldId="323"/>
            <ac:spMk id="6" creationId="{00000000-0000-0000-0000-000000000000}"/>
          </ac:spMkLst>
        </pc:spChg>
        <pc:spChg chg="mod">
          <ac:chgData name="Susan Prow" userId="3da18737-760b-45db-8a7f-ee8ad3fdf613" providerId="ADAL" clId="{F9BA3E38-5E34-4488-9A83-5E938044220E}" dt="2023-05-23T03:12:13.148" v="1962" actId="20577"/>
          <ac:spMkLst>
            <pc:docMk/>
            <pc:sldMk cId="294264963" sldId="323"/>
            <ac:spMk id="9" creationId="{B8FB182A-F87F-BB26-1B15-CD7E2421BB70}"/>
          </ac:spMkLst>
        </pc:spChg>
        <pc:picChg chg="add mod">
          <ac:chgData name="Susan Prow" userId="3da18737-760b-45db-8a7f-ee8ad3fdf613" providerId="ADAL" clId="{F9BA3E38-5E34-4488-9A83-5E938044220E}" dt="2023-05-23T03:12:18.229" v="1964" actId="1076"/>
          <ac:picMkLst>
            <pc:docMk/>
            <pc:sldMk cId="294264963" sldId="323"/>
            <ac:picMk id="5" creationId="{78DBE198-9692-92EA-5C61-C841DCA65810}"/>
          </ac:picMkLst>
        </pc:picChg>
        <pc:picChg chg="del">
          <ac:chgData name="Susan Prow" userId="3da18737-760b-45db-8a7f-ee8ad3fdf613" providerId="ADAL" clId="{F9BA3E38-5E34-4488-9A83-5E938044220E}" dt="2023-05-23T03:11:12.651" v="1938" actId="478"/>
          <ac:picMkLst>
            <pc:docMk/>
            <pc:sldMk cId="294264963" sldId="323"/>
            <ac:picMk id="7" creationId="{E064F76A-979E-CC3B-B443-E3F27DD24CDD}"/>
          </ac:picMkLst>
        </pc:picChg>
      </pc:sldChg>
      <pc:sldChg chg="addSp delSp modSp add mod ord">
        <pc:chgData name="Susan Prow" userId="3da18737-760b-45db-8a7f-ee8ad3fdf613" providerId="ADAL" clId="{F9BA3E38-5E34-4488-9A83-5E938044220E}" dt="2023-05-23T03:13:02.147" v="1980" actId="1076"/>
        <pc:sldMkLst>
          <pc:docMk/>
          <pc:sldMk cId="3828197408" sldId="324"/>
        </pc:sldMkLst>
        <pc:spChg chg="mod">
          <ac:chgData name="Susan Prow" userId="3da18737-760b-45db-8a7f-ee8ad3fdf613" providerId="ADAL" clId="{F9BA3E38-5E34-4488-9A83-5E938044220E}" dt="2023-05-23T03:12:36.395" v="1976" actId="20577"/>
          <ac:spMkLst>
            <pc:docMk/>
            <pc:sldMk cId="3828197408" sldId="324"/>
            <ac:spMk id="6" creationId="{00000000-0000-0000-0000-000000000000}"/>
          </ac:spMkLst>
        </pc:spChg>
        <pc:picChg chg="del">
          <ac:chgData name="Susan Prow" userId="3da18737-760b-45db-8a7f-ee8ad3fdf613" providerId="ADAL" clId="{F9BA3E38-5E34-4488-9A83-5E938044220E}" dt="2023-05-23T03:12:42.159" v="1977" actId="478"/>
          <ac:picMkLst>
            <pc:docMk/>
            <pc:sldMk cId="3828197408" sldId="324"/>
            <ac:picMk id="5" creationId="{4BA5E710-14F8-5BF7-1F9D-978F6F57E15E}"/>
          </ac:picMkLst>
        </pc:picChg>
        <pc:picChg chg="add mod">
          <ac:chgData name="Susan Prow" userId="3da18737-760b-45db-8a7f-ee8ad3fdf613" providerId="ADAL" clId="{F9BA3E38-5E34-4488-9A83-5E938044220E}" dt="2023-05-23T03:13:02.147" v="1980" actId="1076"/>
          <ac:picMkLst>
            <pc:docMk/>
            <pc:sldMk cId="3828197408" sldId="324"/>
            <ac:picMk id="7" creationId="{DA5808A5-E4E6-E9BC-7343-EEC7712CFA0A}"/>
          </ac:picMkLst>
        </pc:picChg>
      </pc:sldChg>
      <pc:sldChg chg="addSp delSp modSp add del mod ord">
        <pc:chgData name="Susan Prow" userId="3da18737-760b-45db-8a7f-ee8ad3fdf613" providerId="ADAL" clId="{F9BA3E38-5E34-4488-9A83-5E938044220E}" dt="2023-05-23T03:21:55.323" v="2260" actId="2696"/>
        <pc:sldMkLst>
          <pc:docMk/>
          <pc:sldMk cId="3948934093" sldId="325"/>
        </pc:sldMkLst>
        <pc:spChg chg="mod">
          <ac:chgData name="Susan Prow" userId="3da18737-760b-45db-8a7f-ee8ad3fdf613" providerId="ADAL" clId="{F9BA3E38-5E34-4488-9A83-5E938044220E}" dt="2023-05-23T03:14:50.848" v="2072" actId="20577"/>
          <ac:spMkLst>
            <pc:docMk/>
            <pc:sldMk cId="3948934093" sldId="325"/>
            <ac:spMk id="6" creationId="{00000000-0000-0000-0000-000000000000}"/>
          </ac:spMkLst>
        </pc:spChg>
        <pc:spChg chg="mod">
          <ac:chgData name="Susan Prow" userId="3da18737-760b-45db-8a7f-ee8ad3fdf613" providerId="ADAL" clId="{F9BA3E38-5E34-4488-9A83-5E938044220E}" dt="2023-05-23T03:19:04.095" v="2224" actId="20577"/>
          <ac:spMkLst>
            <pc:docMk/>
            <pc:sldMk cId="3948934093" sldId="325"/>
            <ac:spMk id="9" creationId="{B8FB182A-F87F-BB26-1B15-CD7E2421BB70}"/>
          </ac:spMkLst>
        </pc:spChg>
        <pc:picChg chg="add mod">
          <ac:chgData name="Susan Prow" userId="3da18737-760b-45db-8a7f-ee8ad3fdf613" providerId="ADAL" clId="{F9BA3E38-5E34-4488-9A83-5E938044220E}" dt="2023-05-23T03:20:06.742" v="2230" actId="14100"/>
          <ac:picMkLst>
            <pc:docMk/>
            <pc:sldMk cId="3948934093" sldId="325"/>
            <ac:picMk id="5" creationId="{D3AE7AFC-516B-BFF3-F58B-CFBD64694C1A}"/>
          </ac:picMkLst>
        </pc:picChg>
        <pc:picChg chg="del">
          <ac:chgData name="Susan Prow" userId="3da18737-760b-45db-8a7f-ee8ad3fdf613" providerId="ADAL" clId="{F9BA3E38-5E34-4488-9A83-5E938044220E}" dt="2023-05-23T03:18:04.475" v="2073" actId="478"/>
          <ac:picMkLst>
            <pc:docMk/>
            <pc:sldMk cId="3948934093" sldId="325"/>
            <ac:picMk id="7" creationId="{E064F76A-979E-CC3B-B443-E3F27DD24CDD}"/>
          </ac:picMkLst>
        </pc:picChg>
      </pc:sldChg>
      <pc:sldChg chg="addSp delSp modSp add mod ord modAnim">
        <pc:chgData name="Susan Prow" userId="3da18737-760b-45db-8a7f-ee8ad3fdf613" providerId="ADAL" clId="{F9BA3E38-5E34-4488-9A83-5E938044220E}" dt="2023-05-23T04:07:36.836" v="3054" actId="113"/>
        <pc:sldMkLst>
          <pc:docMk/>
          <pc:sldMk cId="1097239654" sldId="326"/>
        </pc:sldMkLst>
        <pc:spChg chg="mod">
          <ac:chgData name="Susan Prow" userId="3da18737-760b-45db-8a7f-ee8ad3fdf613" providerId="ADAL" clId="{F9BA3E38-5E34-4488-9A83-5E938044220E}" dt="2023-05-23T03:56:24.628" v="2813" actId="20577"/>
          <ac:spMkLst>
            <pc:docMk/>
            <pc:sldMk cId="1097239654" sldId="326"/>
            <ac:spMk id="6" creationId="{00000000-0000-0000-0000-000000000000}"/>
          </ac:spMkLst>
        </pc:spChg>
        <pc:spChg chg="add mod">
          <ac:chgData name="Susan Prow" userId="3da18737-760b-45db-8a7f-ee8ad3fdf613" providerId="ADAL" clId="{F9BA3E38-5E34-4488-9A83-5E938044220E}" dt="2023-05-23T04:07:36.836" v="3054" actId="113"/>
          <ac:spMkLst>
            <pc:docMk/>
            <pc:sldMk cId="1097239654" sldId="326"/>
            <ac:spMk id="10" creationId="{8F7A3228-4ACE-7B94-F541-30AF99F64030}"/>
          </ac:spMkLst>
        </pc:spChg>
        <pc:picChg chg="mod">
          <ac:chgData name="Susan Prow" userId="3da18737-760b-45db-8a7f-ee8ad3fdf613" providerId="ADAL" clId="{F9BA3E38-5E34-4488-9A83-5E938044220E}" dt="2023-05-23T03:55:40.187" v="2777" actId="1076"/>
          <ac:picMkLst>
            <pc:docMk/>
            <pc:sldMk cId="1097239654" sldId="326"/>
            <ac:picMk id="2" creationId="{00000000-0000-0000-0000-000000000000}"/>
          </ac:picMkLst>
        </pc:picChg>
        <pc:picChg chg="mod">
          <ac:chgData name="Susan Prow" userId="3da18737-760b-45db-8a7f-ee8ad3fdf613" providerId="ADAL" clId="{F9BA3E38-5E34-4488-9A83-5E938044220E}" dt="2023-05-23T03:56:09.739" v="2782" actId="14100"/>
          <ac:picMkLst>
            <pc:docMk/>
            <pc:sldMk cId="1097239654" sldId="326"/>
            <ac:picMk id="3" creationId="{00000000-0000-0000-0000-000000000000}"/>
          </ac:picMkLst>
        </pc:picChg>
        <pc:picChg chg="add del mod">
          <ac:chgData name="Susan Prow" userId="3da18737-760b-45db-8a7f-ee8ad3fdf613" providerId="ADAL" clId="{F9BA3E38-5E34-4488-9A83-5E938044220E}" dt="2023-05-23T03:55:32.036" v="2774" actId="478"/>
          <ac:picMkLst>
            <pc:docMk/>
            <pc:sldMk cId="1097239654" sldId="326"/>
            <ac:picMk id="5" creationId="{8599FF47-DE5D-8478-553B-2DEF5DF593A6}"/>
          </ac:picMkLst>
        </pc:picChg>
        <pc:picChg chg="del">
          <ac:chgData name="Susan Prow" userId="3da18737-760b-45db-8a7f-ee8ad3fdf613" providerId="ADAL" clId="{F9BA3E38-5E34-4488-9A83-5E938044220E}" dt="2023-05-23T03:20:24.443" v="2246" actId="478"/>
          <ac:picMkLst>
            <pc:docMk/>
            <pc:sldMk cId="1097239654" sldId="326"/>
            <ac:picMk id="7" creationId="{DA5808A5-E4E6-E9BC-7343-EEC7712CFA0A}"/>
          </ac:picMkLst>
        </pc:picChg>
        <pc:picChg chg="add mod">
          <ac:chgData name="Susan Prow" userId="3da18737-760b-45db-8a7f-ee8ad3fdf613" providerId="ADAL" clId="{F9BA3E38-5E34-4488-9A83-5E938044220E}" dt="2023-05-23T03:56:05.863" v="2781" actId="14100"/>
          <ac:picMkLst>
            <pc:docMk/>
            <pc:sldMk cId="1097239654" sldId="326"/>
            <ac:picMk id="9" creationId="{CE002139-C8E4-32C0-B3EE-988597D14726}"/>
          </ac:picMkLst>
        </pc:picChg>
      </pc:sldChg>
      <pc:sldChg chg="addSp delSp modSp add mod delAnim">
        <pc:chgData name="Susan Prow" userId="3da18737-760b-45db-8a7f-ee8ad3fdf613" providerId="ADAL" clId="{F9BA3E38-5E34-4488-9A83-5E938044220E}" dt="2023-05-23T04:01:24.109" v="3027" actId="1076"/>
        <pc:sldMkLst>
          <pc:docMk/>
          <pc:sldMk cId="1026935655" sldId="327"/>
        </pc:sldMkLst>
        <pc:spChg chg="mod">
          <ac:chgData name="Susan Prow" userId="3da18737-760b-45db-8a7f-ee8ad3fdf613" providerId="ADAL" clId="{F9BA3E38-5E34-4488-9A83-5E938044220E}" dt="2023-05-23T03:27:46.241" v="2416" actId="255"/>
          <ac:spMkLst>
            <pc:docMk/>
            <pc:sldMk cId="1026935655" sldId="327"/>
            <ac:spMk id="6" creationId="{00000000-0000-0000-0000-000000000000}"/>
          </ac:spMkLst>
        </pc:spChg>
        <pc:spChg chg="del">
          <ac:chgData name="Susan Prow" userId="3da18737-760b-45db-8a7f-ee8ad3fdf613" providerId="ADAL" clId="{F9BA3E38-5E34-4488-9A83-5E938044220E}" dt="2023-05-23T03:27:14.031" v="2383" actId="478"/>
          <ac:spMkLst>
            <pc:docMk/>
            <pc:sldMk cId="1026935655" sldId="327"/>
            <ac:spMk id="22" creationId="{9097BE48-4703-BC40-035F-1C9751082281}"/>
          </ac:spMkLst>
        </pc:spChg>
        <pc:picChg chg="mod">
          <ac:chgData name="Susan Prow" userId="3da18737-760b-45db-8a7f-ee8ad3fdf613" providerId="ADAL" clId="{F9BA3E38-5E34-4488-9A83-5E938044220E}" dt="2023-05-23T03:27:26.382" v="2386" actId="14100"/>
          <ac:picMkLst>
            <pc:docMk/>
            <pc:sldMk cId="1026935655" sldId="327"/>
            <ac:picMk id="3" creationId="{00000000-0000-0000-0000-000000000000}"/>
          </ac:picMkLst>
        </pc:picChg>
        <pc:picChg chg="del">
          <ac:chgData name="Susan Prow" userId="3da18737-760b-45db-8a7f-ee8ad3fdf613" providerId="ADAL" clId="{F9BA3E38-5E34-4488-9A83-5E938044220E}" dt="2023-05-23T03:27:12.382" v="2382" actId="478"/>
          <ac:picMkLst>
            <pc:docMk/>
            <pc:sldMk cId="1026935655" sldId="327"/>
            <ac:picMk id="5" creationId="{9FB2E65C-923C-60A8-27C9-D706BF74FC28}"/>
          </ac:picMkLst>
        </pc:picChg>
        <pc:picChg chg="add mod">
          <ac:chgData name="Susan Prow" userId="3da18737-760b-45db-8a7f-ee8ad3fdf613" providerId="ADAL" clId="{F9BA3E38-5E34-4488-9A83-5E938044220E}" dt="2023-05-23T04:01:24.109" v="3027" actId="1076"/>
          <ac:picMkLst>
            <pc:docMk/>
            <pc:sldMk cId="1026935655" sldId="327"/>
            <ac:picMk id="7" creationId="{8BD4A2CE-4486-3929-70C9-6BF6869AC78D}"/>
          </ac:picMkLst>
        </pc:picChg>
        <pc:picChg chg="del">
          <ac:chgData name="Susan Prow" userId="3da18737-760b-45db-8a7f-ee8ad3fdf613" providerId="ADAL" clId="{F9BA3E38-5E34-4488-9A83-5E938044220E}" dt="2023-05-23T03:27:11.453" v="2381" actId="478"/>
          <ac:picMkLst>
            <pc:docMk/>
            <pc:sldMk cId="1026935655" sldId="327"/>
            <ac:picMk id="9" creationId="{EA38ABB0-4177-92A3-27EC-39E4E942F24B}"/>
          </ac:picMkLst>
        </pc:picChg>
        <pc:picChg chg="del mod">
          <ac:chgData name="Susan Prow" userId="3da18737-760b-45db-8a7f-ee8ad3fdf613" providerId="ADAL" clId="{F9BA3E38-5E34-4488-9A83-5E938044220E}" dt="2023-05-23T04:00:56.884" v="3024" actId="478"/>
          <ac:picMkLst>
            <pc:docMk/>
            <pc:sldMk cId="1026935655" sldId="327"/>
            <ac:picMk id="12" creationId="{134C7D54-43E3-B18C-A77D-D936CCD3438B}"/>
          </ac:picMkLst>
        </pc:picChg>
      </pc:sldChg>
      <pc:sldChg chg="delSp modSp add mod ord delAnim">
        <pc:chgData name="Susan Prow" userId="3da18737-760b-45db-8a7f-ee8ad3fdf613" providerId="ADAL" clId="{F9BA3E38-5E34-4488-9A83-5E938044220E}" dt="2023-05-23T03:26:30.800" v="2355"/>
        <pc:sldMkLst>
          <pc:docMk/>
          <pc:sldMk cId="100916778" sldId="328"/>
        </pc:sldMkLst>
        <pc:spChg chg="mod">
          <ac:chgData name="Susan Prow" userId="3da18737-760b-45db-8a7f-ee8ad3fdf613" providerId="ADAL" clId="{F9BA3E38-5E34-4488-9A83-5E938044220E}" dt="2023-05-23T03:26:21.275" v="2353" actId="20577"/>
          <ac:spMkLst>
            <pc:docMk/>
            <pc:sldMk cId="100916778" sldId="328"/>
            <ac:spMk id="6" creationId="{00000000-0000-0000-0000-000000000000}"/>
          </ac:spMkLst>
        </pc:spChg>
        <pc:spChg chg="del mod">
          <ac:chgData name="Susan Prow" userId="3da18737-760b-45db-8a7f-ee8ad3fdf613" providerId="ADAL" clId="{F9BA3E38-5E34-4488-9A83-5E938044220E}" dt="2023-05-23T03:25:55.760" v="2317" actId="478"/>
          <ac:spMkLst>
            <pc:docMk/>
            <pc:sldMk cId="100916778" sldId="328"/>
            <ac:spMk id="22" creationId="{9097BE48-4703-BC40-035F-1C9751082281}"/>
          </ac:spMkLst>
        </pc:spChg>
        <pc:picChg chg="del">
          <ac:chgData name="Susan Prow" userId="3da18737-760b-45db-8a7f-ee8ad3fdf613" providerId="ADAL" clId="{F9BA3E38-5E34-4488-9A83-5E938044220E}" dt="2023-05-23T03:25:54.812" v="2316" actId="478"/>
          <ac:picMkLst>
            <pc:docMk/>
            <pc:sldMk cId="100916778" sldId="328"/>
            <ac:picMk id="9" creationId="{EA38ABB0-4177-92A3-27EC-39E4E942F24B}"/>
          </ac:picMkLst>
        </pc:picChg>
        <pc:picChg chg="del">
          <ac:chgData name="Susan Prow" userId="3da18737-760b-45db-8a7f-ee8ad3fdf613" providerId="ADAL" clId="{F9BA3E38-5E34-4488-9A83-5E938044220E}" dt="2023-05-23T03:25:53.969" v="2315" actId="478"/>
          <ac:picMkLst>
            <pc:docMk/>
            <pc:sldMk cId="100916778" sldId="328"/>
            <ac:picMk id="12" creationId="{134C7D54-43E3-B18C-A77D-D936CCD3438B}"/>
          </ac:picMkLst>
        </pc:picChg>
      </pc:sldChg>
      <pc:sldChg chg="addSp delSp modSp add mod">
        <pc:chgData name="Susan Prow" userId="3da18737-760b-45db-8a7f-ee8ad3fdf613" providerId="ADAL" clId="{F9BA3E38-5E34-4488-9A83-5E938044220E}" dt="2023-05-23T03:28:34.512" v="2430" actId="1076"/>
        <pc:sldMkLst>
          <pc:docMk/>
          <pc:sldMk cId="420841717" sldId="329"/>
        </pc:sldMkLst>
        <pc:spChg chg="mod">
          <ac:chgData name="Susan Prow" userId="3da18737-760b-45db-8a7f-ee8ad3fdf613" providerId="ADAL" clId="{F9BA3E38-5E34-4488-9A83-5E938044220E}" dt="2023-05-23T03:28:01.052" v="2425" actId="20577"/>
          <ac:spMkLst>
            <pc:docMk/>
            <pc:sldMk cId="420841717" sldId="329"/>
            <ac:spMk id="6" creationId="{00000000-0000-0000-0000-000000000000}"/>
          </ac:spMkLst>
        </pc:spChg>
        <pc:picChg chg="add mod">
          <ac:chgData name="Susan Prow" userId="3da18737-760b-45db-8a7f-ee8ad3fdf613" providerId="ADAL" clId="{F9BA3E38-5E34-4488-9A83-5E938044220E}" dt="2023-05-23T03:28:34.512" v="2430" actId="1076"/>
          <ac:picMkLst>
            <pc:docMk/>
            <pc:sldMk cId="420841717" sldId="329"/>
            <ac:picMk id="5" creationId="{8489B8F9-95A9-1499-8816-8067F946501C}"/>
          </ac:picMkLst>
        </pc:picChg>
        <pc:picChg chg="del mod">
          <ac:chgData name="Susan Prow" userId="3da18737-760b-45db-8a7f-ee8ad3fdf613" providerId="ADAL" clId="{F9BA3E38-5E34-4488-9A83-5E938044220E}" dt="2023-05-23T03:28:27.263" v="2427" actId="478"/>
          <ac:picMkLst>
            <pc:docMk/>
            <pc:sldMk cId="420841717" sldId="329"/>
            <ac:picMk id="12" creationId="{134C7D54-43E3-B18C-A77D-D936CCD3438B}"/>
          </ac:picMkLst>
        </pc:picChg>
      </pc:sldChg>
      <pc:sldChg chg="addSp delSp modSp add mod modAnim">
        <pc:chgData name="Susan Prow" userId="3da18737-760b-45db-8a7f-ee8ad3fdf613" providerId="ADAL" clId="{F9BA3E38-5E34-4488-9A83-5E938044220E}" dt="2023-05-23T03:30:37.925" v="2467" actId="20577"/>
        <pc:sldMkLst>
          <pc:docMk/>
          <pc:sldMk cId="3189595822" sldId="330"/>
        </pc:sldMkLst>
        <pc:spChg chg="mod">
          <ac:chgData name="Susan Prow" userId="3da18737-760b-45db-8a7f-ee8ad3fdf613" providerId="ADAL" clId="{F9BA3E38-5E34-4488-9A83-5E938044220E}" dt="2023-05-23T03:28:46.331" v="2439" actId="20577"/>
          <ac:spMkLst>
            <pc:docMk/>
            <pc:sldMk cId="3189595822" sldId="330"/>
            <ac:spMk id="6" creationId="{00000000-0000-0000-0000-000000000000}"/>
          </ac:spMkLst>
        </pc:spChg>
        <pc:spChg chg="add mod">
          <ac:chgData name="Susan Prow" userId="3da18737-760b-45db-8a7f-ee8ad3fdf613" providerId="ADAL" clId="{F9BA3E38-5E34-4488-9A83-5E938044220E}" dt="2023-05-23T03:30:37.925" v="2467" actId="20577"/>
          <ac:spMkLst>
            <pc:docMk/>
            <pc:sldMk cId="3189595822" sldId="330"/>
            <ac:spMk id="8" creationId="{894B7148-95A6-DF4C-1E71-C9032059211D}"/>
          </ac:spMkLst>
        </pc:spChg>
        <pc:picChg chg="mod">
          <ac:chgData name="Susan Prow" userId="3da18737-760b-45db-8a7f-ee8ad3fdf613" providerId="ADAL" clId="{F9BA3E38-5E34-4488-9A83-5E938044220E}" dt="2023-05-23T03:29:28.105" v="2444" actId="1076"/>
          <ac:picMkLst>
            <pc:docMk/>
            <pc:sldMk cId="3189595822" sldId="330"/>
            <ac:picMk id="3" creationId="{00000000-0000-0000-0000-000000000000}"/>
          </ac:picMkLst>
        </pc:picChg>
        <pc:picChg chg="del">
          <ac:chgData name="Susan Prow" userId="3da18737-760b-45db-8a7f-ee8ad3fdf613" providerId="ADAL" clId="{F9BA3E38-5E34-4488-9A83-5E938044220E}" dt="2023-05-23T03:29:17.119" v="2440" actId="478"/>
          <ac:picMkLst>
            <pc:docMk/>
            <pc:sldMk cId="3189595822" sldId="330"/>
            <ac:picMk id="5" creationId="{8489B8F9-95A9-1499-8816-8067F946501C}"/>
          </ac:picMkLst>
        </pc:picChg>
        <pc:picChg chg="add mod">
          <ac:chgData name="Susan Prow" userId="3da18737-760b-45db-8a7f-ee8ad3fdf613" providerId="ADAL" clId="{F9BA3E38-5E34-4488-9A83-5E938044220E}" dt="2023-05-23T03:29:27.343" v="2443" actId="1076"/>
          <ac:picMkLst>
            <pc:docMk/>
            <pc:sldMk cId="3189595822" sldId="330"/>
            <ac:picMk id="7" creationId="{A1EC8266-DF6C-EDF0-1628-0D926D4209FC}"/>
          </ac:picMkLst>
        </pc:picChg>
      </pc:sldChg>
      <pc:sldChg chg="add del">
        <pc:chgData name="Susan Prow" userId="3da18737-760b-45db-8a7f-ee8ad3fdf613" providerId="ADAL" clId="{F9BA3E38-5E34-4488-9A83-5E938044220E}" dt="2023-05-23T03:58:07.646" v="2997" actId="2696"/>
        <pc:sldMkLst>
          <pc:docMk/>
          <pc:sldMk cId="3725308617" sldId="331"/>
        </pc:sldMkLst>
      </pc:sldChg>
      <pc:sldChg chg="modSp add mod">
        <pc:chgData name="Susan Prow" userId="3da18737-760b-45db-8a7f-ee8ad3fdf613" providerId="ADAL" clId="{F9BA3E38-5E34-4488-9A83-5E938044220E}" dt="2023-05-23T03:58:02.257" v="2996" actId="1076"/>
        <pc:sldMkLst>
          <pc:docMk/>
          <pc:sldMk cId="1242830335" sldId="332"/>
        </pc:sldMkLst>
        <pc:picChg chg="mod">
          <ac:chgData name="Susan Prow" userId="3da18737-760b-45db-8a7f-ee8ad3fdf613" providerId="ADAL" clId="{F9BA3E38-5E34-4488-9A83-5E938044220E}" dt="2023-05-23T03:58:02.257" v="2996" actId="1076"/>
          <ac:picMkLst>
            <pc:docMk/>
            <pc:sldMk cId="1242830335" sldId="332"/>
            <ac:picMk id="5" creationId="{8599FF47-DE5D-8478-553B-2DEF5DF593A6}"/>
          </ac:picMkLst>
        </pc:picChg>
      </pc:sldChg>
      <pc:sldChg chg="addSp delSp modSp add mod">
        <pc:chgData name="Susan Prow" userId="3da18737-760b-45db-8a7f-ee8ad3fdf613" providerId="ADAL" clId="{F9BA3E38-5E34-4488-9A83-5E938044220E}" dt="2023-05-23T04:00:10.132" v="3019" actId="1076"/>
        <pc:sldMkLst>
          <pc:docMk/>
          <pc:sldMk cId="2752579610" sldId="333"/>
        </pc:sldMkLst>
        <pc:spChg chg="mod">
          <ac:chgData name="Susan Prow" userId="3da18737-760b-45db-8a7f-ee8ad3fdf613" providerId="ADAL" clId="{F9BA3E38-5E34-4488-9A83-5E938044220E}" dt="2023-05-23T03:59:25.922" v="3013" actId="20577"/>
          <ac:spMkLst>
            <pc:docMk/>
            <pc:sldMk cId="2752579610" sldId="333"/>
            <ac:spMk id="6" creationId="{00000000-0000-0000-0000-000000000000}"/>
          </ac:spMkLst>
        </pc:spChg>
        <pc:picChg chg="del mod">
          <ac:chgData name="Susan Prow" userId="3da18737-760b-45db-8a7f-ee8ad3fdf613" providerId="ADAL" clId="{F9BA3E38-5E34-4488-9A83-5E938044220E}" dt="2023-05-23T03:59:28.659" v="3015" actId="478"/>
          <ac:picMkLst>
            <pc:docMk/>
            <pc:sldMk cId="2752579610" sldId="333"/>
            <ac:picMk id="5" creationId="{9FB2E65C-923C-60A8-27C9-D706BF74FC28}"/>
          </ac:picMkLst>
        </pc:picChg>
        <pc:picChg chg="add mod">
          <ac:chgData name="Susan Prow" userId="3da18737-760b-45db-8a7f-ee8ad3fdf613" providerId="ADAL" clId="{F9BA3E38-5E34-4488-9A83-5E938044220E}" dt="2023-05-23T04:00:10.132" v="3019" actId="1076"/>
          <ac:picMkLst>
            <pc:docMk/>
            <pc:sldMk cId="2752579610" sldId="333"/>
            <ac:picMk id="7" creationId="{DE8CD4E1-016D-CC70-4AAF-C2238CADDD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62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327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07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072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466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557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747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26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68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2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314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276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38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070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4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637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79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3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https://support.aeries.com/support/solutions/folders/14000121498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46.svg"/><Relationship Id="rId12" Type="http://schemas.openxmlformats.org/officeDocument/2006/relationships/hyperlink" Target="https://support.aeries.com/support/solutions/folders/14000116401" TargetMode="Externa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hyperlink" Target="https://support.aeries.com/support/solutions/folders/14000116262" TargetMode="External"/><Relationship Id="rId5" Type="http://schemas.openxmlformats.org/officeDocument/2006/relationships/image" Target="../media/image5.svg"/><Relationship Id="rId15" Type="http://schemas.openxmlformats.org/officeDocument/2006/relationships/image" Target="../media/image2.png"/><Relationship Id="rId10" Type="http://schemas.openxmlformats.org/officeDocument/2006/relationships/hyperlink" Target="https://support.aeries.com/support/solutions/articles/14000070185-discipline-dashboard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48.svg"/><Relationship Id="rId14" Type="http://schemas.openxmlformats.org/officeDocument/2006/relationships/hyperlink" Target="https://support.aeries.com/support/solutions/folders/140001165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3274870" y="-2194398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>
                <a:solidFill>
                  <a:srgbClr val="345BA9"/>
                </a:solidFill>
                <a:latin typeface="Nunito Sans"/>
              </a:rPr>
              <a:t>Discipline Dashboard</a:t>
            </a:r>
            <a:endParaRPr lang="en-US" sz="3200" b="1" dirty="0">
              <a:solidFill>
                <a:srgbClr val="345BA9"/>
              </a:solidFill>
              <a:latin typeface="Nunito Sans"/>
            </a:endParaRP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56405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14664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Show Total # of Referrals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B8FB182A-F87F-BB26-1B15-CD7E2421BB70}"/>
              </a:ext>
            </a:extLst>
          </p:cNvPr>
          <p:cNvSpPr/>
          <p:nvPr/>
        </p:nvSpPr>
        <p:spPr>
          <a:xfrm>
            <a:off x="622296" y="2045394"/>
            <a:ext cx="2731713" cy="31877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Referral Options: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Show Total #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Show Daily Rate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Show Weekly Rate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Show Percentage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Refresh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587E0A-05C5-E1DC-3C05-CC49A313A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895" y="1225550"/>
            <a:ext cx="8338550" cy="468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56405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14664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Incident Types of Referrals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B8FB182A-F87F-BB26-1B15-CD7E2421BB70}"/>
              </a:ext>
            </a:extLst>
          </p:cNvPr>
          <p:cNvSpPr/>
          <p:nvPr/>
        </p:nvSpPr>
        <p:spPr>
          <a:xfrm>
            <a:off x="475643" y="1549400"/>
            <a:ext cx="3232215" cy="4756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Incidents Options: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Primary Violation Codes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Disposition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Student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Month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Week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Day of the Week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Approximate Time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Time of Day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Location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Grade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Gender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Race/Ethnicity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Referrer 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Hot List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Refresh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417FC-8CBE-AF1C-C062-B4F04BC8C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0800" y="1308738"/>
            <a:ext cx="8223761" cy="44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56405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653087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Download Details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B8FB182A-F87F-BB26-1B15-CD7E2421BB70}"/>
              </a:ext>
            </a:extLst>
          </p:cNvPr>
          <p:cNvSpPr/>
          <p:nvPr/>
        </p:nvSpPr>
        <p:spPr>
          <a:xfrm>
            <a:off x="622298" y="1778000"/>
            <a:ext cx="2731713" cy="42601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Provides an Excel spreadsheet of the displayed data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Option to include Student Demographics (STU)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4F76A-979E-CC3B-B443-E3F27DD24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011" y="1549400"/>
            <a:ext cx="8410828" cy="46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56405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653087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Download Details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5E710-14F8-5BF7-1F9D-978F6F57E1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69" y="1896354"/>
            <a:ext cx="11816862" cy="30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97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56405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653087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Export as an Image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B8FB182A-F87F-BB26-1B15-CD7E2421BB70}"/>
              </a:ext>
            </a:extLst>
          </p:cNvPr>
          <p:cNvSpPr/>
          <p:nvPr/>
        </p:nvSpPr>
        <p:spPr>
          <a:xfrm>
            <a:off x="622298" y="1778000"/>
            <a:ext cx="2064631" cy="42601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Provides a PNG of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BE198-9692-92EA-5C61-C841DCA65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841" y="1545012"/>
            <a:ext cx="9105841" cy="49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56405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653087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 err="1">
                <a:solidFill>
                  <a:srgbClr val="FFFFFF"/>
                </a:solidFill>
                <a:latin typeface="Aeries Sans" pitchFamily="34" charset="0"/>
              </a:rPr>
              <a:t>Png</a:t>
            </a: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 Image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808A5-E4E6-E9BC-7343-EEC7712CF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033" y="1225550"/>
            <a:ext cx="8608164" cy="52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9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56405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6092536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653087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Viewing Associated Students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002139-C8E4-32C0-B3EE-988597D14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6764" y="1468582"/>
            <a:ext cx="8783635" cy="4601470"/>
          </a:xfrm>
          <a:prstGeom prst="rect">
            <a:avLst/>
          </a:prstGeom>
        </p:spPr>
      </p:pic>
      <p:sp>
        <p:nvSpPr>
          <p:cNvPr id="10" name="Object6">
            <a:extLst>
              <a:ext uri="{FF2B5EF4-FFF2-40B4-BE49-F238E27FC236}">
                <a16:creationId xmlns:a16="http://schemas.microsoft.com/office/drawing/2014/main" id="{8F7A3228-4ACE-7B94-F541-30AF99F64030}"/>
              </a:ext>
            </a:extLst>
          </p:cNvPr>
          <p:cNvSpPr/>
          <p:nvPr/>
        </p:nvSpPr>
        <p:spPr>
          <a:xfrm>
            <a:off x="622298" y="1778000"/>
            <a:ext cx="2731713" cy="42601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Click a Column 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Students Display below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Click the View Details button to view the corresponding Assertive Discipline record in ADS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56405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653087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View Details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9FF47-DE5D-8478-553B-2DEF5DF59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6823" y="889000"/>
            <a:ext cx="7934977" cy="56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30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670696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Various Views – By Disposition 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2E65C-923C-60A8-27C9-D706BF74FC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74" y="1448457"/>
            <a:ext cx="11080652" cy="49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670696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Various Views – Day of the Week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8CD4E1-016D-CC70-4AAF-C2238CADDD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46" y="2118908"/>
            <a:ext cx="10632707" cy="38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7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52234" y="2637262"/>
            <a:ext cx="5939339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SUSAN PROW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Implementation Coordinator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susan@aeries.com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3872776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DESIREE GUERRERO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 </a:t>
              </a:r>
              <a:r>
                <a:rPr lang="en-US" sz="1533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Training Specialist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0" b="1" dirty="0" err="1">
                  <a:solidFill>
                    <a:srgbClr val="0F346F"/>
                  </a:solidFill>
                  <a:latin typeface="Nunito Sans" pitchFamily="34" charset="0"/>
                </a:rPr>
                <a:t>desireeg</a:t>
              </a:r>
              <a:r>
                <a:rPr kumimoji="0" lang="en-US" sz="1530" b="1" i="0" u="none" strike="noStrike" kern="1200" cap="none" spc="0" normalizeH="0" baseline="0" noProof="0" dirty="0">
                  <a:ln>
                    <a:noFill/>
                  </a:ln>
                  <a:solidFill>
                    <a:srgbClr val="0F346F"/>
                  </a:solidFill>
                  <a:effectLst/>
                  <a:uLnTx/>
                  <a:uFillTx/>
                  <a:latin typeface="Nunito Sans" pitchFamily="34" charset="0"/>
                  <a:ea typeface="+mn-ea"/>
                  <a:cs typeface="+mn-cs"/>
                </a:rPr>
                <a:t>@aeries.com</a:t>
              </a:r>
              <a:endParaRPr lang="en-US" sz="1530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765627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Various Views – By Grade Level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00725C-6762-F614-CBCB-056F78CE8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58" y="1549400"/>
            <a:ext cx="10689483" cy="40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8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299" y="552450"/>
            <a:ext cx="7100863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572223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Various Views – By Race/Ethnicity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4A2CE-4486-3929-70C9-6BF6869AC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7951" y="1530587"/>
            <a:ext cx="10033156" cy="477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3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299" y="552450"/>
            <a:ext cx="7100863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572223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Various Views – By Referrer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9B8F9-95A9-1499-8816-8067F9465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98" y="1509151"/>
            <a:ext cx="11046070" cy="44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1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2298" y="494139"/>
            <a:ext cx="7100863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572223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Various Views – Hot List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EC8266-DF6C-EDF0-1628-0D926D4209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500" y="1337527"/>
            <a:ext cx="8737918" cy="5408495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94B7148-95A6-DF4C-1E71-C9032059211D}"/>
              </a:ext>
            </a:extLst>
          </p:cNvPr>
          <p:cNvSpPr/>
          <p:nvPr/>
        </p:nvSpPr>
        <p:spPr>
          <a:xfrm rot="21042893">
            <a:off x="4272048" y="1406156"/>
            <a:ext cx="2375395" cy="168305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So Many Options!</a:t>
            </a:r>
          </a:p>
        </p:txBody>
      </p:sp>
    </p:spTree>
    <p:extLst>
      <p:ext uri="{BB962C8B-B14F-4D97-AF65-F5344CB8AC3E}">
        <p14:creationId xmlns:p14="http://schemas.microsoft.com/office/powerpoint/2010/main" val="31895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-130175" y="3366290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312400" cy="2929363"/>
            <a:chOff x="939800" y="3616590"/>
            <a:chExt cx="10312400" cy="2929363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>
                  <a:solidFill>
                    <a:srgbClr val="0C1E41"/>
                  </a:solidFill>
                  <a:latin typeface="AeriesSansBold" pitchFamily="50" charset="0"/>
                  <a:ea typeface="Aeries Sans" pitchFamily="34" charset="-122"/>
                  <a:cs typeface="Aeries Sans" pitchFamily="34" charset="-120"/>
                </a:rPr>
                <a:t>Info and links</a:t>
              </a:r>
              <a:endParaRPr lang="en-US" sz="320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506160"/>
              <a:ext cx="4940300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  <a:latin typeface="Nunito Sans SemiBold" pitchFamily="2" charset="0"/>
                  <a:hlinkClick r:id="rId10"/>
                </a:rPr>
                <a:t>Discipline Dashboard</a:t>
              </a:r>
              <a:endParaRPr lang="en-US" sz="1600" dirty="0">
                <a:solidFill>
                  <a:prstClr val="black"/>
                </a:solidFill>
                <a:latin typeface="Nunito Sans SemiBold" pitchFamily="2" charset="0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hlinkClick r:id="rId11"/>
                </a:rPr>
                <a:t>Discipline Documentation</a:t>
              </a:r>
              <a:endParaRPr lang="en-US" sz="1600" b="1" dirty="0">
                <a:solidFill>
                  <a:srgbClr val="0C1E41"/>
                </a:solidFill>
                <a:latin typeface="Nunito Sans SemiBold" pitchFamily="34" charset="0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729320"/>
              <a:ext cx="4940300" cy="2816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  <a:hlinkClick r:id="rId12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  <a:hlinkClick r:id="rId12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  <a:latin typeface="Nunito Sans SemiBold" pitchFamily="2" charset="0"/>
                  <a:hlinkClick r:id="rId13"/>
                </a:rPr>
                <a:t>Discipline FAQs</a:t>
              </a:r>
              <a:endParaRPr lang="en-US" sz="1600" dirty="0">
                <a:solidFill>
                  <a:prstClr val="black"/>
                </a:solidFill>
                <a:latin typeface="Nunito Sans SemiBold" pitchFamily="2" charset="0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prstClr val="black"/>
                </a:solidFill>
                <a:latin typeface="Nunito Sans SemiBold" pitchFamily="2" charset="0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hlinkClick r:id="rId14"/>
                </a:rPr>
                <a:t>Discipline Videos</a:t>
              </a:r>
              <a:endParaRPr lang="en-US" sz="1600" b="1" dirty="0">
                <a:solidFill>
                  <a:srgbClr val="0C1E41"/>
                </a:solidFill>
                <a:latin typeface="Nunito Sans SemiBold" pitchFamily="34" charset="0"/>
              </a:endParaRPr>
            </a:p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prstClr val="black"/>
                </a:solidFill>
                <a:latin typeface="Nunito Sans SemiBold" pitchFamily="2" charset="0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806700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/>
              </a:rPr>
              <a:t>Discipline Dashboard</a:t>
            </a:r>
          </a:p>
        </p:txBody>
      </p:sp>
      <p:sp>
        <p:nvSpPr>
          <p:cNvPr id="3" name="Object2"/>
          <p:cNvSpPr/>
          <p:nvPr/>
        </p:nvSpPr>
        <p:spPr>
          <a:xfrm>
            <a:off x="0" y="3860798"/>
            <a:ext cx="12192000" cy="11548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  <a:p>
            <a:pPr algn="ctr" defTabSz="609630">
              <a:lnSpc>
                <a:spcPts val="2133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A resource for monitoring discipline.</a:t>
            </a:r>
          </a:p>
          <a:p>
            <a:pPr algn="ctr" defTabSz="609630">
              <a:lnSpc>
                <a:spcPts val="2133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Supports data driven decision making.</a:t>
            </a:r>
          </a:p>
          <a:p>
            <a:pPr algn="ctr" defTabSz="609630">
              <a:lnSpc>
                <a:spcPts val="2133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Ready for use!</a:t>
            </a:r>
          </a:p>
          <a:p>
            <a:pPr algn="ctr" defTabSz="609630">
              <a:lnSpc>
                <a:spcPts val="2133"/>
              </a:lnSpc>
            </a:pPr>
            <a:endParaRPr lang="en-US" sz="1000" dirty="0">
              <a:solidFill>
                <a:srgbClr val="FFFFFF"/>
              </a:solidFill>
              <a:latin typeface="Nunito Sans"/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284005" y="838700"/>
            <a:ext cx="3102289" cy="39578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/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Why use the </a:t>
            </a:r>
            <a:b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</a:br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Discipline Dashboard?</a:t>
            </a:r>
            <a:endParaRPr lang="en-US" sz="3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65688-60D6-316B-1F12-8B47294796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299" y="1647928"/>
            <a:ext cx="8452898" cy="50351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D6B2F3-93FB-D27A-394F-9EDE456E83C2}"/>
              </a:ext>
            </a:extLst>
          </p:cNvPr>
          <p:cNvSpPr txBox="1"/>
          <p:nvPr/>
        </p:nvSpPr>
        <p:spPr>
          <a:xfrm>
            <a:off x="3941607" y="174950"/>
            <a:ext cx="8077671" cy="21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unito Sans SemiBold" pitchFamily="2" charset="0"/>
              </a:rPr>
              <a:t>The Discipline Dashboard displays analytic data of </a:t>
            </a:r>
          </a:p>
          <a:p>
            <a:pPr algn="ctr"/>
            <a:r>
              <a:rPr lang="en-US" sz="3200" dirty="0">
                <a:latin typeface="Nunito Sans SemiBold" pitchFamily="2" charset="0"/>
              </a:rPr>
              <a:t>Assertive Discipline (ADS) incidents </a:t>
            </a:r>
          </a:p>
          <a:p>
            <a:pPr algn="ctr"/>
            <a:r>
              <a:rPr lang="en-US" sz="3200" dirty="0">
                <a:latin typeface="Nunito Sans SemiBold" pitchFamily="2" charset="0"/>
              </a:rPr>
              <a:t>for the current academic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538860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Accessing the Discipline Dashboard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22298" y="2481493"/>
            <a:ext cx="4978401" cy="14008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Read Rights to Assertive Discipline (ADS)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Student Data Node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Guidance Sub-Node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Discipline Dashboard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647271" y="1789986"/>
            <a:ext cx="2638854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09630">
              <a:lnSpc>
                <a:spcPts val="3467"/>
              </a:lnSpc>
            </a:pPr>
            <a:r>
              <a:rPr lang="en-US" sz="2200" dirty="0">
                <a:solidFill>
                  <a:schemeClr val="bg1"/>
                </a:solidFill>
                <a:latin typeface="Calibri" panose="020F0502020204030204"/>
              </a:rPr>
              <a:t>Permissions/Pages Tab</a:t>
            </a:r>
          </a:p>
          <a:p>
            <a:pPr defTabSz="609630">
              <a:lnSpc>
                <a:spcPts val="3467"/>
              </a:lnSpc>
            </a:pP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7272B-1A35-C3B1-853B-B9275E998E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227" y="889000"/>
            <a:ext cx="2229998" cy="5291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CEC896-747F-D068-CAB3-6EF7857A1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775" y="3933059"/>
            <a:ext cx="7104762" cy="22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-1270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284005" y="912117"/>
            <a:ext cx="3102289" cy="39578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/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Navigating the </a:t>
            </a:r>
          </a:p>
          <a:p>
            <a:pPr defTabSz="609630"/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Discipline Dashboard</a:t>
            </a:r>
            <a:endParaRPr lang="en-US" sz="3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4594117" y="1541932"/>
            <a:ext cx="6895485" cy="376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lvl="1" defTabSz="609630">
              <a:lnSpc>
                <a:spcPts val="1867"/>
              </a:lnSpc>
              <a:defRPr/>
            </a:pPr>
            <a:endParaRPr lang="en-US" sz="2000" dirty="0">
              <a:solidFill>
                <a:srgbClr val="0C1E41"/>
              </a:solidFill>
              <a:latin typeface="Nunito Sans" pitchFamily="2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C8445-39AF-3F59-7A9B-84EF6452B123}"/>
              </a:ext>
            </a:extLst>
          </p:cNvPr>
          <p:cNvSpPr txBox="1"/>
          <p:nvPr/>
        </p:nvSpPr>
        <p:spPr>
          <a:xfrm>
            <a:off x="4486275" y="561975"/>
            <a:ext cx="73247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unito Sans SemiBold" pitchFamily="2" charset="0"/>
              </a:rPr>
              <a:t>Options for viewing discipline data include:</a:t>
            </a:r>
          </a:p>
          <a:p>
            <a:endParaRPr lang="en-US" dirty="0">
              <a:latin typeface="Nunito Sans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Year to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Date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unito Sans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Assertive Discipline (ADS) Codes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Code selection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unito Sans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Show Total # of Referrals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Referrals filtering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unito Sans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Incidents for all Violation Codes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Incident filtering options</a:t>
            </a:r>
          </a:p>
          <a:p>
            <a:pPr lvl="1"/>
            <a:endParaRPr lang="en-US" dirty="0">
              <a:latin typeface="Nunito Sans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Downloading Details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Exports to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unito Sans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Export as an 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Exports to a </a:t>
            </a:r>
            <a:r>
              <a:rPr lang="en-US" dirty="0" err="1">
                <a:latin typeface="Nunito Sans SemiBold" pitchFamily="2" charset="0"/>
              </a:rPr>
              <a:t>png</a:t>
            </a:r>
            <a:endParaRPr lang="en-US" dirty="0">
              <a:latin typeface="Nunito Sans SemiBold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Nunito Sans SemiBold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unito Sans SemiBold" pitchFamily="2" charset="0"/>
              </a:rPr>
              <a:t>Click graphic to view associated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51240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</a:rPr>
              <a:t>Discipline Dashboard Display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BEA21-DC11-FE17-45D8-F3B9168DE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756" y="1114713"/>
            <a:ext cx="9752662" cy="536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9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9" y="552450"/>
            <a:ext cx="367030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Year to Date Options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8548D-7D00-5454-17CB-F73682377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650" y="1389823"/>
            <a:ext cx="8247091" cy="4470791"/>
          </a:xfrm>
          <a:prstGeom prst="rect">
            <a:avLst/>
          </a:prstGeom>
        </p:spPr>
      </p:pic>
      <p:sp>
        <p:nvSpPr>
          <p:cNvPr id="9" name="Object6">
            <a:extLst>
              <a:ext uri="{FF2B5EF4-FFF2-40B4-BE49-F238E27FC236}">
                <a16:creationId xmlns:a16="http://schemas.microsoft.com/office/drawing/2014/main" id="{B8FB182A-F87F-BB26-1B15-CD7E2421BB70}"/>
              </a:ext>
            </a:extLst>
          </p:cNvPr>
          <p:cNvSpPr/>
          <p:nvPr/>
        </p:nvSpPr>
        <p:spPr>
          <a:xfrm>
            <a:off x="622298" y="2031326"/>
            <a:ext cx="2894625" cy="31877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Range Options: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Year to Date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Previous 7 Days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Previous 30 Days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Previous 60 Days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Previous 90 Days</a:t>
            </a:r>
          </a:p>
          <a:p>
            <a:pPr marL="742950" lvl="1" indent="-285750" defTabSz="609630">
              <a:lnSpc>
                <a:spcPts val="1933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Custom Date Range</a:t>
            </a:r>
          </a:p>
          <a:p>
            <a:pPr marL="742950" lvl="1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Refresh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0" y="0"/>
            <a:ext cx="36703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2300" y="552450"/>
            <a:ext cx="2438400" cy="673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622298" y="552450"/>
            <a:ext cx="4146649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2800"/>
              </a:lnSpc>
            </a:pPr>
            <a:r>
              <a:rPr lang="en-US" sz="2400" b="1" dirty="0">
                <a:solidFill>
                  <a:srgbClr val="FFFFFF"/>
                </a:solidFill>
                <a:latin typeface="Aeries Sans" pitchFamily="34" charset="0"/>
                <a:ea typeface="Aeries Sans" pitchFamily="34" charset="-122"/>
                <a:cs typeface="Aeries Sans" pitchFamily="34" charset="-120"/>
              </a:rPr>
              <a:t>Assertive Discipline Codes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B8FB182A-F87F-BB26-1B15-CD7E2421BB70}"/>
              </a:ext>
            </a:extLst>
          </p:cNvPr>
          <p:cNvSpPr/>
          <p:nvPr/>
        </p:nvSpPr>
        <p:spPr>
          <a:xfrm>
            <a:off x="622299" y="2031326"/>
            <a:ext cx="3054352" cy="31877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Displays all codes available in Assertive Discipline table (ADS)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Select All/None available</a:t>
            </a: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  <a:p>
            <a:pPr marL="285750" indent="-285750" defTabSz="609630">
              <a:lnSpc>
                <a:spcPts val="193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Nunito Sans" pitchFamily="34" charset="0"/>
              </a:rPr>
              <a:t>Refresh</a:t>
            </a:r>
          </a:p>
          <a:p>
            <a:pPr defTabSz="609630">
              <a:lnSpc>
                <a:spcPts val="1933"/>
              </a:lnSpc>
            </a:pPr>
            <a:endParaRPr lang="en-US" dirty="0">
              <a:solidFill>
                <a:srgbClr val="FFFFFF"/>
              </a:solidFill>
              <a:latin typeface="Nunito Sans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96A98C-8B56-B1E8-C348-23C5A2D1A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650" y="1225550"/>
            <a:ext cx="7971837" cy="52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1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394</Words>
  <Application>Microsoft Office PowerPoint</Application>
  <PresentationFormat>Widescreen</PresentationFormat>
  <Paragraphs>149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AeriesSansBold</vt:lpstr>
      <vt:lpstr>Arial</vt:lpstr>
      <vt:lpstr>Aeries Sans</vt:lpstr>
      <vt:lpstr>Nunito Sans</vt:lpstr>
      <vt:lpstr>Nunito Sans SemiBold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Susan Prow</cp:lastModifiedBy>
  <cp:revision>16</cp:revision>
  <dcterms:created xsi:type="dcterms:W3CDTF">2020-10-12T22:05:31Z</dcterms:created>
  <dcterms:modified xsi:type="dcterms:W3CDTF">2023-05-25T16:47:45Z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