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39" r:id="rId2"/>
    <p:sldId id="440" r:id="rId3"/>
    <p:sldId id="319" r:id="rId4"/>
    <p:sldId id="435" r:id="rId5"/>
    <p:sldId id="423" r:id="rId6"/>
    <p:sldId id="425" r:id="rId7"/>
    <p:sldId id="330" r:id="rId8"/>
    <p:sldId id="441" r:id="rId9"/>
    <p:sldId id="424" r:id="rId10"/>
    <p:sldId id="312" r:id="rId11"/>
  </p:sldIdLst>
  <p:sldSz cx="24384000" cy="13716000"/>
  <p:notesSz cx="7077075" cy="9363075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8" autoAdjust="0"/>
    <p:restoredTop sz="96323" autoAdjust="0"/>
  </p:normalViewPr>
  <p:slideViewPr>
    <p:cSldViewPr snapToGrid="0">
      <p:cViewPr varScale="1">
        <p:scale>
          <a:sx n="47" d="100"/>
          <a:sy n="47" d="100"/>
        </p:scale>
        <p:origin x="88" y="2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2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9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6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1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eries.com/support/solutions/articles/1400014014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40491"/>
            <a:ext cx="24384000" cy="5336274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233" y="5387933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5-part Scheduling Workshop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4 of 5 – Scheduling Students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WELCOME!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The AM Session starts at 9:00, the PM session starts at 1:00.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24167" y="10866727"/>
            <a:ext cx="2093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algn="ctr"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 – Aeries Trainer &amp; Today’s Moderator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467051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97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076967"/>
            <a:ext cx="24384000" cy="5418162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907" y="5533332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4 of 5 – Scheduling Students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Session – 9:00 – 12:00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Break about 10:30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Session – 1:00 – 4:00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Break about 2:30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96620" y="10951494"/>
            <a:ext cx="21590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algn="ctr"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 – Aeries Trainer &amp; Today’s Moderator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357869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48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32255"/>
            <a:ext cx="17706934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27183"/>
            <a:ext cx="180975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documentation for this workshop:</a:t>
            </a:r>
            <a:br>
              <a:rPr lang="en-US" sz="4000" dirty="0">
                <a:effectLst/>
                <a:latin typeface="Calibri" panose="020F0502020204030204" pitchFamily="34" charset="0"/>
              </a:rPr>
            </a:br>
            <a:endParaRPr lang="en-US" sz="4000" dirty="0">
              <a:effectLst/>
              <a:latin typeface="Calibri" panose="020F0502020204030204" pitchFamily="34" charset="0"/>
            </a:endParaRPr>
          </a:p>
          <a:p>
            <a:r>
              <a:rPr lang="en-US" sz="4000">
                <a:latin typeface="Lato"/>
                <a:ea typeface="Open Sans" panose="020B0606030504020204" pitchFamily="34" charset="0"/>
                <a:cs typeface="Lato"/>
                <a:hlinkClick r:id="rId3"/>
              </a:rPr>
              <a:t>https://support.aeries.com/support/solutions/articles/14000140141</a:t>
            </a:r>
            <a:endParaRPr lang="en-US" sz="400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25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7277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2402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80648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2" y="3427183"/>
            <a:ext cx="192652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documents that will be used in this workshop: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lvl="1"/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4 of 5 Doc1 Scheduling Students.pptx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4 of 5 Doc2 Course Request Analysis.pdf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4 of 5 Doc3 Class Load Analysis.pdf</a:t>
            </a:r>
            <a:b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1619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DOCUMENTS USED FOR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30742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27183"/>
            <a:ext cx="18097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C.8. Scheduling Master Schedule –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options to print by Period, Course, Teacher, Room</a:t>
            </a:r>
            <a:b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D.4. Scheduling Course Request Analysis –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identifies Courses that are short seats.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C.11. Prescheduling Edit Listing –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prints students with courses that will reject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7302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AVAILABLE REPORTS: PRIOR TO SCHEDULING</a:t>
            </a:r>
          </a:p>
        </p:txBody>
      </p:sp>
    </p:spTree>
    <p:extLst>
      <p:ext uri="{BB962C8B-B14F-4D97-AF65-F5344CB8AC3E}">
        <p14:creationId xmlns:p14="http://schemas.microsoft.com/office/powerpoint/2010/main" val="196583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Grade Sequence:</a:t>
            </a:r>
            <a:b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Ignore Grade Level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Schedule Low to High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Schedule High to Low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Student Sequence:</a:t>
            </a:r>
            <a:b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Alphabetically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Reverse Alpha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Randomly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Options: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Schedule Alternates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Ignore Maximums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Include Inactive Students – Normally not used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Ignore Group Codes – Normally not used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Balance Academic Weight – Used in 4 x 4 Block Scheduling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644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OPTIONS TO SCHEDULE STUDENTS</a:t>
            </a:r>
          </a:p>
        </p:txBody>
      </p:sp>
    </p:spTree>
    <p:extLst>
      <p:ext uri="{BB962C8B-B14F-4D97-AF65-F5344CB8AC3E}">
        <p14:creationId xmlns:p14="http://schemas.microsoft.com/office/powerpoint/2010/main" val="35996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99259" y="7179775"/>
            <a:ext cx="122262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BREAK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2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8877718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7812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B.3. Student Course Requests</a:t>
            </a:r>
          </a:p>
          <a:p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Previous &amp; Next Rejected Student (SSS.RT)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View SMS – Sort or Limit display, Add Section or Course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Course Request Section Packet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ALL – Locks student into section (SSS.RT = *)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Lato"/>
                <a:ea typeface="Open Sans" panose="020B0606030504020204" pitchFamily="34" charset="0"/>
                <a:cs typeface="Lato"/>
              </a:rPr>
              <a:t>PermLK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 – Permanent Lock (SSS.PL &amp; SEC.PL)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Alternate Course Requests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Scheduling Exclusions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8885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STUDENT COURSE REQUESTS – AFTER SCHEDULING</a:t>
            </a:r>
          </a:p>
        </p:txBody>
      </p:sp>
    </p:spTree>
    <p:extLst>
      <p:ext uri="{BB962C8B-B14F-4D97-AF65-F5344CB8AC3E}">
        <p14:creationId xmlns:p14="http://schemas.microsoft.com/office/powerpoint/2010/main" val="351334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9218912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D.4. Scheduling Course Request Analysis –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identifies Courses that have more requests than the available number of seats.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D.5. Scheduling Class Load Analysis –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sorts by Course ID or Course Title, prints the details of each section, and calculates the deviation.</a:t>
            </a:r>
            <a:b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Lato"/>
              <a:ea typeface="Open Sans" panose="020B0606030504020204" pitchFamily="34" charset="0"/>
              <a:cs typeface="Lato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Lato"/>
                <a:ea typeface="Open Sans" panose="020B0606030504020204" pitchFamily="34" charset="0"/>
                <a:cs typeface="Lato"/>
              </a:rPr>
              <a:t>D.6. Scheduling Class Load Averages – </a:t>
            </a:r>
            <a:r>
              <a:rPr lang="en-US" sz="3200" dirty="0">
                <a:latin typeface="Lato"/>
                <a:ea typeface="Open Sans" panose="020B0606030504020204" pitchFamily="34" charset="0"/>
                <a:cs typeface="Lato"/>
              </a:rPr>
              <a:t>prints the class load averages by Term, Period, and Grade.  This report is commonly referred to as the “Seat Count” report and will be discussed in Part 5 – Master Schedule Building.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9636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AVAILABLE REPORTS: AFTER SCHEDULING STUDENTS</a:t>
            </a:r>
          </a:p>
        </p:txBody>
      </p:sp>
    </p:spTree>
    <p:extLst>
      <p:ext uri="{BB962C8B-B14F-4D97-AF65-F5344CB8AC3E}">
        <p14:creationId xmlns:p14="http://schemas.microsoft.com/office/powerpoint/2010/main" val="24283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5619</TotalTime>
  <Words>496</Words>
  <Application>Microsoft Office PowerPoint</Application>
  <PresentationFormat>Custom</PresentationFormat>
  <Paragraphs>60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Sam Defeo</cp:lastModifiedBy>
  <cp:revision>453</cp:revision>
  <cp:lastPrinted>2022-12-10T18:47:31Z</cp:lastPrinted>
  <dcterms:created xsi:type="dcterms:W3CDTF">2014-09-26T10:57:37Z</dcterms:created>
  <dcterms:modified xsi:type="dcterms:W3CDTF">2023-01-08T00:37:05Z</dcterms:modified>
</cp:coreProperties>
</file>