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65" r:id="rId2"/>
    <p:sldId id="332" r:id="rId3"/>
    <p:sldId id="337" r:id="rId4"/>
    <p:sldId id="342" r:id="rId5"/>
    <p:sldId id="343" r:id="rId6"/>
    <p:sldId id="338" r:id="rId7"/>
    <p:sldId id="344" r:id="rId8"/>
    <p:sldId id="345" r:id="rId9"/>
    <p:sldId id="346" r:id="rId10"/>
    <p:sldId id="347" r:id="rId11"/>
    <p:sldId id="312" r:id="rId12"/>
  </p:sldIdLst>
  <p:sldSz cx="243840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F67F7-B3E7-4B9C-B34D-31386EEBEA8C}" v="6" dt="2019-11-12T18:29:42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3" autoAdjust="0"/>
    <p:restoredTop sz="96323" autoAdjust="0"/>
  </p:normalViewPr>
  <p:slideViewPr>
    <p:cSldViewPr snapToGrid="0">
      <p:cViewPr varScale="1">
        <p:scale>
          <a:sx n="58" d="100"/>
          <a:sy n="58" d="100"/>
        </p:scale>
        <p:origin x="852" y="7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Lancaster" userId="d349436b-1fd1-4706-84cb-025c4ebf74ea" providerId="ADAL" clId="{70DF67F7-B3E7-4B9C-B34D-31386EEBEA8C}"/>
    <pc:docChg chg="undo custSel modSld">
      <pc:chgData name="James Lancaster" userId="d349436b-1fd1-4706-84cb-025c4ebf74ea" providerId="ADAL" clId="{70DF67F7-B3E7-4B9C-B34D-31386EEBEA8C}" dt="2019-11-12T22:34:35.713" v="139" actId="1076"/>
      <pc:docMkLst>
        <pc:docMk/>
      </pc:docMkLst>
      <pc:sldChg chg="modSp">
        <pc:chgData name="James Lancaster" userId="d349436b-1fd1-4706-84cb-025c4ebf74ea" providerId="ADAL" clId="{70DF67F7-B3E7-4B9C-B34D-31386EEBEA8C}" dt="2019-11-12T21:36:23.228" v="122" actId="20577"/>
        <pc:sldMkLst>
          <pc:docMk/>
          <pc:sldMk cId="1310315217" sldId="265"/>
        </pc:sldMkLst>
        <pc:spChg chg="mod">
          <ac:chgData name="James Lancaster" userId="d349436b-1fd1-4706-84cb-025c4ebf74ea" providerId="ADAL" clId="{70DF67F7-B3E7-4B9C-B34D-31386EEBEA8C}" dt="2019-11-12T21:36:23.228" v="122" actId="20577"/>
          <ac:spMkLst>
            <pc:docMk/>
            <pc:sldMk cId="1310315217" sldId="265"/>
            <ac:spMk id="10" creationId="{00000000-0000-0000-0000-000000000000}"/>
          </ac:spMkLst>
        </pc:spChg>
      </pc:sldChg>
      <pc:sldChg chg="modSp">
        <pc:chgData name="James Lancaster" userId="d349436b-1fd1-4706-84cb-025c4ebf74ea" providerId="ADAL" clId="{70DF67F7-B3E7-4B9C-B34D-31386EEBEA8C}" dt="2019-11-12T22:34:35.713" v="139" actId="1076"/>
        <pc:sldMkLst>
          <pc:docMk/>
          <pc:sldMk cId="3152439242" sldId="312"/>
        </pc:sldMkLst>
        <pc:spChg chg="mod">
          <ac:chgData name="James Lancaster" userId="d349436b-1fd1-4706-84cb-025c4ebf74ea" providerId="ADAL" clId="{70DF67F7-B3E7-4B9C-B34D-31386EEBEA8C}" dt="2019-11-12T22:34:35.713" v="139" actId="1076"/>
          <ac:spMkLst>
            <pc:docMk/>
            <pc:sldMk cId="3152439242" sldId="312"/>
            <ac:spMk id="9" creationId="{00000000-0000-0000-0000-000000000000}"/>
          </ac:spMkLst>
        </pc:spChg>
      </pc:sldChg>
      <pc:sldChg chg="modSp">
        <pc:chgData name="James Lancaster" userId="d349436b-1fd1-4706-84cb-025c4ebf74ea" providerId="ADAL" clId="{70DF67F7-B3E7-4B9C-B34D-31386EEBEA8C}" dt="2019-11-12T03:49:20.875" v="24" actId="20577"/>
        <pc:sldMkLst>
          <pc:docMk/>
          <pc:sldMk cId="2896919806" sldId="337"/>
        </pc:sldMkLst>
        <pc:spChg chg="mod">
          <ac:chgData name="James Lancaster" userId="d349436b-1fd1-4706-84cb-025c4ebf74ea" providerId="ADAL" clId="{70DF67F7-B3E7-4B9C-B34D-31386EEBEA8C}" dt="2019-11-12T03:49:20.875" v="24" actId="20577"/>
          <ac:spMkLst>
            <pc:docMk/>
            <pc:sldMk cId="2896919806" sldId="337"/>
            <ac:spMk id="5" creationId="{1C5D238D-824C-A542-A2C0-D2FAE0031EE9}"/>
          </ac:spMkLst>
        </pc:spChg>
      </pc:sldChg>
      <pc:sldChg chg="modSp">
        <pc:chgData name="James Lancaster" userId="d349436b-1fd1-4706-84cb-025c4ebf74ea" providerId="ADAL" clId="{70DF67F7-B3E7-4B9C-B34D-31386EEBEA8C}" dt="2019-11-12T03:52:21.033" v="63" actId="14100"/>
        <pc:sldMkLst>
          <pc:docMk/>
          <pc:sldMk cId="3768641609" sldId="344"/>
        </pc:sldMkLst>
        <pc:spChg chg="mod">
          <ac:chgData name="James Lancaster" userId="d349436b-1fd1-4706-84cb-025c4ebf74ea" providerId="ADAL" clId="{70DF67F7-B3E7-4B9C-B34D-31386EEBEA8C}" dt="2019-11-12T03:52:00.427" v="60" actId="20577"/>
          <ac:spMkLst>
            <pc:docMk/>
            <pc:sldMk cId="3768641609" sldId="344"/>
            <ac:spMk id="5" creationId="{1C5D238D-824C-A542-A2C0-D2FAE0031EE9}"/>
          </ac:spMkLst>
        </pc:spChg>
        <pc:picChg chg="mod">
          <ac:chgData name="James Lancaster" userId="d349436b-1fd1-4706-84cb-025c4ebf74ea" providerId="ADAL" clId="{70DF67F7-B3E7-4B9C-B34D-31386EEBEA8C}" dt="2019-11-12T03:52:21.033" v="63" actId="14100"/>
          <ac:picMkLst>
            <pc:docMk/>
            <pc:sldMk cId="3768641609" sldId="344"/>
            <ac:picMk id="2050" creationId="{B0D3CE6F-AA60-4EE7-8B7B-91184869A921}"/>
          </ac:picMkLst>
        </pc:picChg>
      </pc:sldChg>
      <pc:sldChg chg="modSp">
        <pc:chgData name="James Lancaster" userId="d349436b-1fd1-4706-84cb-025c4ebf74ea" providerId="ADAL" clId="{70DF67F7-B3E7-4B9C-B34D-31386EEBEA8C}" dt="2019-11-12T18:29:42.286" v="76" actId="20577"/>
        <pc:sldMkLst>
          <pc:docMk/>
          <pc:sldMk cId="2271095237" sldId="347"/>
        </pc:sldMkLst>
        <pc:spChg chg="mod">
          <ac:chgData name="James Lancaster" userId="d349436b-1fd1-4706-84cb-025c4ebf74ea" providerId="ADAL" clId="{70DF67F7-B3E7-4B9C-B34D-31386EEBEA8C}" dt="2019-11-12T18:29:42.286" v="76" actId="20577"/>
          <ac:spMkLst>
            <pc:docMk/>
            <pc:sldMk cId="2271095237" sldId="347"/>
            <ac:spMk id="5" creationId="{1C5D238D-824C-A542-A2C0-D2FAE0031EE9}"/>
          </ac:spMkLst>
        </pc:spChg>
      </pc:sldChg>
    </pc:docChg>
  </pc:docChgLst>
  <pc:docChgLst>
    <pc:chgData name="James Lancaster" userId="d349436b-1fd1-4706-84cb-025c4ebf74ea" providerId="ADAL" clId="{DEF8285E-7704-4684-87D4-300E66E4A728}"/>
    <pc:docChg chg="undo custSel addSld delSld modSld">
      <pc:chgData name="James Lancaster" userId="d349436b-1fd1-4706-84cb-025c4ebf74ea" providerId="ADAL" clId="{DEF8285E-7704-4684-87D4-300E66E4A728}" dt="2019-11-09T23:58:49.098" v="1451" actId="27636"/>
      <pc:docMkLst>
        <pc:docMk/>
      </pc:docMkLst>
      <pc:sldChg chg="modSp">
        <pc:chgData name="James Lancaster" userId="d349436b-1fd1-4706-84cb-025c4ebf74ea" providerId="ADAL" clId="{DEF8285E-7704-4684-87D4-300E66E4A728}" dt="2019-11-09T22:46:35.590" v="91" actId="1076"/>
        <pc:sldMkLst>
          <pc:docMk/>
          <pc:sldMk cId="1310315217" sldId="265"/>
        </pc:sldMkLst>
        <pc:spChg chg="mod">
          <ac:chgData name="James Lancaster" userId="d349436b-1fd1-4706-84cb-025c4ebf74ea" providerId="ADAL" clId="{DEF8285E-7704-4684-87D4-300E66E4A728}" dt="2019-11-09T22:46:35.590" v="91" actId="1076"/>
          <ac:spMkLst>
            <pc:docMk/>
            <pc:sldMk cId="1310315217" sldId="265"/>
            <ac:spMk id="8" creationId="{00000000-0000-0000-0000-000000000000}"/>
          </ac:spMkLst>
        </pc:spChg>
        <pc:spChg chg="mod">
          <ac:chgData name="James Lancaster" userId="d349436b-1fd1-4706-84cb-025c4ebf74ea" providerId="ADAL" clId="{DEF8285E-7704-4684-87D4-300E66E4A728}" dt="2019-11-09T22:44:39.673" v="54" actId="20577"/>
          <ac:spMkLst>
            <pc:docMk/>
            <pc:sldMk cId="1310315217" sldId="265"/>
            <ac:spMk id="10" creationId="{00000000-0000-0000-0000-000000000000}"/>
          </ac:spMkLst>
        </pc:spChg>
      </pc:sldChg>
      <pc:sldChg chg="modSp">
        <pc:chgData name="James Lancaster" userId="d349436b-1fd1-4706-84cb-025c4ebf74ea" providerId="ADAL" clId="{DEF8285E-7704-4684-87D4-300E66E4A728}" dt="2019-11-09T22:48:21.182" v="161" actId="20577"/>
        <pc:sldMkLst>
          <pc:docMk/>
          <pc:sldMk cId="681927766" sldId="332"/>
        </pc:sldMkLst>
        <pc:spChg chg="mod">
          <ac:chgData name="James Lancaster" userId="d349436b-1fd1-4706-84cb-025c4ebf74ea" providerId="ADAL" clId="{DEF8285E-7704-4684-87D4-300E66E4A728}" dt="2019-11-09T22:48:21.182" v="161" actId="20577"/>
          <ac:spMkLst>
            <pc:docMk/>
            <pc:sldMk cId="681927766" sldId="332"/>
            <ac:spMk id="5" creationId="{1C5D238D-824C-A542-A2C0-D2FAE0031EE9}"/>
          </ac:spMkLst>
        </pc:spChg>
      </pc:sldChg>
      <pc:sldChg chg="delSp del">
        <pc:chgData name="James Lancaster" userId="d349436b-1fd1-4706-84cb-025c4ebf74ea" providerId="ADAL" clId="{DEF8285E-7704-4684-87D4-300E66E4A728}" dt="2019-11-09T23:48:43.826" v="1365" actId="2696"/>
        <pc:sldMkLst>
          <pc:docMk/>
          <pc:sldMk cId="1297385958" sldId="336"/>
        </pc:sldMkLst>
        <pc:picChg chg="del">
          <ac:chgData name="James Lancaster" userId="d349436b-1fd1-4706-84cb-025c4ebf74ea" providerId="ADAL" clId="{DEF8285E-7704-4684-87D4-300E66E4A728}" dt="2019-11-09T23:47:17.286" v="1364" actId="478"/>
          <ac:picMkLst>
            <pc:docMk/>
            <pc:sldMk cId="1297385958" sldId="336"/>
            <ac:picMk id="9" creationId="{53FD7212-AFF7-E045-A6F7-5C8E22085D4F}"/>
          </ac:picMkLst>
        </pc:picChg>
      </pc:sldChg>
      <pc:sldChg chg="addSp delSp modSp">
        <pc:chgData name="James Lancaster" userId="d349436b-1fd1-4706-84cb-025c4ebf74ea" providerId="ADAL" clId="{DEF8285E-7704-4684-87D4-300E66E4A728}" dt="2019-11-09T23:12:14.869" v="829" actId="255"/>
        <pc:sldMkLst>
          <pc:docMk/>
          <pc:sldMk cId="2896919806" sldId="337"/>
        </pc:sldMkLst>
        <pc:spChg chg="mod">
          <ac:chgData name="James Lancaster" userId="d349436b-1fd1-4706-84cb-025c4ebf74ea" providerId="ADAL" clId="{DEF8285E-7704-4684-87D4-300E66E4A728}" dt="2019-11-09T22:55:43.933" v="414" actId="14"/>
          <ac:spMkLst>
            <pc:docMk/>
            <pc:sldMk cId="2896919806" sldId="337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12:14.869" v="829" actId="255"/>
          <ac:spMkLst>
            <pc:docMk/>
            <pc:sldMk cId="2896919806" sldId="337"/>
            <ac:spMk id="6" creationId="{70CEB94A-45E6-8F45-B3F6-C471346F605E}"/>
          </ac:spMkLst>
        </pc:spChg>
        <pc:picChg chg="add mod">
          <ac:chgData name="James Lancaster" userId="d349436b-1fd1-4706-84cb-025c4ebf74ea" providerId="ADAL" clId="{DEF8285E-7704-4684-87D4-300E66E4A728}" dt="2019-11-09T22:52:35.112" v="337" actId="1076"/>
          <ac:picMkLst>
            <pc:docMk/>
            <pc:sldMk cId="2896919806" sldId="337"/>
            <ac:picMk id="2" creationId="{AB3E0AF3-FDEF-45E7-83DD-CB0EADCECD6F}"/>
          </ac:picMkLst>
        </pc:picChg>
        <pc:picChg chg="del">
          <ac:chgData name="James Lancaster" userId="d349436b-1fd1-4706-84cb-025c4ebf74ea" providerId="ADAL" clId="{DEF8285E-7704-4684-87D4-300E66E4A728}" dt="2019-11-09T22:52:28.499" v="334" actId="478"/>
          <ac:picMkLst>
            <pc:docMk/>
            <pc:sldMk cId="2896919806" sldId="337"/>
            <ac:picMk id="3" creationId="{C02114C4-776E-2F4C-B2FF-082D196F1142}"/>
          </ac:picMkLst>
        </pc:picChg>
      </pc:sldChg>
      <pc:sldChg chg="addSp delSp modSp">
        <pc:chgData name="James Lancaster" userId="d349436b-1fd1-4706-84cb-025c4ebf74ea" providerId="ADAL" clId="{DEF8285E-7704-4684-87D4-300E66E4A728}" dt="2019-11-09T23:34:30.284" v="1249" actId="1076"/>
        <pc:sldMkLst>
          <pc:docMk/>
          <pc:sldMk cId="3715508985" sldId="338"/>
        </pc:sldMkLst>
        <pc:spChg chg="mod">
          <ac:chgData name="James Lancaster" userId="d349436b-1fd1-4706-84cb-025c4ebf74ea" providerId="ADAL" clId="{DEF8285E-7704-4684-87D4-300E66E4A728}" dt="2019-11-09T23:21:46.926" v="1232" actId="14100"/>
          <ac:spMkLst>
            <pc:docMk/>
            <pc:sldMk cId="3715508985" sldId="338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22:32.502" v="1234" actId="20577"/>
          <ac:spMkLst>
            <pc:docMk/>
            <pc:sldMk cId="3715508985" sldId="338"/>
            <ac:spMk id="6" creationId="{70CEB94A-45E6-8F45-B3F6-C471346F605E}"/>
          </ac:spMkLst>
        </pc:spChg>
        <pc:picChg chg="del">
          <ac:chgData name="James Lancaster" userId="d349436b-1fd1-4706-84cb-025c4ebf74ea" providerId="ADAL" clId="{DEF8285E-7704-4684-87D4-300E66E4A728}" dt="2019-11-09T23:14:39.172" v="931" actId="478"/>
          <ac:picMkLst>
            <pc:docMk/>
            <pc:sldMk cId="3715508985" sldId="338"/>
            <ac:picMk id="3" creationId="{5B367C54-2E8C-1F46-9D70-94620A378F41}"/>
          </ac:picMkLst>
        </pc:picChg>
        <pc:picChg chg="add del mod">
          <ac:chgData name="James Lancaster" userId="d349436b-1fd1-4706-84cb-025c4ebf74ea" providerId="ADAL" clId="{DEF8285E-7704-4684-87D4-300E66E4A728}" dt="2019-11-09T23:34:09.195" v="1244" actId="478"/>
          <ac:picMkLst>
            <pc:docMk/>
            <pc:sldMk cId="3715508985" sldId="338"/>
            <ac:picMk id="1026" creationId="{E910C1C6-FB23-4E62-BD3C-BE694EF4B3E3}"/>
          </ac:picMkLst>
        </pc:picChg>
        <pc:picChg chg="add mod">
          <ac:chgData name="James Lancaster" userId="d349436b-1fd1-4706-84cb-025c4ebf74ea" providerId="ADAL" clId="{DEF8285E-7704-4684-87D4-300E66E4A728}" dt="2019-11-09T23:34:30.284" v="1249" actId="1076"/>
          <ac:picMkLst>
            <pc:docMk/>
            <pc:sldMk cId="3715508985" sldId="338"/>
            <ac:picMk id="1028" creationId="{E34DF4AA-92EC-47CC-BBC5-C16D570E25DE}"/>
          </ac:picMkLst>
        </pc:picChg>
      </pc:sldChg>
      <pc:sldChg chg="addSp delSp modSp">
        <pc:chgData name="James Lancaster" userId="d349436b-1fd1-4706-84cb-025c4ebf74ea" providerId="ADAL" clId="{DEF8285E-7704-4684-87D4-300E66E4A728}" dt="2019-11-09T23:12:19.504" v="830" actId="255"/>
        <pc:sldMkLst>
          <pc:docMk/>
          <pc:sldMk cId="4205268115" sldId="342"/>
        </pc:sldMkLst>
        <pc:spChg chg="mod">
          <ac:chgData name="James Lancaster" userId="d349436b-1fd1-4706-84cb-025c4ebf74ea" providerId="ADAL" clId="{DEF8285E-7704-4684-87D4-300E66E4A728}" dt="2019-11-09T23:03:43.351" v="549" actId="27636"/>
          <ac:spMkLst>
            <pc:docMk/>
            <pc:sldMk cId="4205268115" sldId="342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12:19.504" v="830" actId="255"/>
          <ac:spMkLst>
            <pc:docMk/>
            <pc:sldMk cId="4205268115" sldId="342"/>
            <ac:spMk id="11" creationId="{20D52200-C83A-734C-B8D8-357C624473B4}"/>
          </ac:spMkLst>
        </pc:spChg>
        <pc:picChg chg="add mod ord">
          <ac:chgData name="James Lancaster" userId="d349436b-1fd1-4706-84cb-025c4ebf74ea" providerId="ADAL" clId="{DEF8285E-7704-4684-87D4-300E66E4A728}" dt="2019-11-09T23:11:12.151" v="816" actId="1076"/>
          <ac:picMkLst>
            <pc:docMk/>
            <pc:sldMk cId="4205268115" sldId="342"/>
            <ac:picMk id="2" creationId="{81D4010D-F32E-475F-88F6-EE1176020292}"/>
          </ac:picMkLst>
        </pc:picChg>
        <pc:picChg chg="del">
          <ac:chgData name="James Lancaster" userId="d349436b-1fd1-4706-84cb-025c4ebf74ea" providerId="ADAL" clId="{DEF8285E-7704-4684-87D4-300E66E4A728}" dt="2019-11-09T23:04:19.442" v="550" actId="478"/>
          <ac:picMkLst>
            <pc:docMk/>
            <pc:sldMk cId="4205268115" sldId="342"/>
            <ac:picMk id="3" creationId="{EA27D279-AB3B-AA4A-BB91-FFCDBE4F0914}"/>
          </ac:picMkLst>
        </pc:picChg>
      </pc:sldChg>
      <pc:sldChg chg="addSp delSp modSp">
        <pc:chgData name="James Lancaster" userId="d349436b-1fd1-4706-84cb-025c4ebf74ea" providerId="ADAL" clId="{DEF8285E-7704-4684-87D4-300E66E4A728}" dt="2019-11-09T23:35:42.286" v="1250" actId="1076"/>
        <pc:sldMkLst>
          <pc:docMk/>
          <pc:sldMk cId="3112553196" sldId="343"/>
        </pc:sldMkLst>
        <pc:spChg chg="mod">
          <ac:chgData name="James Lancaster" userId="d349436b-1fd1-4706-84cb-025c4ebf74ea" providerId="ADAL" clId="{DEF8285E-7704-4684-87D4-300E66E4A728}" dt="2019-11-09T23:10:31.859" v="812" actId="20577"/>
          <ac:spMkLst>
            <pc:docMk/>
            <pc:sldMk cId="3112553196" sldId="343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12:24.995" v="831" actId="255"/>
          <ac:spMkLst>
            <pc:docMk/>
            <pc:sldMk cId="3112553196" sldId="343"/>
            <ac:spMk id="10" creationId="{8395695B-35B3-6946-8F59-421254506CFF}"/>
          </ac:spMkLst>
        </pc:spChg>
        <pc:picChg chg="add mod ord">
          <ac:chgData name="James Lancaster" userId="d349436b-1fd1-4706-84cb-025c4ebf74ea" providerId="ADAL" clId="{DEF8285E-7704-4684-87D4-300E66E4A728}" dt="2019-11-09T23:35:42.286" v="1250" actId="1076"/>
          <ac:picMkLst>
            <pc:docMk/>
            <pc:sldMk cId="3112553196" sldId="343"/>
            <ac:picMk id="2" creationId="{9F4391F7-1D98-4DB8-9723-EDDA032755EE}"/>
          </ac:picMkLst>
        </pc:picChg>
        <pc:picChg chg="del">
          <ac:chgData name="James Lancaster" userId="d349436b-1fd1-4706-84cb-025c4ebf74ea" providerId="ADAL" clId="{DEF8285E-7704-4684-87D4-300E66E4A728}" dt="2019-11-09T23:07:58.498" v="620" actId="478"/>
          <ac:picMkLst>
            <pc:docMk/>
            <pc:sldMk cId="3112553196" sldId="343"/>
            <ac:picMk id="11" creationId="{05D80A44-BE27-5942-BB9F-B18F312D2CC0}"/>
          </ac:picMkLst>
        </pc:picChg>
      </pc:sldChg>
      <pc:sldChg chg="addSp modSp">
        <pc:chgData name="James Lancaster" userId="d349436b-1fd1-4706-84cb-025c4ebf74ea" providerId="ADAL" clId="{DEF8285E-7704-4684-87D4-300E66E4A728}" dt="2019-11-09T23:41:36.694" v="1254" actId="1076"/>
        <pc:sldMkLst>
          <pc:docMk/>
          <pc:sldMk cId="3768641609" sldId="344"/>
        </pc:sldMkLst>
        <pc:spChg chg="mod">
          <ac:chgData name="James Lancaster" userId="d349436b-1fd1-4706-84cb-025c4ebf74ea" providerId="ADAL" clId="{DEF8285E-7704-4684-87D4-300E66E4A728}" dt="2019-11-09T23:20:30.447" v="1170" actId="20577"/>
          <ac:spMkLst>
            <pc:docMk/>
            <pc:sldMk cId="3768641609" sldId="344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15:12.288" v="962" actId="20577"/>
          <ac:spMkLst>
            <pc:docMk/>
            <pc:sldMk cId="3768641609" sldId="344"/>
            <ac:spMk id="6" creationId="{70CEB94A-45E6-8F45-B3F6-C471346F605E}"/>
          </ac:spMkLst>
        </pc:spChg>
        <pc:picChg chg="add mod">
          <ac:chgData name="James Lancaster" userId="d349436b-1fd1-4706-84cb-025c4ebf74ea" providerId="ADAL" clId="{DEF8285E-7704-4684-87D4-300E66E4A728}" dt="2019-11-09T23:41:36.694" v="1254" actId="1076"/>
          <ac:picMkLst>
            <pc:docMk/>
            <pc:sldMk cId="3768641609" sldId="344"/>
            <ac:picMk id="2050" creationId="{B0D3CE6F-AA60-4EE7-8B7B-91184869A921}"/>
          </ac:picMkLst>
        </pc:picChg>
      </pc:sldChg>
      <pc:sldChg chg="addSp modSp">
        <pc:chgData name="James Lancaster" userId="d349436b-1fd1-4706-84cb-025c4ebf74ea" providerId="ADAL" clId="{DEF8285E-7704-4684-87D4-300E66E4A728}" dt="2019-11-09T23:45:06.347" v="1282" actId="1076"/>
        <pc:sldMkLst>
          <pc:docMk/>
          <pc:sldMk cId="3852621386" sldId="345"/>
        </pc:sldMkLst>
        <pc:spChg chg="mod">
          <ac:chgData name="James Lancaster" userId="d349436b-1fd1-4706-84cb-025c4ebf74ea" providerId="ADAL" clId="{DEF8285E-7704-4684-87D4-300E66E4A728}" dt="2019-11-09T23:44:55.007" v="1278" actId="27636"/>
          <ac:spMkLst>
            <pc:docMk/>
            <pc:sldMk cId="3852621386" sldId="345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42:39.110" v="1255"/>
          <ac:spMkLst>
            <pc:docMk/>
            <pc:sldMk cId="3852621386" sldId="345"/>
            <ac:spMk id="6" creationId="{70CEB94A-45E6-8F45-B3F6-C471346F605E}"/>
          </ac:spMkLst>
        </pc:spChg>
        <pc:picChg chg="add mod">
          <ac:chgData name="James Lancaster" userId="d349436b-1fd1-4706-84cb-025c4ebf74ea" providerId="ADAL" clId="{DEF8285E-7704-4684-87D4-300E66E4A728}" dt="2019-11-09T23:45:06.347" v="1282" actId="1076"/>
          <ac:picMkLst>
            <pc:docMk/>
            <pc:sldMk cId="3852621386" sldId="345"/>
            <ac:picMk id="2" creationId="{D0637D63-DD1D-4842-9994-125C68AB393E}"/>
          </ac:picMkLst>
        </pc:picChg>
      </pc:sldChg>
      <pc:sldChg chg="addSp delSp modSp delAnim">
        <pc:chgData name="James Lancaster" userId="d349436b-1fd1-4706-84cb-025c4ebf74ea" providerId="ADAL" clId="{DEF8285E-7704-4684-87D4-300E66E4A728}" dt="2019-11-09T23:47:06.944" v="1363" actId="14100"/>
        <pc:sldMkLst>
          <pc:docMk/>
          <pc:sldMk cId="3132050299" sldId="346"/>
        </pc:sldMkLst>
        <pc:spChg chg="mod">
          <ac:chgData name="James Lancaster" userId="d349436b-1fd1-4706-84cb-025c4ebf74ea" providerId="ADAL" clId="{DEF8285E-7704-4684-87D4-300E66E4A728}" dt="2019-11-09T23:46:56.574" v="1360" actId="14100"/>
          <ac:spMkLst>
            <pc:docMk/>
            <pc:sldMk cId="3132050299" sldId="346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45:33.443" v="1297" actId="20577"/>
          <ac:spMkLst>
            <pc:docMk/>
            <pc:sldMk cId="3132050299" sldId="346"/>
            <ac:spMk id="6" creationId="{70CEB94A-45E6-8F45-B3F6-C471346F605E}"/>
          </ac:spMkLst>
        </pc:spChg>
        <pc:picChg chg="add mod">
          <ac:chgData name="James Lancaster" userId="d349436b-1fd1-4706-84cb-025c4ebf74ea" providerId="ADAL" clId="{DEF8285E-7704-4684-87D4-300E66E4A728}" dt="2019-11-09T23:47:06.944" v="1363" actId="14100"/>
          <ac:picMkLst>
            <pc:docMk/>
            <pc:sldMk cId="3132050299" sldId="346"/>
            <ac:picMk id="2" creationId="{3AE984C3-6DBD-4D71-A168-AA6D88F98C70}"/>
          </ac:picMkLst>
        </pc:picChg>
        <pc:picChg chg="del">
          <ac:chgData name="James Lancaster" userId="d349436b-1fd1-4706-84cb-025c4ebf74ea" providerId="ADAL" clId="{DEF8285E-7704-4684-87D4-300E66E4A728}" dt="2019-11-09T23:45:43.680" v="1299" actId="478"/>
          <ac:picMkLst>
            <pc:docMk/>
            <pc:sldMk cId="3132050299" sldId="346"/>
            <ac:picMk id="16" creationId="{27FE8C8D-9A23-D941-BEEE-7C89C6858D74}"/>
          </ac:picMkLst>
        </pc:picChg>
        <pc:picChg chg="del">
          <ac:chgData name="James Lancaster" userId="d349436b-1fd1-4706-84cb-025c4ebf74ea" providerId="ADAL" clId="{DEF8285E-7704-4684-87D4-300E66E4A728}" dt="2019-11-09T23:45:44.293" v="1300" actId="478"/>
          <ac:picMkLst>
            <pc:docMk/>
            <pc:sldMk cId="3132050299" sldId="346"/>
            <ac:picMk id="17" creationId="{8193DD34-D163-6447-BFAF-63845F64F304}"/>
          </ac:picMkLst>
        </pc:picChg>
        <pc:picChg chg="del">
          <ac:chgData name="James Lancaster" userId="d349436b-1fd1-4706-84cb-025c4ebf74ea" providerId="ADAL" clId="{DEF8285E-7704-4684-87D4-300E66E4A728}" dt="2019-11-09T23:45:42.801" v="1298" actId="478"/>
          <ac:picMkLst>
            <pc:docMk/>
            <pc:sldMk cId="3132050299" sldId="346"/>
            <ac:picMk id="1026" creationId="{193961D8-DA34-D649-8DF4-4D6DCDBCABF3}"/>
          </ac:picMkLst>
        </pc:picChg>
      </pc:sldChg>
      <pc:sldChg chg="delSp modSp add">
        <pc:chgData name="James Lancaster" userId="d349436b-1fd1-4706-84cb-025c4ebf74ea" providerId="ADAL" clId="{DEF8285E-7704-4684-87D4-300E66E4A728}" dt="2019-11-09T23:58:49.098" v="1451" actId="27636"/>
        <pc:sldMkLst>
          <pc:docMk/>
          <pc:sldMk cId="2271095237" sldId="347"/>
        </pc:sldMkLst>
        <pc:spChg chg="mod">
          <ac:chgData name="James Lancaster" userId="d349436b-1fd1-4706-84cb-025c4ebf74ea" providerId="ADAL" clId="{DEF8285E-7704-4684-87D4-300E66E4A728}" dt="2019-11-09T23:58:49.098" v="1451" actId="27636"/>
          <ac:spMkLst>
            <pc:docMk/>
            <pc:sldMk cId="2271095237" sldId="347"/>
            <ac:spMk id="5" creationId="{1C5D238D-824C-A542-A2C0-D2FAE0031EE9}"/>
          </ac:spMkLst>
        </pc:spChg>
        <pc:spChg chg="mod">
          <ac:chgData name="James Lancaster" userId="d349436b-1fd1-4706-84cb-025c4ebf74ea" providerId="ADAL" clId="{DEF8285E-7704-4684-87D4-300E66E4A728}" dt="2019-11-09T23:49:05.687" v="1382" actId="20577"/>
          <ac:spMkLst>
            <pc:docMk/>
            <pc:sldMk cId="2271095237" sldId="347"/>
            <ac:spMk id="6" creationId="{70CEB94A-45E6-8F45-B3F6-C471346F605E}"/>
          </ac:spMkLst>
        </pc:spChg>
        <pc:picChg chg="del">
          <ac:chgData name="James Lancaster" userId="d349436b-1fd1-4706-84cb-025c4ebf74ea" providerId="ADAL" clId="{DEF8285E-7704-4684-87D4-300E66E4A728}" dt="2019-11-09T23:49:32.359" v="1446" actId="478"/>
          <ac:picMkLst>
            <pc:docMk/>
            <pc:sldMk cId="2271095237" sldId="347"/>
            <ac:picMk id="2" creationId="{3AE984C3-6DBD-4D71-A168-AA6D88F98C7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EF09F-BEE4-5345-86B7-E3E8369A3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B0AB6-C3C4-6E4B-80F3-16A5AA81F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987DC-D659-D04D-818F-2A1C1593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54153-6FDF-3A4C-A95C-44973F21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8DCB6-23DD-5A41-81FC-86754C46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6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E2BC-5ED7-DC49-8D44-7F602F55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E5646-B17C-BA49-AC57-101D4491A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F953C-59DB-D34A-B227-E0B88335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1F138-80DE-A345-BE47-2C4A764F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75BE-841B-4249-A7EC-B9C1476D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9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954567-AFDE-9F47-A517-0A866C294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A9A1A-EC14-614D-99C9-378918ABA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F4B7-0006-6241-ABFF-0E1F6D60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C62C5-492E-E942-BEB5-653FE2B3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5A7F9-C5AF-4D4A-84C0-456CBD9B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2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2699-7A4A-654D-B595-4A2C6FCC6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F9C9-10F2-8641-86F5-0B3370573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43755-6018-8544-9088-DB088654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A216A-E16A-2E47-944B-53D1EF0D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F3550-0D0F-794A-865C-C93A794C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F8417-7033-6047-A9B1-4EFD78F0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B30B4-6C65-8B4A-BF7B-1C9E5A999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B2D68-D131-6E40-9306-F042717A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891D3-1650-6849-9EF1-F1D7B828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0B64E-E3FD-3A4C-9AE8-C53FFE2C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9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8EC9-4221-7D48-9DC9-FF0FCD0E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038D5-4938-6B42-A4CC-722593B5E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7B80F-CD29-5F4D-B475-15B29758A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F52A6-BDFA-EA4D-A777-FBD7270F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ADC25-14BB-ED44-BEE2-4C06AB07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B346B-73CE-534B-9236-C1C1C890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6311B-CCE7-E64E-9D5C-62B6AE17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A20A7-14B7-C444-8389-9750AE746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D18B9-B46F-5B40-A62B-84575DDD8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BBB7F-31A9-C649-8DDE-9DC36B561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97816-E408-1444-93E7-D20C6D46A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7B772-D546-9B49-ABD5-DF2B6BFD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E138E-FBD8-AA41-BC22-568038EE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4E98F-7076-4A40-8F43-E496F119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2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B68C7-91EF-5648-BCAE-D3A9E407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0744A-D823-1245-B8FA-3B036F8B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28287-33A0-AB4A-BD75-55F35DF6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ED457-C2CD-2B46-8A66-1ABBCFF5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952F37-CED6-264D-B8E8-9FC92007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9933A-F98D-A34D-A885-3642DD47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8EE20-318B-4C49-9BB3-0B4E19C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9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8867-D519-A54B-A798-126D4F11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16D2-2A4A-BA41-B749-11A36551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1F3C9-84FE-E347-8B6E-4269EB32E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00FEB-D807-D44E-AEC5-7C4916F4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2194D-3218-3E44-8F95-07B1E1BD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3AA9B-A477-FD46-B8FB-A47D393B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0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1939-1B75-CF4F-9D32-EB968D84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DEAF4-F431-0B4B-8D70-984D386E0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7EEA2-9380-0745-A30C-B8E0D273C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CA8D7-F1AC-2B44-88E7-22EC6CCF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E7649-B57C-AF4E-92B5-2C2520EE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FDE51-5E13-5646-92FC-DE516AB3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4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C370C-CA55-E14B-AABE-825FB6B1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4C112-0212-A54F-812E-873DC374F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626D8-D9B6-D440-8D27-E53DACD53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CFA83-8913-0A40-9C69-B8BCA139E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2DB64-AD16-824C-BAC4-AF7B904E9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0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eries.link/cetpa-dv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6500"/>
            <a:ext cx="24384000" cy="2726871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588" y="805571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34587" y="9888138"/>
            <a:ext cx="18734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James Lancaster, </a:t>
            </a: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Seco</a:t>
            </a:r>
            <a:r>
              <a:rPr lang="tr-TR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nd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</a:t>
            </a:r>
            <a:r>
              <a:rPr lang="tr-TR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Level Support</a:t>
            </a:r>
          </a:p>
          <a:p>
            <a:pPr algn="ctr"/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Kevin Praeger</a:t>
            </a:r>
            <a:r>
              <a:rPr lang="tr-TR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, 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Core Product Manager</a:t>
            </a:r>
          </a:p>
          <a:p>
            <a:pPr algn="ctr"/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Jason Miles, Programmer Analyst, Irvine USD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5190" y="6858000"/>
            <a:ext cx="23073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Data Validation System</a:t>
            </a:r>
          </a:p>
        </p:txBody>
      </p:sp>
    </p:spTree>
    <p:extLst>
      <p:ext uri="{BB962C8B-B14F-4D97-AF65-F5344CB8AC3E}">
        <p14:creationId xmlns:p14="http://schemas.microsoft.com/office/powerpoint/2010/main" val="131031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457199" y="3651250"/>
            <a:ext cx="23164799" cy="5251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Wait…  Where can I download those free definitions?</a:t>
            </a:r>
          </a:p>
          <a:p>
            <a:pPr marL="857250" indent="-857250" algn="l" fontAlgn="base">
              <a:buFont typeface="Arial" panose="020B0604020202020204" pitchFamily="34" charset="0"/>
              <a:buChar char="•"/>
            </a:pPr>
            <a:r>
              <a:rPr lang="en-US" sz="7200">
                <a:hlinkClick r:id="rId2"/>
              </a:rPr>
              <a:t>https://aeries.link/cetpa-dv</a:t>
            </a:r>
            <a:r>
              <a:rPr lang="en-US" sz="7200"/>
              <a:t> </a:t>
            </a:r>
            <a:endParaRPr lang="en-US" sz="72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1676400" y="730251"/>
            <a:ext cx="21031200" cy="12814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Free Add-Ons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D617C9-809F-9948-8299-184DCC1AED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155E934-7DDF-104C-89F8-3D82ADCAC73A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853658-FDA7-1D43-B1FB-BE60553671DC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0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10284" y="12793750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baseline="300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®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2190592" y="12771979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8076" y="12793750"/>
            <a:ext cx="50007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pc="3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Data Validation</a:t>
            </a:r>
          </a:p>
        </p:txBody>
      </p:sp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8800" dirty="0"/>
              <a:t>Data input validation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8800" dirty="0"/>
              <a:t>Post-input validation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1676400" y="730251"/>
            <a:ext cx="21031200" cy="12814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Discussion Topics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1133F5-5320-6849-83A1-4186FBEB0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0CF3EF0-4B4C-254C-8B43-9AFF3DF9D1D0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A43E42-16C2-8C41-8529-895979E3033B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92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1676400" y="3651250"/>
            <a:ext cx="114300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8800" dirty="0"/>
              <a:t>CALPADS Required Fields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r>
              <a:rPr lang="en-US" sz="7200" dirty="0"/>
              <a:t>Are my users entering data correctly?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8800" dirty="0"/>
              <a:t>Define Required Fields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r>
              <a:rPr lang="en-US" sz="8000" dirty="0"/>
              <a:t>How much data do we have at once?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8800" dirty="0"/>
              <a:t>What about district-defined rules?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8000" dirty="0"/>
          </a:p>
          <a:p>
            <a:endParaRPr lang="en-US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762001" y="760732"/>
            <a:ext cx="20848329" cy="12814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Data Input Validation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32AEB2-7820-D44F-9113-B08E7C9F0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75DA6A8-C73D-1941-A68E-207B485223D8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85A510-AB3D-EC4D-BDC6-E1ADBDDE18D0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B3E0AF3-FDEF-45E7-83DD-CB0EADCEC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4202" y="4660507"/>
            <a:ext cx="9094932" cy="769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1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D4010D-F32E-475F-88F6-EE1176020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374" y="6304224"/>
            <a:ext cx="10535867" cy="6532992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944880" y="3651250"/>
            <a:ext cx="21762720" cy="5919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8800" dirty="0"/>
              <a:t>Highlight CALPADS Reporting Fields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r>
              <a:rPr lang="en-US" sz="8000" dirty="0"/>
              <a:t>Highlights all possible fields, not immediately necessary fields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endParaRPr lang="en-US" sz="8000" dirty="0"/>
          </a:p>
          <a:p>
            <a:pPr algn="l"/>
            <a:r>
              <a:rPr lang="en-US" sz="8800" dirty="0"/>
              <a:t>	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62A3EF-4454-D244-82DB-420AD48DD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B5EBA6-364A-8D4F-BCA1-40A676E31868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3852B9-51DC-E446-8D90-804CE44A982E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2">
            <a:extLst>
              <a:ext uri="{FF2B5EF4-FFF2-40B4-BE49-F238E27FC236}">
                <a16:creationId xmlns:a16="http://schemas.microsoft.com/office/drawing/2014/main" id="{20D52200-C83A-734C-B8D8-357C624473B4}"/>
              </a:ext>
            </a:extLst>
          </p:cNvPr>
          <p:cNvSpPr txBox="1">
            <a:spLocks/>
          </p:cNvSpPr>
          <p:nvPr/>
        </p:nvSpPr>
        <p:spPr>
          <a:xfrm>
            <a:off x="762001" y="730252"/>
            <a:ext cx="20848329" cy="12814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Data Input Validation</a:t>
            </a:r>
          </a:p>
        </p:txBody>
      </p:sp>
    </p:spTree>
    <p:extLst>
      <p:ext uri="{BB962C8B-B14F-4D97-AF65-F5344CB8AC3E}">
        <p14:creationId xmlns:p14="http://schemas.microsoft.com/office/powerpoint/2010/main" val="420526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4391F7-1D98-4DB8-9723-EDDA03275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6615" y="7057505"/>
            <a:ext cx="9213715" cy="5609791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8800" dirty="0"/>
              <a:t>Define Required Fields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r>
              <a:rPr lang="en-US" sz="7200" dirty="0"/>
              <a:t>Mandate fields be populated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r>
              <a:rPr lang="en-US" sz="7200" dirty="0"/>
              <a:t>State reporting tables are supported</a:t>
            </a:r>
          </a:p>
          <a:p>
            <a:pPr marL="1600200" lvl="1" indent="-685800" algn="l">
              <a:buFont typeface="Arial" panose="020B0604020202020204" pitchFamily="34" charset="0"/>
              <a:buChar char="•"/>
            </a:pPr>
            <a:r>
              <a:rPr lang="en-US" sz="7200" dirty="0"/>
              <a:t>Limited to 20 tables</a:t>
            </a:r>
            <a:endParaRPr lang="en-US" sz="6800" dirty="0"/>
          </a:p>
          <a:p>
            <a:pPr algn="l"/>
            <a:endParaRPr lang="en-US" sz="138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F146C6-6D92-4445-9955-F2D57F79F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2E8AD6-8E31-2942-93F9-9117A2E72068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4F0B50-CB8D-2341-94B2-B91A942B2F94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8395695B-35B3-6946-8F59-421254506CFF}"/>
              </a:ext>
            </a:extLst>
          </p:cNvPr>
          <p:cNvSpPr txBox="1">
            <a:spLocks/>
          </p:cNvSpPr>
          <p:nvPr/>
        </p:nvSpPr>
        <p:spPr>
          <a:xfrm>
            <a:off x="762001" y="730252"/>
            <a:ext cx="20848329" cy="12814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Data Input Validation</a:t>
            </a:r>
          </a:p>
        </p:txBody>
      </p:sp>
    </p:spTree>
    <p:extLst>
      <p:ext uri="{BB962C8B-B14F-4D97-AF65-F5344CB8AC3E}">
        <p14:creationId xmlns:p14="http://schemas.microsoft.com/office/powerpoint/2010/main" val="31125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1676400" y="3651251"/>
            <a:ext cx="21031200" cy="4894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 algn="l" fontAlgn="base">
              <a:buFont typeface="Arial" panose="020B0604020202020204" pitchFamily="34" charset="0"/>
              <a:buChar char="•"/>
            </a:pPr>
            <a:r>
              <a:rPr lang="en-US" sz="8800" dirty="0"/>
              <a:t>What about district-defined rules?</a:t>
            </a:r>
          </a:p>
          <a:p>
            <a:pPr marL="2057400" lvl="1" indent="-114300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Aeries Communications</a:t>
            </a:r>
          </a:p>
          <a:p>
            <a:pPr marL="2057400" lvl="1" indent="-114300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Security</a:t>
            </a:r>
          </a:p>
          <a:p>
            <a:pPr marL="2057400" lvl="1" indent="-114300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Automation/Integration (Third-parties)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762001" y="476885"/>
            <a:ext cx="21031200" cy="15280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Data Input Validation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96DD06-391B-844A-8126-7C986F144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AE299A7-630E-8645-BBA6-FD612DE0218F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8E3B78-1289-9648-B2F2-ECFCC4F4F2FA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E34DF4AA-92EC-47CC-BBC5-C16D570E2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38" y="8756002"/>
            <a:ext cx="12142325" cy="472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50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Some data is not available at time of initial input</a:t>
            </a:r>
          </a:p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Concerns are wider than State Reporting needs</a:t>
            </a:r>
          </a:p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Accountability requires visibility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1676400" y="730251"/>
            <a:ext cx="21031200" cy="12814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Post-Input Validation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647AD9-DC94-0248-A952-312FA5C52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2DF33DD-1B39-AB4C-B1A1-ACE50A437DE7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5B8D76-26A2-744C-B3C8-B8AFF56D6468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B0D3CE6F-AA60-4EE7-8B7B-91184869A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6945" y="6302097"/>
            <a:ext cx="8376306" cy="627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64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1676400" y="3651250"/>
            <a:ext cx="21031200" cy="854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US" sz="6400" dirty="0"/>
              <a:t>Data Validations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1676400" y="730251"/>
            <a:ext cx="21031200" cy="12509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Post-Input Validation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B05618-F740-FF45-A044-86BB364ED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323F9CC-9FF6-D148-AA53-333215918DFB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F63029-8CA1-E64A-9E4C-A672C59F976F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0637D63-DD1D-4842-9994-125C68AB3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00" y="4672192"/>
            <a:ext cx="22825135" cy="752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C5D238D-824C-A542-A2C0-D2FAE0031EE9}"/>
              </a:ext>
            </a:extLst>
          </p:cNvPr>
          <p:cNvSpPr txBox="1">
            <a:spLocks/>
          </p:cNvSpPr>
          <p:nvPr/>
        </p:nvSpPr>
        <p:spPr>
          <a:xfrm>
            <a:off x="457199" y="3651250"/>
            <a:ext cx="23164799" cy="171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 algn="l" fontAlgn="base">
              <a:buFont typeface="Arial" panose="020B0604020202020204" pitchFamily="34" charset="0"/>
              <a:buChar char="•"/>
            </a:pPr>
            <a:r>
              <a:rPr lang="en-US" sz="7200" dirty="0"/>
              <a:t>Let’s start with the “Defaults,” shall we?</a:t>
            </a:r>
            <a:endParaRPr lang="en-US" sz="64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CEB94A-45E6-8F45-B3F6-C471346F605E}"/>
              </a:ext>
            </a:extLst>
          </p:cNvPr>
          <p:cNvSpPr txBox="1">
            <a:spLocks/>
          </p:cNvSpPr>
          <p:nvPr/>
        </p:nvSpPr>
        <p:spPr>
          <a:xfrm>
            <a:off x="1676400" y="730251"/>
            <a:ext cx="21031200" cy="12814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Data Validation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D617C9-809F-9948-8299-184DCC1AE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30" y="730251"/>
            <a:ext cx="2011669" cy="20116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155E934-7DDF-104C-89F8-3D82ADCAC73A}"/>
              </a:ext>
            </a:extLst>
          </p:cNvPr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853658-FDA7-1D43-B1FB-BE60553671DC}"/>
              </a:ext>
            </a:extLst>
          </p:cNvPr>
          <p:cNvCxnSpPr/>
          <p:nvPr/>
        </p:nvCxnSpPr>
        <p:spPr>
          <a:xfrm>
            <a:off x="3258951" y="2248450"/>
            <a:ext cx="178212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3AE984C3-6DBD-4D71-A168-AA6D88F98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5446281"/>
            <a:ext cx="23164798" cy="338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5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12319</TotalTime>
  <Words>180</Words>
  <Application>Microsoft Office PowerPoint</Application>
  <PresentationFormat>Custom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James Lancaster</cp:lastModifiedBy>
  <cp:revision>470</cp:revision>
  <dcterms:created xsi:type="dcterms:W3CDTF">2014-09-26T10:57:37Z</dcterms:created>
  <dcterms:modified xsi:type="dcterms:W3CDTF">2019-11-12T22:34:39Z</dcterms:modified>
</cp:coreProperties>
</file>