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20" r:id="rId5"/>
    <p:sldMasterId id="2147483810" r:id="rId6"/>
  </p:sldMasterIdLst>
  <p:notesMasterIdLst>
    <p:notesMasterId r:id="rId25"/>
  </p:notesMasterIdLst>
  <p:sldIdLst>
    <p:sldId id="293" r:id="rId7"/>
    <p:sldId id="295" r:id="rId8"/>
    <p:sldId id="294" r:id="rId9"/>
    <p:sldId id="282" r:id="rId10"/>
    <p:sldId id="341" r:id="rId11"/>
    <p:sldId id="331" r:id="rId12"/>
    <p:sldId id="337" r:id="rId13"/>
    <p:sldId id="345" r:id="rId14"/>
    <p:sldId id="324" r:id="rId15"/>
    <p:sldId id="343" r:id="rId16"/>
    <p:sldId id="344" r:id="rId17"/>
    <p:sldId id="346" r:id="rId18"/>
    <p:sldId id="347" r:id="rId19"/>
    <p:sldId id="348" r:id="rId20"/>
    <p:sldId id="328" r:id="rId21"/>
    <p:sldId id="314" r:id="rId22"/>
    <p:sldId id="327" r:id="rId23"/>
    <p:sldId id="288" r:id="rId24"/>
  </p:sldIdLst>
  <p:sldSz cx="12192000" cy="6858000"/>
  <p:notesSz cx="6858000" cy="9144000"/>
  <p:embeddedFontLst>
    <p:embeddedFont>
      <p:font typeface="AeriesSansBold" charset="0"/>
      <p:regular r:id="rId26"/>
    </p:embeddedFont>
    <p:embeddedFont>
      <p:font typeface="Arial Black" panose="020B0A04020102020204" pitchFamily="34" charset="0"/>
      <p:bold r:id="rId27"/>
    </p:embeddedFont>
    <p:embeddedFont>
      <p:font typeface="Calibri" panose="020F0502020204030204" pitchFamily="34" charset="0"/>
      <p:regular r:id="rId28"/>
      <p:bold r:id="rId29"/>
      <p:italic r:id="rId30"/>
      <p:boldItalic r:id="rId31"/>
    </p:embeddedFont>
    <p:embeddedFont>
      <p:font typeface="Nunito Sans" pitchFamily="2" charset="0"/>
      <p:regular r:id="rId32"/>
      <p:bold r:id="rId33"/>
      <p:italic r:id="rId34"/>
      <p:boldItalic r:id="rId35"/>
    </p:embeddedFont>
    <p:embeddedFont>
      <p:font typeface="Nunito Sans Light" pitchFamily="2" charset="0"/>
      <p:regular r:id="rId36"/>
      <p:italic r:id="rId37"/>
    </p:embeddedFont>
    <p:embeddedFont>
      <p:font typeface="Nunito Sans SemiBold" pitchFamily="2" charset="0"/>
      <p:bold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0E9C75-FCE6-4326-8725-11A8B920B8E4}">
          <p14:sldIdLst>
            <p14:sldId id="293"/>
            <p14:sldId id="295"/>
            <p14:sldId id="294"/>
            <p14:sldId id="282"/>
            <p14:sldId id="341"/>
            <p14:sldId id="331"/>
            <p14:sldId id="337"/>
            <p14:sldId id="345"/>
            <p14:sldId id="324"/>
            <p14:sldId id="343"/>
            <p14:sldId id="344"/>
            <p14:sldId id="346"/>
            <p14:sldId id="347"/>
            <p14:sldId id="348"/>
            <p14:sldId id="328"/>
            <p14:sldId id="314"/>
            <p14:sldId id="327"/>
            <p14:sldId id="288"/>
          </p14:sldIdLst>
        </p14:section>
        <p14:section name="Untitled Section" id="{9A95C64C-71E1-493A-93CD-DBCA965E0DD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9A0"/>
    <a:srgbClr val="345BA9"/>
    <a:srgbClr val="A5BAE3"/>
    <a:srgbClr val="0F34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B761B-DA01-49AD-B624-F6E9CE239CD2}" v="3436" dt="2023-05-30T22:44:57.802"/>
    <p1510:client id="{743B3297-1AF0-400E-853C-9BD2F508F5ED}" v="333" dt="2023-05-31T03:58:28.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5.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6.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Madrid" userId="b4f1868d8c1199bc" providerId="LiveId" clId="{743B3297-1AF0-400E-853C-9BD2F508F5ED}"/>
    <pc:docChg chg="undo custSel addSld delSld modSld sldOrd addMainMaster addSection delSection modSection">
      <pc:chgData name="Sandy Madrid" userId="b4f1868d8c1199bc" providerId="LiveId" clId="{743B3297-1AF0-400E-853C-9BD2F508F5ED}" dt="2023-05-31T05:16:30.299" v="3781" actId="20577"/>
      <pc:docMkLst>
        <pc:docMk/>
      </pc:docMkLst>
      <pc:sldChg chg="modSp">
        <pc:chgData name="Sandy Madrid" userId="b4f1868d8c1199bc" providerId="LiveId" clId="{743B3297-1AF0-400E-853C-9BD2F508F5ED}" dt="2023-05-28T21:27:32.058" v="365" actId="20577"/>
        <pc:sldMkLst>
          <pc:docMk/>
          <pc:sldMk cId="0" sldId="282"/>
        </pc:sldMkLst>
        <pc:graphicFrameChg chg="mod">
          <ac:chgData name="Sandy Madrid" userId="b4f1868d8c1199bc" providerId="LiveId" clId="{743B3297-1AF0-400E-853C-9BD2F508F5ED}" dt="2023-05-28T21:27:32.058" v="365" actId="20577"/>
          <ac:graphicFrameMkLst>
            <pc:docMk/>
            <pc:sldMk cId="0" sldId="282"/>
            <ac:graphicFrameMk id="16" creationId="{77944F34-FF48-4CBE-B70B-4730631D4BD4}"/>
          </ac:graphicFrameMkLst>
        </pc:graphicFrameChg>
      </pc:sldChg>
      <pc:sldChg chg="modSp mod">
        <pc:chgData name="Sandy Madrid" userId="b4f1868d8c1199bc" providerId="LiveId" clId="{743B3297-1AF0-400E-853C-9BD2F508F5ED}" dt="2023-05-31T05:16:30.299" v="3781" actId="20577"/>
        <pc:sldMkLst>
          <pc:docMk/>
          <pc:sldMk cId="0" sldId="288"/>
        </pc:sldMkLst>
        <pc:spChg chg="mod">
          <ac:chgData name="Sandy Madrid" userId="b4f1868d8c1199bc" providerId="LiveId" clId="{743B3297-1AF0-400E-853C-9BD2F508F5ED}" dt="2023-05-31T05:16:30.299" v="3781" actId="20577"/>
          <ac:spMkLst>
            <pc:docMk/>
            <pc:sldMk cId="0" sldId="288"/>
            <ac:spMk id="14" creationId="{97204F78-04DE-9F92-2D93-6D66A9384B54}"/>
          </ac:spMkLst>
        </pc:spChg>
      </pc:sldChg>
      <pc:sldChg chg="modSp mod">
        <pc:chgData name="Sandy Madrid" userId="b4f1868d8c1199bc" providerId="LiveId" clId="{743B3297-1AF0-400E-853C-9BD2F508F5ED}" dt="2023-05-28T21:30:28.610" v="393" actId="20577"/>
        <pc:sldMkLst>
          <pc:docMk/>
          <pc:sldMk cId="569788142" sldId="293"/>
        </pc:sldMkLst>
        <pc:spChg chg="mod">
          <ac:chgData name="Sandy Madrid" userId="b4f1868d8c1199bc" providerId="LiveId" clId="{743B3297-1AF0-400E-853C-9BD2F508F5ED}" dt="2023-05-28T21:30:28.610" v="393" actId="20577"/>
          <ac:spMkLst>
            <pc:docMk/>
            <pc:sldMk cId="569788142" sldId="293"/>
            <ac:spMk id="9" creationId="{93FB1506-9394-75DF-A306-B9E1F5689770}"/>
          </ac:spMkLst>
        </pc:spChg>
      </pc:sldChg>
      <pc:sldChg chg="modSp mod">
        <pc:chgData name="Sandy Madrid" userId="b4f1868d8c1199bc" providerId="LiveId" clId="{743B3297-1AF0-400E-853C-9BD2F508F5ED}" dt="2023-05-31T05:14:27.959" v="3773" actId="20577"/>
        <pc:sldMkLst>
          <pc:docMk/>
          <pc:sldMk cId="4113236485" sldId="295"/>
        </pc:sldMkLst>
        <pc:spChg chg="mod">
          <ac:chgData name="Sandy Madrid" userId="b4f1868d8c1199bc" providerId="LiveId" clId="{743B3297-1AF0-400E-853C-9BD2F508F5ED}" dt="2023-05-31T05:14:27.959" v="3773" actId="20577"/>
          <ac:spMkLst>
            <pc:docMk/>
            <pc:sldMk cId="4113236485" sldId="295"/>
            <ac:spMk id="9" creationId="{00000000-0000-0000-0000-000000000000}"/>
          </ac:spMkLst>
        </pc:spChg>
        <pc:spChg chg="mod">
          <ac:chgData name="Sandy Madrid" userId="b4f1868d8c1199bc" providerId="LiveId" clId="{743B3297-1AF0-400E-853C-9BD2F508F5ED}" dt="2023-05-28T21:24:33.512" v="38" actId="20577"/>
          <ac:spMkLst>
            <pc:docMk/>
            <pc:sldMk cId="4113236485" sldId="295"/>
            <ac:spMk id="10" creationId="{00000000-0000-0000-0000-000000000000}"/>
          </ac:spMkLst>
        </pc:spChg>
      </pc:sldChg>
      <pc:sldChg chg="modSp mod">
        <pc:chgData name="Sandy Madrid" userId="b4f1868d8c1199bc" providerId="LiveId" clId="{743B3297-1AF0-400E-853C-9BD2F508F5ED}" dt="2023-05-31T05:11:33.377" v="3771" actId="255"/>
        <pc:sldMkLst>
          <pc:docMk/>
          <pc:sldMk cId="1923163052" sldId="314"/>
        </pc:sldMkLst>
        <pc:spChg chg="mod">
          <ac:chgData name="Sandy Madrid" userId="b4f1868d8c1199bc" providerId="LiveId" clId="{743B3297-1AF0-400E-853C-9BD2F508F5ED}" dt="2023-05-31T05:11:33.377" v="3771" actId="255"/>
          <ac:spMkLst>
            <pc:docMk/>
            <pc:sldMk cId="1923163052" sldId="314"/>
            <ac:spMk id="7" creationId="{889D9970-8939-E292-53B1-488A23396A1E}"/>
          </ac:spMkLst>
        </pc:spChg>
      </pc:sldChg>
      <pc:sldChg chg="del">
        <pc:chgData name="Sandy Madrid" userId="b4f1868d8c1199bc" providerId="LiveId" clId="{743B3297-1AF0-400E-853C-9BD2F508F5ED}" dt="2023-05-28T21:50:17.758" v="466" actId="2696"/>
        <pc:sldMkLst>
          <pc:docMk/>
          <pc:sldMk cId="3377025240" sldId="317"/>
        </pc:sldMkLst>
      </pc:sldChg>
      <pc:sldChg chg="addSp delSp modSp mod">
        <pc:chgData name="Sandy Madrid" userId="b4f1868d8c1199bc" providerId="LiveId" clId="{743B3297-1AF0-400E-853C-9BD2F508F5ED}" dt="2023-05-31T00:57:20.143" v="1846" actId="20577"/>
        <pc:sldMkLst>
          <pc:docMk/>
          <pc:sldMk cId="3008011774" sldId="324"/>
        </pc:sldMkLst>
        <pc:spChg chg="mod">
          <ac:chgData name="Sandy Madrid" userId="b4f1868d8c1199bc" providerId="LiveId" clId="{743B3297-1AF0-400E-853C-9BD2F508F5ED}" dt="2023-05-31T00:57:20.143" v="1846" actId="20577"/>
          <ac:spMkLst>
            <pc:docMk/>
            <pc:sldMk cId="3008011774" sldId="324"/>
            <ac:spMk id="8" creationId="{AB92C62C-C379-3F8F-3261-90EE8B39500C}"/>
          </ac:spMkLst>
        </pc:spChg>
        <pc:picChg chg="add del mod">
          <ac:chgData name="Sandy Madrid" userId="b4f1868d8c1199bc" providerId="LiveId" clId="{743B3297-1AF0-400E-853C-9BD2F508F5ED}" dt="2023-05-28T22:32:39.627" v="507" actId="478"/>
          <ac:picMkLst>
            <pc:docMk/>
            <pc:sldMk cId="3008011774" sldId="324"/>
            <ac:picMk id="3" creationId="{77B07830-D3CF-8D9A-15A6-325D25720006}"/>
          </ac:picMkLst>
        </pc:picChg>
        <pc:picChg chg="del">
          <ac:chgData name="Sandy Madrid" userId="b4f1868d8c1199bc" providerId="LiveId" clId="{743B3297-1AF0-400E-853C-9BD2F508F5ED}" dt="2023-05-28T21:31:08.880" v="394" actId="478"/>
          <ac:picMkLst>
            <pc:docMk/>
            <pc:sldMk cId="3008011774" sldId="324"/>
            <ac:picMk id="7" creationId="{AB9FC7A8-C4D1-AA6E-2631-31587CA97964}"/>
          </ac:picMkLst>
        </pc:picChg>
        <pc:picChg chg="add del mod">
          <ac:chgData name="Sandy Madrid" userId="b4f1868d8c1199bc" providerId="LiveId" clId="{743B3297-1AF0-400E-853C-9BD2F508F5ED}" dt="2023-05-28T22:41:17.731" v="995" actId="478"/>
          <ac:picMkLst>
            <pc:docMk/>
            <pc:sldMk cId="3008011774" sldId="324"/>
            <ac:picMk id="11" creationId="{E9A0BA36-8B37-0AAB-5034-151E6D4B4614}"/>
          </ac:picMkLst>
        </pc:picChg>
        <pc:picChg chg="add del mod">
          <ac:chgData name="Sandy Madrid" userId="b4f1868d8c1199bc" providerId="LiveId" clId="{743B3297-1AF0-400E-853C-9BD2F508F5ED}" dt="2023-05-28T22:40:11.622" v="991" actId="478"/>
          <ac:picMkLst>
            <pc:docMk/>
            <pc:sldMk cId="3008011774" sldId="324"/>
            <ac:picMk id="13" creationId="{5417BD76-54AA-4451-3BFC-00E4B14962AB}"/>
          </ac:picMkLst>
        </pc:picChg>
        <pc:picChg chg="add mod modCrop">
          <ac:chgData name="Sandy Madrid" userId="b4f1868d8c1199bc" providerId="LiveId" clId="{743B3297-1AF0-400E-853C-9BD2F508F5ED}" dt="2023-05-29T15:34:37.562" v="1015" actId="1076"/>
          <ac:picMkLst>
            <pc:docMk/>
            <pc:sldMk cId="3008011774" sldId="324"/>
            <ac:picMk id="15" creationId="{031EE1FF-03F0-6E6C-8110-0CDE1D56E06A}"/>
          </ac:picMkLst>
        </pc:picChg>
        <pc:picChg chg="add mod ord modCrop">
          <ac:chgData name="Sandy Madrid" userId="b4f1868d8c1199bc" providerId="LiveId" clId="{743B3297-1AF0-400E-853C-9BD2F508F5ED}" dt="2023-05-29T15:34:23.949" v="1013" actId="167"/>
          <ac:picMkLst>
            <pc:docMk/>
            <pc:sldMk cId="3008011774" sldId="324"/>
            <ac:picMk id="17" creationId="{B4065A0D-B6C9-95DA-192F-7D33AC39F005}"/>
          </ac:picMkLst>
        </pc:picChg>
      </pc:sldChg>
      <pc:sldChg chg="modSp ord">
        <pc:chgData name="Sandy Madrid" userId="b4f1868d8c1199bc" providerId="LiveId" clId="{743B3297-1AF0-400E-853C-9BD2F508F5ED}" dt="2023-05-31T03:58:28.368" v="3672" actId="20577"/>
        <pc:sldMkLst>
          <pc:docMk/>
          <pc:sldMk cId="4065587983" sldId="328"/>
        </pc:sldMkLst>
        <pc:graphicFrameChg chg="mod">
          <ac:chgData name="Sandy Madrid" userId="b4f1868d8c1199bc" providerId="LiveId" clId="{743B3297-1AF0-400E-853C-9BD2F508F5ED}" dt="2023-05-31T03:58:28.368" v="3672" actId="20577"/>
          <ac:graphicFrameMkLst>
            <pc:docMk/>
            <pc:sldMk cId="4065587983" sldId="328"/>
            <ac:graphicFrameMk id="16" creationId="{77944F34-FF48-4CBE-B70B-4730631D4BD4}"/>
          </ac:graphicFrameMkLst>
        </pc:graphicFrameChg>
      </pc:sldChg>
      <pc:sldChg chg="del">
        <pc:chgData name="Sandy Madrid" userId="b4f1868d8c1199bc" providerId="LiveId" clId="{743B3297-1AF0-400E-853C-9BD2F508F5ED}" dt="2023-05-31T04:48:02.088" v="3675" actId="2696"/>
        <pc:sldMkLst>
          <pc:docMk/>
          <pc:sldMk cId="145835417" sldId="330"/>
        </pc:sldMkLst>
      </pc:sldChg>
      <pc:sldChg chg="modSp add mod ord">
        <pc:chgData name="Sandy Madrid" userId="b4f1868d8c1199bc" providerId="LiveId" clId="{743B3297-1AF0-400E-853C-9BD2F508F5ED}" dt="2023-05-28T21:48:25.792" v="461" actId="20577"/>
        <pc:sldMkLst>
          <pc:docMk/>
          <pc:sldMk cId="1234022830" sldId="331"/>
        </pc:sldMkLst>
        <pc:spChg chg="mod">
          <ac:chgData name="Sandy Madrid" userId="b4f1868d8c1199bc" providerId="LiveId" clId="{743B3297-1AF0-400E-853C-9BD2F508F5ED}" dt="2023-05-28T21:48:25.792" v="461" actId="20577"/>
          <ac:spMkLst>
            <pc:docMk/>
            <pc:sldMk cId="1234022830" sldId="331"/>
            <ac:spMk id="3" creationId="{148C37F5-D0B1-D36A-181D-F2CD42A8DD89}"/>
          </ac:spMkLst>
        </pc:spChg>
      </pc:sldChg>
      <pc:sldChg chg="add del ord">
        <pc:chgData name="Sandy Madrid" userId="b4f1868d8c1199bc" providerId="LiveId" clId="{743B3297-1AF0-400E-853C-9BD2F508F5ED}" dt="2023-05-28T21:51:23.330" v="469" actId="2696"/>
        <pc:sldMkLst>
          <pc:docMk/>
          <pc:sldMk cId="1913314208" sldId="332"/>
        </pc:sldMkLst>
      </pc:sldChg>
      <pc:sldChg chg="add del">
        <pc:chgData name="Sandy Madrid" userId="b4f1868d8c1199bc" providerId="LiveId" clId="{743B3297-1AF0-400E-853C-9BD2F508F5ED}" dt="2023-05-28T21:36:12.623" v="407" actId="27028"/>
        <pc:sldMkLst>
          <pc:docMk/>
          <pc:sldMk cId="579044873" sldId="333"/>
        </pc:sldMkLst>
      </pc:sldChg>
      <pc:sldChg chg="add ord">
        <pc:chgData name="Sandy Madrid" userId="b4f1868d8c1199bc" providerId="LiveId" clId="{743B3297-1AF0-400E-853C-9BD2F508F5ED}" dt="2023-05-28T21:48:45.315" v="463"/>
        <pc:sldMkLst>
          <pc:docMk/>
          <pc:sldMk cId="755413463" sldId="333"/>
        </pc:sldMkLst>
      </pc:sldChg>
      <pc:sldChg chg="add del">
        <pc:chgData name="Sandy Madrid" userId="b4f1868d8c1199bc" providerId="LiveId" clId="{743B3297-1AF0-400E-853C-9BD2F508F5ED}" dt="2023-05-28T21:50:08.060" v="465" actId="2696"/>
        <pc:sldMkLst>
          <pc:docMk/>
          <pc:sldMk cId="1444335385" sldId="334"/>
        </pc:sldMkLst>
      </pc:sldChg>
      <pc:sldChg chg="add del">
        <pc:chgData name="Sandy Madrid" userId="b4f1868d8c1199bc" providerId="LiveId" clId="{743B3297-1AF0-400E-853C-9BD2F508F5ED}" dt="2023-05-28T21:36:11.644" v="406" actId="27028"/>
        <pc:sldMkLst>
          <pc:docMk/>
          <pc:sldMk cId="3589552456" sldId="334"/>
        </pc:sldMkLst>
      </pc:sldChg>
      <pc:sldChg chg="add del">
        <pc:chgData name="Sandy Madrid" userId="b4f1868d8c1199bc" providerId="LiveId" clId="{743B3297-1AF0-400E-853C-9BD2F508F5ED}" dt="2023-05-28T21:36:10.541" v="405" actId="27028"/>
        <pc:sldMkLst>
          <pc:docMk/>
          <pc:sldMk cId="962460050" sldId="335"/>
        </pc:sldMkLst>
      </pc:sldChg>
      <pc:sldChg chg="add del">
        <pc:chgData name="Sandy Madrid" userId="b4f1868d8c1199bc" providerId="LiveId" clId="{743B3297-1AF0-400E-853C-9BD2F508F5ED}" dt="2023-05-28T21:49:57.840" v="464" actId="2696"/>
        <pc:sldMkLst>
          <pc:docMk/>
          <pc:sldMk cId="1617600119" sldId="335"/>
        </pc:sldMkLst>
      </pc:sldChg>
      <pc:sldChg chg="add">
        <pc:chgData name="Sandy Madrid" userId="b4f1868d8c1199bc" providerId="LiveId" clId="{743B3297-1AF0-400E-853C-9BD2F508F5ED}" dt="2023-05-28T21:37:43.527" v="415"/>
        <pc:sldMkLst>
          <pc:docMk/>
          <pc:sldMk cId="4236836899" sldId="336"/>
        </pc:sldMkLst>
      </pc:sldChg>
      <pc:sldChg chg="modSp add mod ord">
        <pc:chgData name="Sandy Madrid" userId="b4f1868d8c1199bc" providerId="LiveId" clId="{743B3297-1AF0-400E-853C-9BD2F508F5ED}" dt="2023-05-29T15:42:33.535" v="1017"/>
        <pc:sldMkLst>
          <pc:docMk/>
          <pc:sldMk cId="1575429046" sldId="337"/>
        </pc:sldMkLst>
        <pc:spChg chg="mod">
          <ac:chgData name="Sandy Madrid" userId="b4f1868d8c1199bc" providerId="LiveId" clId="{743B3297-1AF0-400E-853C-9BD2F508F5ED}" dt="2023-05-28T22:01:32.826" v="491" actId="6549"/>
          <ac:spMkLst>
            <pc:docMk/>
            <pc:sldMk cId="1575429046" sldId="337"/>
            <ac:spMk id="15" creationId="{1C30D02D-0B41-408F-AEFF-616817F0FB1D}"/>
          </ac:spMkLst>
        </pc:spChg>
      </pc:sldChg>
      <pc:sldChg chg="modSp add mod ord">
        <pc:chgData name="Sandy Madrid" userId="b4f1868d8c1199bc" providerId="LiveId" clId="{743B3297-1AF0-400E-853C-9BD2F508F5ED}" dt="2023-05-28T22:03:06.807" v="494"/>
        <pc:sldMkLst>
          <pc:docMk/>
          <pc:sldMk cId="1682551790" sldId="338"/>
        </pc:sldMkLst>
        <pc:spChg chg="mod">
          <ac:chgData name="Sandy Madrid" userId="b4f1868d8c1199bc" providerId="LiveId" clId="{743B3297-1AF0-400E-853C-9BD2F508F5ED}" dt="2023-05-28T21:37:51.896" v="421" actId="27636"/>
          <ac:spMkLst>
            <pc:docMk/>
            <pc:sldMk cId="1682551790" sldId="338"/>
            <ac:spMk id="6" creationId="{00000000-0000-0000-0000-000000000000}"/>
          </ac:spMkLst>
        </pc:spChg>
        <pc:spChg chg="mod">
          <ac:chgData name="Sandy Madrid" userId="b4f1868d8c1199bc" providerId="LiveId" clId="{743B3297-1AF0-400E-853C-9BD2F508F5ED}" dt="2023-05-28T21:37:51.880" v="420" actId="27636"/>
          <ac:spMkLst>
            <pc:docMk/>
            <pc:sldMk cId="1682551790" sldId="338"/>
            <ac:spMk id="7" creationId="{00000000-0000-0000-0000-000000000000}"/>
          </ac:spMkLst>
        </pc:spChg>
      </pc:sldChg>
      <pc:sldChg chg="add">
        <pc:chgData name="Sandy Madrid" userId="b4f1868d8c1199bc" providerId="LiveId" clId="{743B3297-1AF0-400E-853C-9BD2F508F5ED}" dt="2023-05-28T21:38:00.230" v="423"/>
        <pc:sldMkLst>
          <pc:docMk/>
          <pc:sldMk cId="1947899307" sldId="339"/>
        </pc:sldMkLst>
      </pc:sldChg>
      <pc:sldChg chg="add">
        <pc:chgData name="Sandy Madrid" userId="b4f1868d8c1199bc" providerId="LiveId" clId="{743B3297-1AF0-400E-853C-9BD2F508F5ED}" dt="2023-05-28T21:38:14.272" v="425"/>
        <pc:sldMkLst>
          <pc:docMk/>
          <pc:sldMk cId="3638025152" sldId="340"/>
        </pc:sldMkLst>
      </pc:sldChg>
      <pc:sldChg chg="add">
        <pc:chgData name="Sandy Madrid" userId="b4f1868d8c1199bc" providerId="LiveId" clId="{743B3297-1AF0-400E-853C-9BD2F508F5ED}" dt="2023-05-28T21:38:47.287" v="427"/>
        <pc:sldMkLst>
          <pc:docMk/>
          <pc:sldMk cId="3691125303" sldId="341"/>
        </pc:sldMkLst>
      </pc:sldChg>
      <pc:sldChg chg="add">
        <pc:chgData name="Sandy Madrid" userId="b4f1868d8c1199bc" providerId="LiveId" clId="{743B3297-1AF0-400E-853C-9BD2F508F5ED}" dt="2023-05-28T22:08:06.593" v="501" actId="2890"/>
        <pc:sldMkLst>
          <pc:docMk/>
          <pc:sldMk cId="2433962096" sldId="342"/>
        </pc:sldMkLst>
      </pc:sldChg>
      <pc:sldChg chg="new del">
        <pc:chgData name="Sandy Madrid" userId="b4f1868d8c1199bc" providerId="LiveId" clId="{743B3297-1AF0-400E-853C-9BD2F508F5ED}" dt="2023-05-29T16:04:13.820" v="1021" actId="2696"/>
        <pc:sldMkLst>
          <pc:docMk/>
          <pc:sldMk cId="553271271" sldId="343"/>
        </pc:sldMkLst>
      </pc:sldChg>
      <pc:sldChg chg="addSp delSp modSp add mod">
        <pc:chgData name="Sandy Madrid" userId="b4f1868d8c1199bc" providerId="LiveId" clId="{743B3297-1AF0-400E-853C-9BD2F508F5ED}" dt="2023-05-30T04:57:45.364" v="1560" actId="20577"/>
        <pc:sldMkLst>
          <pc:docMk/>
          <pc:sldMk cId="3350156199" sldId="343"/>
        </pc:sldMkLst>
        <pc:spChg chg="mod">
          <ac:chgData name="Sandy Madrid" userId="b4f1868d8c1199bc" providerId="LiveId" clId="{743B3297-1AF0-400E-853C-9BD2F508F5ED}" dt="2023-05-30T04:57:45.364" v="1560" actId="20577"/>
          <ac:spMkLst>
            <pc:docMk/>
            <pc:sldMk cId="3350156199" sldId="343"/>
            <ac:spMk id="8" creationId="{AB92C62C-C379-3F8F-3261-90EE8B39500C}"/>
          </ac:spMkLst>
        </pc:spChg>
        <pc:spChg chg="add mod">
          <ac:chgData name="Sandy Madrid" userId="b4f1868d8c1199bc" providerId="LiveId" clId="{743B3297-1AF0-400E-853C-9BD2F508F5ED}" dt="2023-05-30T04:47:39.162" v="1403" actId="207"/>
          <ac:spMkLst>
            <pc:docMk/>
            <pc:sldMk cId="3350156199" sldId="343"/>
            <ac:spMk id="11" creationId="{B12EA863-E82E-29D7-5E0D-20F5BA857AEE}"/>
          </ac:spMkLst>
        </pc:spChg>
        <pc:picChg chg="del">
          <ac:chgData name="Sandy Madrid" userId="b4f1868d8c1199bc" providerId="LiveId" clId="{743B3297-1AF0-400E-853C-9BD2F508F5ED}" dt="2023-05-29T16:04:29.363" v="1023" actId="478"/>
          <ac:picMkLst>
            <pc:docMk/>
            <pc:sldMk cId="3350156199" sldId="343"/>
            <ac:picMk id="7" creationId="{B940A961-27F5-EAAD-F929-E901DF3D0533}"/>
          </ac:picMkLst>
        </pc:picChg>
        <pc:picChg chg="add mod ord">
          <ac:chgData name="Sandy Madrid" userId="b4f1868d8c1199bc" providerId="LiveId" clId="{743B3297-1AF0-400E-853C-9BD2F508F5ED}" dt="2023-05-30T04:47:58.777" v="1408" actId="692"/>
          <ac:picMkLst>
            <pc:docMk/>
            <pc:sldMk cId="3350156199" sldId="343"/>
            <ac:picMk id="13" creationId="{DBD39F12-4D1F-2859-4686-92DE0BF9334D}"/>
          </ac:picMkLst>
        </pc:picChg>
      </pc:sldChg>
      <pc:sldChg chg="modSp add mod">
        <pc:chgData name="Sandy Madrid" userId="b4f1868d8c1199bc" providerId="LiveId" clId="{743B3297-1AF0-400E-853C-9BD2F508F5ED}" dt="2023-05-31T01:31:31.095" v="1865" actId="20577"/>
        <pc:sldMkLst>
          <pc:docMk/>
          <pc:sldMk cId="3912179049" sldId="344"/>
        </pc:sldMkLst>
        <pc:spChg chg="mod">
          <ac:chgData name="Sandy Madrid" userId="b4f1868d8c1199bc" providerId="LiveId" clId="{743B3297-1AF0-400E-853C-9BD2F508F5ED}" dt="2023-05-31T01:31:31.095" v="1865" actId="20577"/>
          <ac:spMkLst>
            <pc:docMk/>
            <pc:sldMk cId="3912179049" sldId="344"/>
            <ac:spMk id="8" creationId="{AB92C62C-C379-3F8F-3261-90EE8B39500C}"/>
          </ac:spMkLst>
        </pc:spChg>
        <pc:spChg chg="mod">
          <ac:chgData name="Sandy Madrid" userId="b4f1868d8c1199bc" providerId="LiveId" clId="{743B3297-1AF0-400E-853C-9BD2F508F5ED}" dt="2023-05-30T04:18:20.678" v="1366" actId="20577"/>
          <ac:spMkLst>
            <pc:docMk/>
            <pc:sldMk cId="3912179049" sldId="344"/>
            <ac:spMk id="11" creationId="{B12EA863-E82E-29D7-5E0D-20F5BA857AEE}"/>
          </ac:spMkLst>
        </pc:spChg>
      </pc:sldChg>
      <pc:sldChg chg="modSp add mod">
        <pc:chgData name="Sandy Madrid" userId="b4f1868d8c1199bc" providerId="LiveId" clId="{743B3297-1AF0-400E-853C-9BD2F508F5ED}" dt="2023-05-30T05:20:16.707" v="1822" actId="20577"/>
        <pc:sldMkLst>
          <pc:docMk/>
          <pc:sldMk cId="1143698873" sldId="345"/>
        </pc:sldMkLst>
        <pc:spChg chg="mod">
          <ac:chgData name="Sandy Madrid" userId="b4f1868d8c1199bc" providerId="LiveId" clId="{743B3297-1AF0-400E-853C-9BD2F508F5ED}" dt="2023-05-30T05:18:53.248" v="1818" actId="20577"/>
          <ac:spMkLst>
            <pc:docMk/>
            <pc:sldMk cId="1143698873" sldId="345"/>
            <ac:spMk id="8" creationId="{AB92C62C-C379-3F8F-3261-90EE8B39500C}"/>
          </ac:spMkLst>
        </pc:spChg>
        <pc:spChg chg="mod">
          <ac:chgData name="Sandy Madrid" userId="b4f1868d8c1199bc" providerId="LiveId" clId="{743B3297-1AF0-400E-853C-9BD2F508F5ED}" dt="2023-05-30T05:20:16.707" v="1822" actId="20577"/>
          <ac:spMkLst>
            <pc:docMk/>
            <pc:sldMk cId="1143698873" sldId="345"/>
            <ac:spMk id="11" creationId="{B12EA863-E82E-29D7-5E0D-20F5BA857AEE}"/>
          </ac:spMkLst>
        </pc:spChg>
      </pc:sldChg>
      <pc:sldChg chg="modSp mod">
        <pc:chgData name="Sandy Madrid" userId="b4f1868d8c1199bc" providerId="LiveId" clId="{743B3297-1AF0-400E-853C-9BD2F508F5ED}" dt="2023-05-31T01:42:00.009" v="2180" actId="1076"/>
        <pc:sldMkLst>
          <pc:docMk/>
          <pc:sldMk cId="3211336099" sldId="346"/>
        </pc:sldMkLst>
        <pc:spChg chg="mod">
          <ac:chgData name="Sandy Madrid" userId="b4f1868d8c1199bc" providerId="LiveId" clId="{743B3297-1AF0-400E-853C-9BD2F508F5ED}" dt="2023-05-31T01:41:54.152" v="2179" actId="255"/>
          <ac:spMkLst>
            <pc:docMk/>
            <pc:sldMk cId="3211336099" sldId="346"/>
            <ac:spMk id="7" creationId="{CE35BD61-414A-D746-6AA7-0223DDAFA380}"/>
          </ac:spMkLst>
        </pc:spChg>
        <pc:spChg chg="mod">
          <ac:chgData name="Sandy Madrid" userId="b4f1868d8c1199bc" providerId="LiveId" clId="{743B3297-1AF0-400E-853C-9BD2F508F5ED}" dt="2023-05-31T01:31:50.090" v="1866" actId="20577"/>
          <ac:spMkLst>
            <pc:docMk/>
            <pc:sldMk cId="3211336099" sldId="346"/>
            <ac:spMk id="8" creationId="{AB92C62C-C379-3F8F-3261-90EE8B39500C}"/>
          </ac:spMkLst>
        </pc:spChg>
        <pc:picChg chg="mod">
          <ac:chgData name="Sandy Madrid" userId="b4f1868d8c1199bc" providerId="LiveId" clId="{743B3297-1AF0-400E-853C-9BD2F508F5ED}" dt="2023-05-31T01:42:00.009" v="2180" actId="1076"/>
          <ac:picMkLst>
            <pc:docMk/>
            <pc:sldMk cId="3211336099" sldId="346"/>
            <ac:picMk id="14" creationId="{17FCB71C-8226-9DA6-551F-1C2863F92BB4}"/>
          </ac:picMkLst>
        </pc:picChg>
      </pc:sldChg>
      <pc:sldChg chg="modSp mod">
        <pc:chgData name="Sandy Madrid" userId="b4f1868d8c1199bc" providerId="LiveId" clId="{743B3297-1AF0-400E-853C-9BD2F508F5ED}" dt="2023-05-31T03:17:34.896" v="3215" actId="1076"/>
        <pc:sldMkLst>
          <pc:docMk/>
          <pc:sldMk cId="2542964793" sldId="347"/>
        </pc:sldMkLst>
        <pc:spChg chg="mod">
          <ac:chgData name="Sandy Madrid" userId="b4f1868d8c1199bc" providerId="LiveId" clId="{743B3297-1AF0-400E-853C-9BD2F508F5ED}" dt="2023-05-31T03:11:10.025" v="2965" actId="20577"/>
          <ac:spMkLst>
            <pc:docMk/>
            <pc:sldMk cId="2542964793" sldId="347"/>
            <ac:spMk id="8" creationId="{AB92C62C-C379-3F8F-3261-90EE8B39500C}"/>
          </ac:spMkLst>
        </pc:spChg>
        <pc:spChg chg="mod">
          <ac:chgData name="Sandy Madrid" userId="b4f1868d8c1199bc" providerId="LiveId" clId="{743B3297-1AF0-400E-853C-9BD2F508F5ED}" dt="2023-05-31T03:16:24.812" v="3209" actId="255"/>
          <ac:spMkLst>
            <pc:docMk/>
            <pc:sldMk cId="2542964793" sldId="347"/>
            <ac:spMk id="11" creationId="{63EFA366-C76E-DC94-8E29-E13E3EF99104}"/>
          </ac:spMkLst>
        </pc:spChg>
        <pc:picChg chg="mod">
          <ac:chgData name="Sandy Madrid" userId="b4f1868d8c1199bc" providerId="LiveId" clId="{743B3297-1AF0-400E-853C-9BD2F508F5ED}" dt="2023-05-31T02:56:37.520" v="2402" actId="1076"/>
          <ac:picMkLst>
            <pc:docMk/>
            <pc:sldMk cId="2542964793" sldId="347"/>
            <ac:picMk id="16" creationId="{467094C1-230D-4FE8-5A14-60216181DB0F}"/>
          </ac:picMkLst>
        </pc:picChg>
        <pc:picChg chg="mod modCrop">
          <ac:chgData name="Sandy Madrid" userId="b4f1868d8c1199bc" providerId="LiveId" clId="{743B3297-1AF0-400E-853C-9BD2F508F5ED}" dt="2023-05-31T03:17:34.896" v="3215" actId="1076"/>
          <ac:picMkLst>
            <pc:docMk/>
            <pc:sldMk cId="2542964793" sldId="347"/>
            <ac:picMk id="19" creationId="{36E83B56-E79C-AF9D-5C14-0F8592CA1D7E}"/>
          </ac:picMkLst>
        </pc:picChg>
        <pc:picChg chg="mod">
          <ac:chgData name="Sandy Madrid" userId="b4f1868d8c1199bc" providerId="LiveId" clId="{743B3297-1AF0-400E-853C-9BD2F508F5ED}" dt="2023-05-31T03:15:26.759" v="3201" actId="1076"/>
          <ac:picMkLst>
            <pc:docMk/>
            <pc:sldMk cId="2542964793" sldId="347"/>
            <ac:picMk id="21" creationId="{2FCDDD07-5EE6-DCDE-42BB-F60F0D24E253}"/>
          </ac:picMkLst>
        </pc:picChg>
      </pc:sldChg>
      <pc:sldChg chg="addSp modSp mod ord">
        <pc:chgData name="Sandy Madrid" userId="b4f1868d8c1199bc" providerId="LiveId" clId="{743B3297-1AF0-400E-853C-9BD2F508F5ED}" dt="2023-05-31T05:11:54.914" v="3772" actId="255"/>
        <pc:sldMkLst>
          <pc:docMk/>
          <pc:sldMk cId="3990108261" sldId="348"/>
        </pc:sldMkLst>
        <pc:spChg chg="mod">
          <ac:chgData name="Sandy Madrid" userId="b4f1868d8c1199bc" providerId="LiveId" clId="{743B3297-1AF0-400E-853C-9BD2F508F5ED}" dt="2023-05-31T03:37:50.300" v="3299" actId="255"/>
          <ac:spMkLst>
            <pc:docMk/>
            <pc:sldMk cId="3990108261" sldId="348"/>
            <ac:spMk id="7" creationId="{CD275647-B31E-9B74-E8BB-40D8A451B63C}"/>
          </ac:spMkLst>
        </pc:spChg>
        <pc:spChg chg="mod">
          <ac:chgData name="Sandy Madrid" userId="b4f1868d8c1199bc" providerId="LiveId" clId="{743B3297-1AF0-400E-853C-9BD2F508F5ED}" dt="2023-05-31T05:11:54.914" v="3772" actId="255"/>
          <ac:spMkLst>
            <pc:docMk/>
            <pc:sldMk cId="3990108261" sldId="348"/>
            <ac:spMk id="8" creationId="{AB92C62C-C379-3F8F-3261-90EE8B39500C}"/>
          </ac:spMkLst>
        </pc:spChg>
        <pc:spChg chg="mod">
          <ac:chgData name="Sandy Madrid" userId="b4f1868d8c1199bc" providerId="LiveId" clId="{743B3297-1AF0-400E-853C-9BD2F508F5ED}" dt="2023-05-31T03:39:06.116" v="3304" actId="14100"/>
          <ac:spMkLst>
            <pc:docMk/>
            <pc:sldMk cId="3990108261" sldId="348"/>
            <ac:spMk id="10" creationId="{00000000-0000-0000-0000-000000000000}"/>
          </ac:spMkLst>
        </pc:spChg>
        <pc:spChg chg="add mod">
          <ac:chgData name="Sandy Madrid" userId="b4f1868d8c1199bc" providerId="LiveId" clId="{743B3297-1AF0-400E-853C-9BD2F508F5ED}" dt="2023-05-31T03:38:52.052" v="3303" actId="1076"/>
          <ac:spMkLst>
            <pc:docMk/>
            <pc:sldMk cId="3990108261" sldId="348"/>
            <ac:spMk id="12" creationId="{B2F44F9F-6F4C-608F-1468-ACC1587C92A0}"/>
          </ac:spMkLst>
        </pc:spChg>
        <pc:spChg chg="add mod">
          <ac:chgData name="Sandy Madrid" userId="b4f1868d8c1199bc" providerId="LiveId" clId="{743B3297-1AF0-400E-853C-9BD2F508F5ED}" dt="2023-05-31T03:53:14.683" v="3668" actId="1076"/>
          <ac:spMkLst>
            <pc:docMk/>
            <pc:sldMk cId="3990108261" sldId="348"/>
            <ac:spMk id="17" creationId="{D3CB2DA6-0631-380A-33A8-8A5AB0B3F110}"/>
          </ac:spMkLst>
        </pc:spChg>
        <pc:picChg chg="add mod">
          <ac:chgData name="Sandy Madrid" userId="b4f1868d8c1199bc" providerId="LiveId" clId="{743B3297-1AF0-400E-853C-9BD2F508F5ED}" dt="2023-05-31T03:38:42.774" v="3302" actId="1076"/>
          <ac:picMkLst>
            <pc:docMk/>
            <pc:sldMk cId="3990108261" sldId="348"/>
            <ac:picMk id="11" creationId="{5D563CE4-D45A-452F-A58B-77B3EAA7B58D}"/>
          </ac:picMkLst>
        </pc:picChg>
        <pc:picChg chg="add mod">
          <ac:chgData name="Sandy Madrid" userId="b4f1868d8c1199bc" providerId="LiveId" clId="{743B3297-1AF0-400E-853C-9BD2F508F5ED}" dt="2023-05-31T03:48:05.667" v="3473" actId="14100"/>
          <ac:picMkLst>
            <pc:docMk/>
            <pc:sldMk cId="3990108261" sldId="348"/>
            <ac:picMk id="14" creationId="{4E2CB35C-EA66-E941-FBDE-3C0C981DCA8E}"/>
          </ac:picMkLst>
        </pc:picChg>
        <pc:picChg chg="add mod">
          <ac:chgData name="Sandy Madrid" userId="b4f1868d8c1199bc" providerId="LiveId" clId="{743B3297-1AF0-400E-853C-9BD2F508F5ED}" dt="2023-05-31T03:51:21.123" v="3657" actId="14100"/>
          <ac:picMkLst>
            <pc:docMk/>
            <pc:sldMk cId="3990108261" sldId="348"/>
            <ac:picMk id="16" creationId="{F6005EE4-4BC4-24F8-1D59-C7CCFDD5838A}"/>
          </ac:picMkLst>
        </pc:picChg>
      </pc:sldChg>
      <pc:sldMasterChg chg="add addSldLayout">
        <pc:chgData name="Sandy Madrid" userId="b4f1868d8c1199bc" providerId="LiveId" clId="{743B3297-1AF0-400E-853C-9BD2F508F5ED}" dt="2023-05-28T21:32:35.795" v="395" actId="27028"/>
        <pc:sldMasterMkLst>
          <pc:docMk/>
          <pc:sldMasterMk cId="2497497988" sldId="2147483720"/>
        </pc:sldMasterMkLst>
        <pc:sldLayoutChg chg="add">
          <pc:chgData name="Sandy Madrid" userId="b4f1868d8c1199bc" providerId="LiveId" clId="{743B3297-1AF0-400E-853C-9BD2F508F5ED}" dt="2023-05-28T21:32:35.795" v="395" actId="27028"/>
          <pc:sldLayoutMkLst>
            <pc:docMk/>
            <pc:sldMasterMk cId="2497497988" sldId="2147483720"/>
            <pc:sldLayoutMk cId="3856014853" sldId="2147483726"/>
          </pc:sldLayoutMkLst>
        </pc:sldLayoutChg>
      </pc:sldMasterChg>
      <pc:sldMasterChg chg="add addSldLayout">
        <pc:chgData name="Sandy Madrid" userId="b4f1868d8c1199bc" providerId="LiveId" clId="{743B3297-1AF0-400E-853C-9BD2F508F5ED}" dt="2023-05-28T21:37:30.038" v="408" actId="27028"/>
        <pc:sldMasterMkLst>
          <pc:docMk/>
          <pc:sldMasterMk cId="321059404" sldId="2147483810"/>
        </pc:sldMasterMkLst>
        <pc:sldLayoutChg chg="add">
          <pc:chgData name="Sandy Madrid" userId="b4f1868d8c1199bc" providerId="LiveId" clId="{743B3297-1AF0-400E-853C-9BD2F508F5ED}" dt="2023-05-28T21:37:30.038" v="408" actId="27028"/>
          <pc:sldLayoutMkLst>
            <pc:docMk/>
            <pc:sldMasterMk cId="321059404" sldId="2147483810"/>
            <pc:sldLayoutMk cId="2694697834" sldId="2147483816"/>
          </pc:sldLayoutMkLst>
        </pc:sldLayoutChg>
      </pc:sldMasterChg>
    </pc:docChg>
  </pc:docChgLst>
  <pc:docChgLst>
    <pc:chgData name="Sandy Madrid" userId="b4f1868d8c1199bc" providerId="LiveId" clId="{1EFB761B-DA01-49AD-B624-F6E9CE239CD2}"/>
    <pc:docChg chg="undo custSel addSld delSld modSld sldOrd modSection">
      <pc:chgData name="Sandy Madrid" userId="b4f1868d8c1199bc" providerId="LiveId" clId="{1EFB761B-DA01-49AD-B624-F6E9CE239CD2}" dt="2023-05-30T22:44:57.802" v="3442" actId="1076"/>
      <pc:docMkLst>
        <pc:docMk/>
      </pc:docMkLst>
      <pc:sldChg chg="modSp">
        <pc:chgData name="Sandy Madrid" userId="b4f1868d8c1199bc" providerId="LiveId" clId="{1EFB761B-DA01-49AD-B624-F6E9CE239CD2}" dt="2023-05-30T21:36:48.747" v="3156" actId="20577"/>
        <pc:sldMkLst>
          <pc:docMk/>
          <pc:sldMk cId="0" sldId="282"/>
        </pc:sldMkLst>
        <pc:graphicFrameChg chg="mod">
          <ac:chgData name="Sandy Madrid" userId="b4f1868d8c1199bc" providerId="LiveId" clId="{1EFB761B-DA01-49AD-B624-F6E9CE239CD2}" dt="2023-05-30T21:36:48.747" v="3156" actId="20577"/>
          <ac:graphicFrameMkLst>
            <pc:docMk/>
            <pc:sldMk cId="0" sldId="282"/>
            <ac:graphicFrameMk id="16" creationId="{77944F34-FF48-4CBE-B70B-4730631D4BD4}"/>
          </ac:graphicFrameMkLst>
        </pc:graphicFrameChg>
      </pc:sldChg>
      <pc:sldChg chg="modSp mod">
        <pc:chgData name="Sandy Madrid" userId="b4f1868d8c1199bc" providerId="LiveId" clId="{1EFB761B-DA01-49AD-B624-F6E9CE239CD2}" dt="2023-05-30T21:17:08.936" v="1840" actId="20577"/>
        <pc:sldMkLst>
          <pc:docMk/>
          <pc:sldMk cId="4113236485" sldId="295"/>
        </pc:sldMkLst>
        <pc:spChg chg="mod">
          <ac:chgData name="Sandy Madrid" userId="b4f1868d8c1199bc" providerId="LiveId" clId="{1EFB761B-DA01-49AD-B624-F6E9CE239CD2}" dt="2023-05-30T21:17:08.936" v="1840" actId="20577"/>
          <ac:spMkLst>
            <pc:docMk/>
            <pc:sldMk cId="4113236485" sldId="295"/>
            <ac:spMk id="11" creationId="{00000000-0000-0000-0000-000000000000}"/>
          </ac:spMkLst>
        </pc:spChg>
      </pc:sldChg>
      <pc:sldChg chg="del">
        <pc:chgData name="Sandy Madrid" userId="b4f1868d8c1199bc" providerId="LiveId" clId="{1EFB761B-DA01-49AD-B624-F6E9CE239CD2}" dt="2023-05-30T20:49:30.440" v="1732" actId="2696"/>
        <pc:sldMkLst>
          <pc:docMk/>
          <pc:sldMk cId="3120318572" sldId="315"/>
        </pc:sldMkLst>
      </pc:sldChg>
      <pc:sldChg chg="del">
        <pc:chgData name="Sandy Madrid" userId="b4f1868d8c1199bc" providerId="LiveId" clId="{1EFB761B-DA01-49AD-B624-F6E9CE239CD2}" dt="2023-05-30T20:49:52.369" v="1734" actId="47"/>
        <pc:sldMkLst>
          <pc:docMk/>
          <pc:sldMk cId="415483352" sldId="319"/>
        </pc:sldMkLst>
      </pc:sldChg>
      <pc:sldChg chg="del">
        <pc:chgData name="Sandy Madrid" userId="b4f1868d8c1199bc" providerId="LiveId" clId="{1EFB761B-DA01-49AD-B624-F6E9CE239CD2}" dt="2023-05-30T20:49:22.955" v="1731" actId="2696"/>
        <pc:sldMkLst>
          <pc:docMk/>
          <pc:sldMk cId="3850460048" sldId="321"/>
        </pc:sldMkLst>
      </pc:sldChg>
      <pc:sldChg chg="addSp delSp modSp mod">
        <pc:chgData name="Sandy Madrid" userId="b4f1868d8c1199bc" providerId="LiveId" clId="{1EFB761B-DA01-49AD-B624-F6E9CE239CD2}" dt="2023-05-30T21:41:19.703" v="3174" actId="1076"/>
        <pc:sldMkLst>
          <pc:docMk/>
          <pc:sldMk cId="3008011774" sldId="324"/>
        </pc:sldMkLst>
        <pc:spChg chg="add del mod">
          <ac:chgData name="Sandy Madrid" userId="b4f1868d8c1199bc" providerId="LiveId" clId="{1EFB761B-DA01-49AD-B624-F6E9CE239CD2}" dt="2023-05-30T20:00:30.028" v="1225" actId="478"/>
          <ac:spMkLst>
            <pc:docMk/>
            <pc:sldMk cId="3008011774" sldId="324"/>
            <ac:spMk id="7" creationId="{3E306B1C-1D20-915A-C5B1-C71A04CE240A}"/>
          </ac:spMkLst>
        </pc:spChg>
        <pc:spChg chg="mod">
          <ac:chgData name="Sandy Madrid" userId="b4f1868d8c1199bc" providerId="LiveId" clId="{1EFB761B-DA01-49AD-B624-F6E9CE239CD2}" dt="2023-05-30T21:40:58.547" v="3173" actId="2711"/>
          <ac:spMkLst>
            <pc:docMk/>
            <pc:sldMk cId="3008011774" sldId="324"/>
            <ac:spMk id="8" creationId="{AB92C62C-C379-3F8F-3261-90EE8B39500C}"/>
          </ac:spMkLst>
        </pc:spChg>
        <pc:spChg chg="add del mod">
          <ac:chgData name="Sandy Madrid" userId="b4f1868d8c1199bc" providerId="LiveId" clId="{1EFB761B-DA01-49AD-B624-F6E9CE239CD2}" dt="2023-05-30T20:25:35.336" v="1597"/>
          <ac:spMkLst>
            <pc:docMk/>
            <pc:sldMk cId="3008011774" sldId="324"/>
            <ac:spMk id="12" creationId="{87F08BD5-AB2B-CF46-9A0D-F6CFA920704F}"/>
          </ac:spMkLst>
        </pc:spChg>
        <pc:picChg chg="add mod">
          <ac:chgData name="Sandy Madrid" userId="b4f1868d8c1199bc" providerId="LiveId" clId="{1EFB761B-DA01-49AD-B624-F6E9CE239CD2}" dt="2023-05-30T21:41:19.703" v="3174" actId="1076"/>
          <ac:picMkLst>
            <pc:docMk/>
            <pc:sldMk cId="3008011774" sldId="324"/>
            <ac:picMk id="14" creationId="{A31A4B23-9575-FACA-7434-69BB004B3545}"/>
          </ac:picMkLst>
        </pc:picChg>
        <pc:picChg chg="mod">
          <ac:chgData name="Sandy Madrid" userId="b4f1868d8c1199bc" providerId="LiveId" clId="{1EFB761B-DA01-49AD-B624-F6E9CE239CD2}" dt="2023-05-30T21:39:46.473" v="3168" actId="1076"/>
          <ac:picMkLst>
            <pc:docMk/>
            <pc:sldMk cId="3008011774" sldId="324"/>
            <ac:picMk id="15" creationId="{031EE1FF-03F0-6E6C-8110-0CDE1D56E06A}"/>
          </ac:picMkLst>
        </pc:picChg>
        <pc:picChg chg="mod">
          <ac:chgData name="Sandy Madrid" userId="b4f1868d8c1199bc" providerId="LiveId" clId="{1EFB761B-DA01-49AD-B624-F6E9CE239CD2}" dt="2023-05-30T21:39:34.786" v="3167" actId="14100"/>
          <ac:picMkLst>
            <pc:docMk/>
            <pc:sldMk cId="3008011774" sldId="324"/>
            <ac:picMk id="17" creationId="{B4065A0D-B6C9-95DA-192F-7D33AC39F005}"/>
          </ac:picMkLst>
        </pc:picChg>
        <pc:picChg chg="add mod">
          <ac:chgData name="Sandy Madrid" userId="b4f1868d8c1199bc" providerId="LiveId" clId="{1EFB761B-DA01-49AD-B624-F6E9CE239CD2}" dt="2023-05-30T21:40:05.320" v="3170" actId="14100"/>
          <ac:picMkLst>
            <pc:docMk/>
            <pc:sldMk cId="3008011774" sldId="324"/>
            <ac:picMk id="18" creationId="{4C2CC05D-FEF3-12A8-F79B-1C840494D1AA}"/>
          </ac:picMkLst>
        </pc:picChg>
        <pc:picChg chg="add mod">
          <ac:chgData name="Sandy Madrid" userId="b4f1868d8c1199bc" providerId="LiveId" clId="{1EFB761B-DA01-49AD-B624-F6E9CE239CD2}" dt="2023-05-30T20:36:13.196" v="1612" actId="1076"/>
          <ac:picMkLst>
            <pc:docMk/>
            <pc:sldMk cId="3008011774" sldId="324"/>
            <ac:picMk id="20" creationId="{D6DAB988-9337-C3AA-397A-83D087A575BE}"/>
          </ac:picMkLst>
        </pc:picChg>
      </pc:sldChg>
      <pc:sldChg chg="modSp">
        <pc:chgData name="Sandy Madrid" userId="b4f1868d8c1199bc" providerId="LiveId" clId="{1EFB761B-DA01-49AD-B624-F6E9CE239CD2}" dt="2023-05-30T22:34:35.692" v="3297" actId="255"/>
        <pc:sldMkLst>
          <pc:docMk/>
          <pc:sldMk cId="4065587983" sldId="328"/>
        </pc:sldMkLst>
        <pc:graphicFrameChg chg="mod">
          <ac:chgData name="Sandy Madrid" userId="b4f1868d8c1199bc" providerId="LiveId" clId="{1EFB761B-DA01-49AD-B624-F6E9CE239CD2}" dt="2023-05-30T22:34:35.692" v="3297" actId="255"/>
          <ac:graphicFrameMkLst>
            <pc:docMk/>
            <pc:sldMk cId="4065587983" sldId="328"/>
            <ac:graphicFrameMk id="16" creationId="{77944F34-FF48-4CBE-B70B-4730631D4BD4}"/>
          </ac:graphicFrameMkLst>
        </pc:graphicFrameChg>
      </pc:sldChg>
      <pc:sldChg chg="del">
        <pc:chgData name="Sandy Madrid" userId="b4f1868d8c1199bc" providerId="LiveId" clId="{1EFB761B-DA01-49AD-B624-F6E9CE239CD2}" dt="2023-05-30T20:49:36.546" v="1733" actId="47"/>
        <pc:sldMkLst>
          <pc:docMk/>
          <pc:sldMk cId="3065763485" sldId="329"/>
        </pc:sldMkLst>
      </pc:sldChg>
      <pc:sldChg chg="addSp modSp mod">
        <pc:chgData name="Sandy Madrid" userId="b4f1868d8c1199bc" providerId="LiveId" clId="{1EFB761B-DA01-49AD-B624-F6E9CE239CD2}" dt="2023-05-30T18:45:28.297" v="77" actId="20577"/>
        <pc:sldMkLst>
          <pc:docMk/>
          <pc:sldMk cId="1234022830" sldId="331"/>
        </pc:sldMkLst>
        <pc:spChg chg="mod">
          <ac:chgData name="Sandy Madrid" userId="b4f1868d8c1199bc" providerId="LiveId" clId="{1EFB761B-DA01-49AD-B624-F6E9CE239CD2}" dt="2023-05-30T18:45:28.297" v="77" actId="20577"/>
          <ac:spMkLst>
            <pc:docMk/>
            <pc:sldMk cId="1234022830" sldId="331"/>
            <ac:spMk id="3" creationId="{148C37F5-D0B1-D36A-181D-F2CD42A8DD89}"/>
          </ac:spMkLst>
        </pc:spChg>
        <pc:picChg chg="add mod">
          <ac:chgData name="Sandy Madrid" userId="b4f1868d8c1199bc" providerId="LiveId" clId="{1EFB761B-DA01-49AD-B624-F6E9CE239CD2}" dt="2023-05-30T18:43:44.395" v="64" actId="1076"/>
          <ac:picMkLst>
            <pc:docMk/>
            <pc:sldMk cId="1234022830" sldId="331"/>
            <ac:picMk id="5" creationId="{B8AEF7E3-179B-EAAA-6711-2F8C4A513BAF}"/>
          </ac:picMkLst>
        </pc:picChg>
        <pc:picChg chg="mod">
          <ac:chgData name="Sandy Madrid" userId="b4f1868d8c1199bc" providerId="LiveId" clId="{1EFB761B-DA01-49AD-B624-F6E9CE239CD2}" dt="2023-05-30T18:42:59.399" v="60" actId="14100"/>
          <ac:picMkLst>
            <pc:docMk/>
            <pc:sldMk cId="1234022830" sldId="331"/>
            <ac:picMk id="9" creationId="{218F99A7-20D4-B83E-F9D6-3F50ED7D3DA4}"/>
          </ac:picMkLst>
        </pc:picChg>
      </pc:sldChg>
      <pc:sldChg chg="del">
        <pc:chgData name="Sandy Madrid" userId="b4f1868d8c1199bc" providerId="LiveId" clId="{1EFB761B-DA01-49AD-B624-F6E9CE239CD2}" dt="2023-05-30T18:47:32.344" v="78" actId="2696"/>
        <pc:sldMkLst>
          <pc:docMk/>
          <pc:sldMk cId="755413463" sldId="333"/>
        </pc:sldMkLst>
      </pc:sldChg>
      <pc:sldChg chg="del">
        <pc:chgData name="Sandy Madrid" userId="b4f1868d8c1199bc" providerId="LiveId" clId="{1EFB761B-DA01-49AD-B624-F6E9CE239CD2}" dt="2023-05-30T21:16:02.866" v="1802" actId="47"/>
        <pc:sldMkLst>
          <pc:docMk/>
          <pc:sldMk cId="4236836899" sldId="336"/>
        </pc:sldMkLst>
      </pc:sldChg>
      <pc:sldChg chg="modSp del mod">
        <pc:chgData name="Sandy Madrid" userId="b4f1868d8c1199bc" providerId="LiveId" clId="{1EFB761B-DA01-49AD-B624-F6E9CE239CD2}" dt="2023-05-30T21:15:59.895" v="1801" actId="47"/>
        <pc:sldMkLst>
          <pc:docMk/>
          <pc:sldMk cId="1682551790" sldId="338"/>
        </pc:sldMkLst>
        <pc:spChg chg="mod">
          <ac:chgData name="Sandy Madrid" userId="b4f1868d8c1199bc" providerId="LiveId" clId="{1EFB761B-DA01-49AD-B624-F6E9CE239CD2}" dt="2023-05-28T23:47:47.978" v="2" actId="27636"/>
          <ac:spMkLst>
            <pc:docMk/>
            <pc:sldMk cId="1682551790" sldId="338"/>
            <ac:spMk id="6" creationId="{00000000-0000-0000-0000-000000000000}"/>
          </ac:spMkLst>
        </pc:spChg>
      </pc:sldChg>
      <pc:sldChg chg="del">
        <pc:chgData name="Sandy Madrid" userId="b4f1868d8c1199bc" providerId="LiveId" clId="{1EFB761B-DA01-49AD-B624-F6E9CE239CD2}" dt="2023-05-30T21:16:13.942" v="1803" actId="47"/>
        <pc:sldMkLst>
          <pc:docMk/>
          <pc:sldMk cId="1947899307" sldId="339"/>
        </pc:sldMkLst>
      </pc:sldChg>
      <pc:sldChg chg="del">
        <pc:chgData name="Sandy Madrid" userId="b4f1868d8c1199bc" providerId="LiveId" clId="{1EFB761B-DA01-49AD-B624-F6E9CE239CD2}" dt="2023-05-30T21:44:40.670" v="3181" actId="47"/>
        <pc:sldMkLst>
          <pc:docMk/>
          <pc:sldMk cId="3638025152" sldId="340"/>
        </pc:sldMkLst>
      </pc:sldChg>
      <pc:sldChg chg="ord">
        <pc:chgData name="Sandy Madrid" userId="b4f1868d8c1199bc" providerId="LiveId" clId="{1EFB761B-DA01-49AD-B624-F6E9CE239CD2}" dt="2023-05-30T19:35:12.960" v="706"/>
        <pc:sldMkLst>
          <pc:docMk/>
          <pc:sldMk cId="3691125303" sldId="341"/>
        </pc:sldMkLst>
      </pc:sldChg>
      <pc:sldChg chg="addSp delSp modSp del mod ord">
        <pc:chgData name="Sandy Madrid" userId="b4f1868d8c1199bc" providerId="LiveId" clId="{1EFB761B-DA01-49AD-B624-F6E9CE239CD2}" dt="2023-05-30T21:15:44.287" v="1800" actId="47"/>
        <pc:sldMkLst>
          <pc:docMk/>
          <pc:sldMk cId="2433962096" sldId="342"/>
        </pc:sldMkLst>
        <pc:spChg chg="mod">
          <ac:chgData name="Sandy Madrid" userId="b4f1868d8c1199bc" providerId="LiveId" clId="{1EFB761B-DA01-49AD-B624-F6E9CE239CD2}" dt="2023-05-30T20:26:13.123" v="1603" actId="20577"/>
          <ac:spMkLst>
            <pc:docMk/>
            <pc:sldMk cId="2433962096" sldId="342"/>
            <ac:spMk id="8" creationId="{AB92C62C-C379-3F8F-3261-90EE8B39500C}"/>
          </ac:spMkLst>
        </pc:spChg>
        <pc:picChg chg="del">
          <ac:chgData name="Sandy Madrid" userId="b4f1868d8c1199bc" providerId="LiveId" clId="{1EFB761B-DA01-49AD-B624-F6E9CE239CD2}" dt="2023-05-28T23:47:18.314" v="0" actId="478"/>
          <ac:picMkLst>
            <pc:docMk/>
            <pc:sldMk cId="2433962096" sldId="342"/>
            <ac:picMk id="3" creationId="{77B07830-D3CF-8D9A-15A6-325D25720006}"/>
          </ac:picMkLst>
        </pc:picChg>
        <pc:picChg chg="add mod">
          <ac:chgData name="Sandy Madrid" userId="b4f1868d8c1199bc" providerId="LiveId" clId="{1EFB761B-DA01-49AD-B624-F6E9CE239CD2}" dt="2023-05-28T23:47:56.967" v="4" actId="1076"/>
          <ac:picMkLst>
            <pc:docMk/>
            <pc:sldMk cId="2433962096" sldId="342"/>
            <ac:picMk id="7" creationId="{B940A961-27F5-EAAD-F929-E901DF3D0533}"/>
          </ac:picMkLst>
        </pc:picChg>
      </pc:sldChg>
      <pc:sldChg chg="modSp mod">
        <pc:chgData name="Sandy Madrid" userId="b4f1868d8c1199bc" providerId="LiveId" clId="{1EFB761B-DA01-49AD-B624-F6E9CE239CD2}" dt="2023-05-30T19:20:11.639" v="606" actId="20577"/>
        <pc:sldMkLst>
          <pc:docMk/>
          <pc:sldMk cId="3350156199" sldId="343"/>
        </pc:sldMkLst>
        <pc:spChg chg="mod">
          <ac:chgData name="Sandy Madrid" userId="b4f1868d8c1199bc" providerId="LiveId" clId="{1EFB761B-DA01-49AD-B624-F6E9CE239CD2}" dt="2023-05-30T19:20:11.639" v="606" actId="20577"/>
          <ac:spMkLst>
            <pc:docMk/>
            <pc:sldMk cId="3350156199" sldId="343"/>
            <ac:spMk id="8" creationId="{AB92C62C-C379-3F8F-3261-90EE8B39500C}"/>
          </ac:spMkLst>
        </pc:spChg>
      </pc:sldChg>
      <pc:sldChg chg="modSp mod">
        <pc:chgData name="Sandy Madrid" userId="b4f1868d8c1199bc" providerId="LiveId" clId="{1EFB761B-DA01-49AD-B624-F6E9CE239CD2}" dt="2023-05-30T21:43:31.240" v="3180" actId="122"/>
        <pc:sldMkLst>
          <pc:docMk/>
          <pc:sldMk cId="3912179049" sldId="344"/>
        </pc:sldMkLst>
        <pc:spChg chg="mod">
          <ac:chgData name="Sandy Madrid" userId="b4f1868d8c1199bc" providerId="LiveId" clId="{1EFB761B-DA01-49AD-B624-F6E9CE239CD2}" dt="2023-05-30T19:53:55.819" v="1090" actId="20577"/>
          <ac:spMkLst>
            <pc:docMk/>
            <pc:sldMk cId="3912179049" sldId="344"/>
            <ac:spMk id="8" creationId="{AB92C62C-C379-3F8F-3261-90EE8B39500C}"/>
          </ac:spMkLst>
        </pc:spChg>
        <pc:spChg chg="mod">
          <ac:chgData name="Sandy Madrid" userId="b4f1868d8c1199bc" providerId="LiveId" clId="{1EFB761B-DA01-49AD-B624-F6E9CE239CD2}" dt="2023-05-30T21:43:31.240" v="3180" actId="122"/>
          <ac:spMkLst>
            <pc:docMk/>
            <pc:sldMk cId="3912179049" sldId="344"/>
            <ac:spMk id="11" creationId="{B12EA863-E82E-29D7-5E0D-20F5BA857AEE}"/>
          </ac:spMkLst>
        </pc:spChg>
      </pc:sldChg>
      <pc:sldChg chg="modSp mod ord">
        <pc:chgData name="Sandy Madrid" userId="b4f1868d8c1199bc" providerId="LiveId" clId="{1EFB761B-DA01-49AD-B624-F6E9CE239CD2}" dt="2023-05-30T19:48:50.284" v="932" actId="6549"/>
        <pc:sldMkLst>
          <pc:docMk/>
          <pc:sldMk cId="1143698873" sldId="345"/>
        </pc:sldMkLst>
        <pc:spChg chg="mod">
          <ac:chgData name="Sandy Madrid" userId="b4f1868d8c1199bc" providerId="LiveId" clId="{1EFB761B-DA01-49AD-B624-F6E9CE239CD2}" dt="2023-05-30T19:48:50.284" v="932" actId="6549"/>
          <ac:spMkLst>
            <pc:docMk/>
            <pc:sldMk cId="1143698873" sldId="345"/>
            <ac:spMk id="8" creationId="{AB92C62C-C379-3F8F-3261-90EE8B39500C}"/>
          </ac:spMkLst>
        </pc:spChg>
        <pc:spChg chg="mod">
          <ac:chgData name="Sandy Madrid" userId="b4f1868d8c1199bc" providerId="LiveId" clId="{1EFB761B-DA01-49AD-B624-F6E9CE239CD2}" dt="2023-05-30T19:46:57.724" v="894" actId="113"/>
          <ac:spMkLst>
            <pc:docMk/>
            <pc:sldMk cId="1143698873" sldId="345"/>
            <ac:spMk id="11" creationId="{B12EA863-E82E-29D7-5E0D-20F5BA857AEE}"/>
          </ac:spMkLst>
        </pc:spChg>
      </pc:sldChg>
      <pc:sldChg chg="addSp delSp modSp add mod ord">
        <pc:chgData name="Sandy Madrid" userId="b4f1868d8c1199bc" providerId="LiveId" clId="{1EFB761B-DA01-49AD-B624-F6E9CE239CD2}" dt="2023-05-30T21:35:19.808" v="3126" actId="20577"/>
        <pc:sldMkLst>
          <pc:docMk/>
          <pc:sldMk cId="3211336099" sldId="346"/>
        </pc:sldMkLst>
        <pc:spChg chg="add mod">
          <ac:chgData name="Sandy Madrid" userId="b4f1868d8c1199bc" providerId="LiveId" clId="{1EFB761B-DA01-49AD-B624-F6E9CE239CD2}" dt="2023-05-30T20:57:25.304" v="1749" actId="113"/>
          <ac:spMkLst>
            <pc:docMk/>
            <pc:sldMk cId="3211336099" sldId="346"/>
            <ac:spMk id="7" creationId="{CE35BD61-414A-D746-6AA7-0223DDAFA380}"/>
          </ac:spMkLst>
        </pc:spChg>
        <pc:spChg chg="mod">
          <ac:chgData name="Sandy Madrid" userId="b4f1868d8c1199bc" providerId="LiveId" clId="{1EFB761B-DA01-49AD-B624-F6E9CE239CD2}" dt="2023-05-30T21:35:19.808" v="3126" actId="20577"/>
          <ac:spMkLst>
            <pc:docMk/>
            <pc:sldMk cId="3211336099" sldId="346"/>
            <ac:spMk id="8" creationId="{AB92C62C-C379-3F8F-3261-90EE8B39500C}"/>
          </ac:spMkLst>
        </pc:spChg>
        <pc:spChg chg="del mod">
          <ac:chgData name="Sandy Madrid" userId="b4f1868d8c1199bc" providerId="LiveId" clId="{1EFB761B-DA01-49AD-B624-F6E9CE239CD2}" dt="2023-05-30T18:53:50.496" v="156"/>
          <ac:spMkLst>
            <pc:docMk/>
            <pc:sldMk cId="3211336099" sldId="346"/>
            <ac:spMk id="11" creationId="{B12EA863-E82E-29D7-5E0D-20F5BA857AEE}"/>
          </ac:spMkLst>
        </pc:spChg>
        <pc:picChg chg="add del mod">
          <ac:chgData name="Sandy Madrid" userId="b4f1868d8c1199bc" providerId="LiveId" clId="{1EFB761B-DA01-49AD-B624-F6E9CE239CD2}" dt="2023-05-30T20:44:14.558" v="1627" actId="478"/>
          <ac:picMkLst>
            <pc:docMk/>
            <pc:sldMk cId="3211336099" sldId="346"/>
            <ac:picMk id="12" creationId="{B86756CF-E2EF-B5BD-AED1-A1CBD72A6501}"/>
          </ac:picMkLst>
        </pc:picChg>
        <pc:picChg chg="add mod">
          <ac:chgData name="Sandy Madrid" userId="b4f1868d8c1199bc" providerId="LiveId" clId="{1EFB761B-DA01-49AD-B624-F6E9CE239CD2}" dt="2023-05-30T20:56:50.429" v="1748" actId="1076"/>
          <ac:picMkLst>
            <pc:docMk/>
            <pc:sldMk cId="3211336099" sldId="346"/>
            <ac:picMk id="14" creationId="{17FCB71C-8226-9DA6-551F-1C2863F92BB4}"/>
          </ac:picMkLst>
        </pc:picChg>
      </pc:sldChg>
      <pc:sldChg chg="addSp delSp modSp add mod">
        <pc:chgData name="Sandy Madrid" userId="b4f1868d8c1199bc" providerId="LiveId" clId="{1EFB761B-DA01-49AD-B624-F6E9CE239CD2}" dt="2023-05-30T21:28:25.584" v="2564" actId="6549"/>
        <pc:sldMkLst>
          <pc:docMk/>
          <pc:sldMk cId="2542964793" sldId="347"/>
        </pc:sldMkLst>
        <pc:spChg chg="del mod">
          <ac:chgData name="Sandy Madrid" userId="b4f1868d8c1199bc" providerId="LiveId" clId="{1EFB761B-DA01-49AD-B624-F6E9CE239CD2}" dt="2023-05-30T20:45:47.581" v="1631"/>
          <ac:spMkLst>
            <pc:docMk/>
            <pc:sldMk cId="2542964793" sldId="347"/>
            <ac:spMk id="7" creationId="{CE35BD61-414A-D746-6AA7-0223DDAFA380}"/>
          </ac:spMkLst>
        </pc:spChg>
        <pc:spChg chg="mod">
          <ac:chgData name="Sandy Madrid" userId="b4f1868d8c1199bc" providerId="LiveId" clId="{1EFB761B-DA01-49AD-B624-F6E9CE239CD2}" dt="2023-05-30T21:28:25.584" v="2564" actId="6549"/>
          <ac:spMkLst>
            <pc:docMk/>
            <pc:sldMk cId="2542964793" sldId="347"/>
            <ac:spMk id="8" creationId="{AB92C62C-C379-3F8F-3261-90EE8B39500C}"/>
          </ac:spMkLst>
        </pc:spChg>
        <pc:spChg chg="add mod">
          <ac:chgData name="Sandy Madrid" userId="b4f1868d8c1199bc" providerId="LiveId" clId="{1EFB761B-DA01-49AD-B624-F6E9CE239CD2}" dt="2023-05-30T21:12:11.503" v="1792" actId="6549"/>
          <ac:spMkLst>
            <pc:docMk/>
            <pc:sldMk cId="2542964793" sldId="347"/>
            <ac:spMk id="11" creationId="{63EFA366-C76E-DC94-8E29-E13E3EF99104}"/>
          </ac:spMkLst>
        </pc:spChg>
        <pc:picChg chg="add del mod">
          <ac:chgData name="Sandy Madrid" userId="b4f1868d8c1199bc" providerId="LiveId" clId="{1EFB761B-DA01-49AD-B624-F6E9CE239CD2}" dt="2023-05-30T21:05:15.137" v="1771" actId="478"/>
          <ac:picMkLst>
            <pc:docMk/>
            <pc:sldMk cId="2542964793" sldId="347"/>
            <ac:picMk id="13" creationId="{0F42B584-1A6F-F0B3-93DA-0D6764CD612B}"/>
          </ac:picMkLst>
        </pc:picChg>
        <pc:picChg chg="add del mod">
          <ac:chgData name="Sandy Madrid" userId="b4f1868d8c1199bc" providerId="LiveId" clId="{1EFB761B-DA01-49AD-B624-F6E9CE239CD2}" dt="2023-05-30T21:09:10.841" v="1780" actId="478"/>
          <ac:picMkLst>
            <pc:docMk/>
            <pc:sldMk cId="2542964793" sldId="347"/>
            <ac:picMk id="14" creationId="{68F6E00E-BF9B-E2DF-C478-4D1B718FAEDC}"/>
          </ac:picMkLst>
        </pc:picChg>
        <pc:picChg chg="add mod">
          <ac:chgData name="Sandy Madrid" userId="b4f1868d8c1199bc" providerId="LiveId" clId="{1EFB761B-DA01-49AD-B624-F6E9CE239CD2}" dt="2023-05-30T21:12:18.470" v="1793" actId="1076"/>
          <ac:picMkLst>
            <pc:docMk/>
            <pc:sldMk cId="2542964793" sldId="347"/>
            <ac:picMk id="16" creationId="{467094C1-230D-4FE8-5A14-60216181DB0F}"/>
          </ac:picMkLst>
        </pc:picChg>
        <pc:picChg chg="add del mod">
          <ac:chgData name="Sandy Madrid" userId="b4f1868d8c1199bc" providerId="LiveId" clId="{1EFB761B-DA01-49AD-B624-F6E9CE239CD2}" dt="2023-05-30T21:12:36.883" v="1795" actId="478"/>
          <ac:picMkLst>
            <pc:docMk/>
            <pc:sldMk cId="2542964793" sldId="347"/>
            <ac:picMk id="18" creationId="{85709B34-AC23-F838-2148-A4C534978AFF}"/>
          </ac:picMkLst>
        </pc:picChg>
        <pc:picChg chg="add mod">
          <ac:chgData name="Sandy Madrid" userId="b4f1868d8c1199bc" providerId="LiveId" clId="{1EFB761B-DA01-49AD-B624-F6E9CE239CD2}" dt="2023-05-30T21:11:23.137" v="1785" actId="14100"/>
          <ac:picMkLst>
            <pc:docMk/>
            <pc:sldMk cId="2542964793" sldId="347"/>
            <ac:picMk id="19" creationId="{36E83B56-E79C-AF9D-5C14-0F8592CA1D7E}"/>
          </ac:picMkLst>
        </pc:picChg>
        <pc:picChg chg="add mod">
          <ac:chgData name="Sandy Madrid" userId="b4f1868d8c1199bc" providerId="LiveId" clId="{1EFB761B-DA01-49AD-B624-F6E9CE239CD2}" dt="2023-05-30T21:15:04.175" v="1798" actId="14100"/>
          <ac:picMkLst>
            <pc:docMk/>
            <pc:sldMk cId="2542964793" sldId="347"/>
            <ac:picMk id="21" creationId="{2FCDDD07-5EE6-DCDE-42BB-F60F0D24E253}"/>
          </ac:picMkLst>
        </pc:picChg>
      </pc:sldChg>
      <pc:sldChg chg="addSp delSp modSp add mod">
        <pc:chgData name="Sandy Madrid" userId="b4f1868d8c1199bc" providerId="LiveId" clId="{1EFB761B-DA01-49AD-B624-F6E9CE239CD2}" dt="2023-05-30T22:44:57.802" v="3442" actId="1076"/>
        <pc:sldMkLst>
          <pc:docMk/>
          <pc:sldMk cId="3990108261" sldId="348"/>
        </pc:sldMkLst>
        <pc:spChg chg="add mod">
          <ac:chgData name="Sandy Madrid" userId="b4f1868d8c1199bc" providerId="LiveId" clId="{1EFB761B-DA01-49AD-B624-F6E9CE239CD2}" dt="2023-05-30T22:44:57.802" v="3442" actId="1076"/>
          <ac:spMkLst>
            <pc:docMk/>
            <pc:sldMk cId="3990108261" sldId="348"/>
            <ac:spMk id="7" creationId="{CD275647-B31E-9B74-E8BB-40D8A451B63C}"/>
          </ac:spMkLst>
        </pc:spChg>
        <pc:spChg chg="mod">
          <ac:chgData name="Sandy Madrid" userId="b4f1868d8c1199bc" providerId="LiveId" clId="{1EFB761B-DA01-49AD-B624-F6E9CE239CD2}" dt="2023-05-30T22:44:34.886" v="3438"/>
          <ac:spMkLst>
            <pc:docMk/>
            <pc:sldMk cId="3990108261" sldId="348"/>
            <ac:spMk id="8" creationId="{AB92C62C-C379-3F8F-3261-90EE8B39500C}"/>
          </ac:spMkLst>
        </pc:spChg>
        <pc:spChg chg="del mod">
          <ac:chgData name="Sandy Madrid" userId="b4f1868d8c1199bc" providerId="LiveId" clId="{1EFB761B-DA01-49AD-B624-F6E9CE239CD2}" dt="2023-05-30T22:43:59.032" v="3434"/>
          <ac:spMkLst>
            <pc:docMk/>
            <pc:sldMk cId="3990108261" sldId="348"/>
            <ac:spMk id="11" creationId="{63EFA366-C76E-DC94-8E29-E13E3EF99104}"/>
          </ac:spMkLst>
        </pc:spChg>
        <pc:picChg chg="del">
          <ac:chgData name="Sandy Madrid" userId="b4f1868d8c1199bc" providerId="LiveId" clId="{1EFB761B-DA01-49AD-B624-F6E9CE239CD2}" dt="2023-05-30T22:43:59.028" v="3432" actId="478"/>
          <ac:picMkLst>
            <pc:docMk/>
            <pc:sldMk cId="3990108261" sldId="348"/>
            <ac:picMk id="16" creationId="{467094C1-230D-4FE8-5A14-60216181DB0F}"/>
          </ac:picMkLst>
        </pc:picChg>
        <pc:picChg chg="del">
          <ac:chgData name="Sandy Madrid" userId="b4f1868d8c1199bc" providerId="LiveId" clId="{1EFB761B-DA01-49AD-B624-F6E9CE239CD2}" dt="2023-05-30T22:44:03.333" v="3436" actId="478"/>
          <ac:picMkLst>
            <pc:docMk/>
            <pc:sldMk cId="3990108261" sldId="348"/>
            <ac:picMk id="19" creationId="{36E83B56-E79C-AF9D-5C14-0F8592CA1D7E}"/>
          </ac:picMkLst>
        </pc:picChg>
        <pc:picChg chg="del">
          <ac:chgData name="Sandy Madrid" userId="b4f1868d8c1199bc" providerId="LiveId" clId="{1EFB761B-DA01-49AD-B624-F6E9CE239CD2}" dt="2023-05-30T22:44:01.302" v="3435" actId="478"/>
          <ac:picMkLst>
            <pc:docMk/>
            <pc:sldMk cId="3990108261" sldId="348"/>
            <ac:picMk id="21" creationId="{2FCDDD07-5EE6-DCDE-42BB-F60F0D24E25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F79A4-9A71-4E81-AA66-EDAA42112F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FD9E4B-0FC4-4E61-802C-C03A72176E44}">
      <dgm:prSet custT="1"/>
      <dgm:spPr/>
      <dgm:t>
        <a:bodyPr/>
        <a:lstStyle/>
        <a:p>
          <a:r>
            <a:rPr lang="en-US" sz="2000"/>
            <a:t>Understanding the compliance required for reporting to the CALPADS System  </a:t>
          </a:r>
        </a:p>
      </dgm:t>
    </dgm:pt>
    <dgm:pt modelId="{A3C81C63-E064-4CA1-9C4E-2884DED2AD2C}" type="parTrans" cxnId="{2F37F488-0D8D-4FD9-8E0E-BC447421123A}">
      <dgm:prSet/>
      <dgm:spPr/>
      <dgm:t>
        <a:bodyPr/>
        <a:lstStyle/>
        <a:p>
          <a:endParaRPr lang="en-US"/>
        </a:p>
      </dgm:t>
    </dgm:pt>
    <dgm:pt modelId="{C3931294-C180-4A88-B30A-06993AB974DA}" type="sibTrans" cxnId="{2F37F488-0D8D-4FD9-8E0E-BC447421123A}">
      <dgm:prSet/>
      <dgm:spPr/>
      <dgm:t>
        <a:bodyPr/>
        <a:lstStyle/>
        <a:p>
          <a:endParaRPr lang="en-US"/>
        </a:p>
      </dgm:t>
    </dgm:pt>
    <dgm:pt modelId="{1504DA66-F231-438D-89C2-AC87EBA840DD}">
      <dgm:prSet custT="1"/>
      <dgm:spPr/>
      <dgm:t>
        <a:bodyPr/>
        <a:lstStyle/>
        <a:p>
          <a:r>
            <a:rPr lang="en-US" sz="2000"/>
            <a:t>Impact on your College and Career Indicator (CCI) for the CA Dashboard </a:t>
          </a:r>
        </a:p>
      </dgm:t>
    </dgm:pt>
    <dgm:pt modelId="{422ABE3B-922D-430B-B25F-E91C3646DED9}" type="parTrans" cxnId="{76A9BFE3-6D08-4FEF-912F-A2A09A04AB17}">
      <dgm:prSet/>
      <dgm:spPr/>
      <dgm:t>
        <a:bodyPr/>
        <a:lstStyle/>
        <a:p>
          <a:endParaRPr lang="en-US"/>
        </a:p>
      </dgm:t>
    </dgm:pt>
    <dgm:pt modelId="{3C0CB60D-9FA7-4CE5-914B-F71B9764E546}" type="sibTrans" cxnId="{76A9BFE3-6D08-4FEF-912F-A2A09A04AB17}">
      <dgm:prSet/>
      <dgm:spPr/>
      <dgm:t>
        <a:bodyPr/>
        <a:lstStyle/>
        <a:p>
          <a:endParaRPr lang="en-US"/>
        </a:p>
      </dgm:t>
    </dgm:pt>
    <dgm:pt modelId="{1A89404B-3324-423A-858C-26E51ACA8A98}">
      <dgm:prSet custT="1"/>
      <dgm:spPr/>
      <dgm:t>
        <a:bodyPr/>
        <a:lstStyle/>
        <a:p>
          <a:r>
            <a:rPr lang="en-US" sz="2000"/>
            <a:t> How to manage Course Data for College Credit</a:t>
          </a:r>
        </a:p>
      </dgm:t>
    </dgm:pt>
    <dgm:pt modelId="{8FFDA094-A748-43BD-9DCF-4D6FA27296AF}" type="parTrans" cxnId="{BA98A82C-079D-475B-9499-F83386F49433}">
      <dgm:prSet/>
      <dgm:spPr/>
      <dgm:t>
        <a:bodyPr/>
        <a:lstStyle/>
        <a:p>
          <a:endParaRPr lang="en-US"/>
        </a:p>
      </dgm:t>
    </dgm:pt>
    <dgm:pt modelId="{B5D5CB2B-489D-4E14-989A-FB5E039F7343}" type="sibTrans" cxnId="{BA98A82C-079D-475B-9499-F83386F49433}">
      <dgm:prSet/>
      <dgm:spPr/>
      <dgm:t>
        <a:bodyPr/>
        <a:lstStyle/>
        <a:p>
          <a:endParaRPr lang="en-US"/>
        </a:p>
      </dgm:t>
    </dgm:pt>
    <dgm:pt modelId="{6C1D374E-25FF-4B21-9640-7E8119D53057}">
      <dgm:prSet custT="1"/>
      <dgm:spPr/>
      <dgm:t>
        <a:bodyPr/>
        <a:lstStyle/>
        <a:p>
          <a:r>
            <a:rPr lang="en-US" sz="2000"/>
            <a:t>Entering College Credit on Student Transcript</a:t>
          </a:r>
        </a:p>
      </dgm:t>
    </dgm:pt>
    <dgm:pt modelId="{78D08B0C-E3BF-42BD-A7DA-680A4B2AC189}" type="parTrans" cxnId="{7E616766-D498-4D10-A467-30788856CF05}">
      <dgm:prSet/>
      <dgm:spPr/>
      <dgm:t>
        <a:bodyPr/>
        <a:lstStyle/>
        <a:p>
          <a:endParaRPr lang="en-US"/>
        </a:p>
      </dgm:t>
    </dgm:pt>
    <dgm:pt modelId="{9971D17F-85BC-485B-80F8-7471CE4BCB1C}" type="sibTrans" cxnId="{7E616766-D498-4D10-A467-30788856CF05}">
      <dgm:prSet/>
      <dgm:spPr/>
      <dgm:t>
        <a:bodyPr/>
        <a:lstStyle/>
        <a:p>
          <a:endParaRPr lang="en-US"/>
        </a:p>
      </dgm:t>
    </dgm:pt>
    <dgm:pt modelId="{88BB3421-9279-4FE5-8666-184D8AB84306}">
      <dgm:prSet custT="1"/>
      <dgm:spPr/>
      <dgm:t>
        <a:bodyPr/>
        <a:lstStyle/>
        <a:p>
          <a:r>
            <a:rPr lang="en-US" sz="2000"/>
            <a:t>How to manage Student Transcript for students who do not qualify for Dual Enrollment College Credit  </a:t>
          </a:r>
        </a:p>
      </dgm:t>
    </dgm:pt>
    <dgm:pt modelId="{267D86CE-9429-4EE1-BF52-A60D674D501C}" type="parTrans" cxnId="{3E35224D-A670-498B-8A66-156DC25831A0}">
      <dgm:prSet/>
      <dgm:spPr/>
      <dgm:t>
        <a:bodyPr/>
        <a:lstStyle/>
        <a:p>
          <a:endParaRPr lang="en-US"/>
        </a:p>
      </dgm:t>
    </dgm:pt>
    <dgm:pt modelId="{CC12C2B5-9F9C-4B34-AFA9-4B7151B0714A}" type="sibTrans" cxnId="{3E35224D-A670-498B-8A66-156DC25831A0}">
      <dgm:prSet/>
      <dgm:spPr/>
      <dgm:t>
        <a:bodyPr/>
        <a:lstStyle/>
        <a:p>
          <a:endParaRPr lang="en-US"/>
        </a:p>
      </dgm:t>
    </dgm:pt>
    <dgm:pt modelId="{393F9490-9950-4C70-A54B-4737EBC4B0C4}" type="pres">
      <dgm:prSet presAssocID="{B6DF79A4-9A71-4E81-AA66-EDAA42112F43}" presName="linear" presStyleCnt="0">
        <dgm:presLayoutVars>
          <dgm:animLvl val="lvl"/>
          <dgm:resizeHandles val="exact"/>
        </dgm:presLayoutVars>
      </dgm:prSet>
      <dgm:spPr/>
    </dgm:pt>
    <dgm:pt modelId="{2EC342AA-F379-4EC3-81E7-3A314FEB27BA}" type="pres">
      <dgm:prSet presAssocID="{DEFD9E4B-0FC4-4E61-802C-C03A72176E44}" presName="parentText" presStyleLbl="node1" presStyleIdx="0" presStyleCnt="5">
        <dgm:presLayoutVars>
          <dgm:chMax val="0"/>
          <dgm:bulletEnabled val="1"/>
        </dgm:presLayoutVars>
      </dgm:prSet>
      <dgm:spPr/>
    </dgm:pt>
    <dgm:pt modelId="{F5C83558-6C97-4BD6-A7DC-22376F1CC153}" type="pres">
      <dgm:prSet presAssocID="{C3931294-C180-4A88-B30A-06993AB974DA}" presName="spacer" presStyleCnt="0"/>
      <dgm:spPr/>
    </dgm:pt>
    <dgm:pt modelId="{4DEBA0C4-D88E-489F-82C4-1400DA7B412D}" type="pres">
      <dgm:prSet presAssocID="{1504DA66-F231-438D-89C2-AC87EBA840DD}" presName="parentText" presStyleLbl="node1" presStyleIdx="1" presStyleCnt="5">
        <dgm:presLayoutVars>
          <dgm:chMax val="0"/>
          <dgm:bulletEnabled val="1"/>
        </dgm:presLayoutVars>
      </dgm:prSet>
      <dgm:spPr/>
    </dgm:pt>
    <dgm:pt modelId="{852179D1-571E-4C4E-9B50-3D7B0F016ACD}" type="pres">
      <dgm:prSet presAssocID="{3C0CB60D-9FA7-4CE5-914B-F71B9764E546}" presName="spacer" presStyleCnt="0"/>
      <dgm:spPr/>
    </dgm:pt>
    <dgm:pt modelId="{752776A6-C020-4E7F-94E2-8D463C0781DF}" type="pres">
      <dgm:prSet presAssocID="{1A89404B-3324-423A-858C-26E51ACA8A98}" presName="parentText" presStyleLbl="node1" presStyleIdx="2" presStyleCnt="5">
        <dgm:presLayoutVars>
          <dgm:chMax val="0"/>
          <dgm:bulletEnabled val="1"/>
        </dgm:presLayoutVars>
      </dgm:prSet>
      <dgm:spPr/>
    </dgm:pt>
    <dgm:pt modelId="{170FE775-ED93-4D9B-B184-2CF84F7ED28D}" type="pres">
      <dgm:prSet presAssocID="{B5D5CB2B-489D-4E14-989A-FB5E039F7343}" presName="spacer" presStyleCnt="0"/>
      <dgm:spPr/>
    </dgm:pt>
    <dgm:pt modelId="{006D5D51-C406-4907-A46D-0904F0868961}" type="pres">
      <dgm:prSet presAssocID="{6C1D374E-25FF-4B21-9640-7E8119D53057}" presName="parentText" presStyleLbl="node1" presStyleIdx="3" presStyleCnt="5">
        <dgm:presLayoutVars>
          <dgm:chMax val="0"/>
          <dgm:bulletEnabled val="1"/>
        </dgm:presLayoutVars>
      </dgm:prSet>
      <dgm:spPr/>
    </dgm:pt>
    <dgm:pt modelId="{6FB82013-AE60-4E3C-98B4-92E8A0320938}" type="pres">
      <dgm:prSet presAssocID="{9971D17F-85BC-485B-80F8-7471CE4BCB1C}" presName="spacer" presStyleCnt="0"/>
      <dgm:spPr/>
    </dgm:pt>
    <dgm:pt modelId="{98326F18-9C15-4504-8EDF-1C522BE31CBD}" type="pres">
      <dgm:prSet presAssocID="{88BB3421-9279-4FE5-8666-184D8AB84306}" presName="parentText" presStyleLbl="node1" presStyleIdx="4" presStyleCnt="5">
        <dgm:presLayoutVars>
          <dgm:chMax val="0"/>
          <dgm:bulletEnabled val="1"/>
        </dgm:presLayoutVars>
      </dgm:prSet>
      <dgm:spPr/>
    </dgm:pt>
  </dgm:ptLst>
  <dgm:cxnLst>
    <dgm:cxn modelId="{68F5A824-4DFF-4A9B-9CEF-A4937314C8B2}" type="presOf" srcId="{6C1D374E-25FF-4B21-9640-7E8119D53057}" destId="{006D5D51-C406-4907-A46D-0904F0868961}" srcOrd="0" destOrd="0" presId="urn:microsoft.com/office/officeart/2005/8/layout/vList2"/>
    <dgm:cxn modelId="{BA98A82C-079D-475B-9499-F83386F49433}" srcId="{B6DF79A4-9A71-4E81-AA66-EDAA42112F43}" destId="{1A89404B-3324-423A-858C-26E51ACA8A98}" srcOrd="2" destOrd="0" parTransId="{8FFDA094-A748-43BD-9DCF-4D6FA27296AF}" sibTransId="{B5D5CB2B-489D-4E14-989A-FB5E039F7343}"/>
    <dgm:cxn modelId="{3229793E-7B4F-47FD-8A0D-3BAD560D1C3A}" type="presOf" srcId="{1A89404B-3324-423A-858C-26E51ACA8A98}" destId="{752776A6-C020-4E7F-94E2-8D463C0781DF}" srcOrd="0" destOrd="0" presId="urn:microsoft.com/office/officeart/2005/8/layout/vList2"/>
    <dgm:cxn modelId="{A1C5EB5C-947D-40F3-80D3-EEC378BA7B31}" type="presOf" srcId="{B6DF79A4-9A71-4E81-AA66-EDAA42112F43}" destId="{393F9490-9950-4C70-A54B-4737EBC4B0C4}" srcOrd="0" destOrd="0" presId="urn:microsoft.com/office/officeart/2005/8/layout/vList2"/>
    <dgm:cxn modelId="{7E616766-D498-4D10-A467-30788856CF05}" srcId="{B6DF79A4-9A71-4E81-AA66-EDAA42112F43}" destId="{6C1D374E-25FF-4B21-9640-7E8119D53057}" srcOrd="3" destOrd="0" parTransId="{78D08B0C-E3BF-42BD-A7DA-680A4B2AC189}" sibTransId="{9971D17F-85BC-485B-80F8-7471CE4BCB1C}"/>
    <dgm:cxn modelId="{3E35224D-A670-498B-8A66-156DC25831A0}" srcId="{B6DF79A4-9A71-4E81-AA66-EDAA42112F43}" destId="{88BB3421-9279-4FE5-8666-184D8AB84306}" srcOrd="4" destOrd="0" parTransId="{267D86CE-9429-4EE1-BF52-A60D674D501C}" sibTransId="{CC12C2B5-9F9C-4B34-AFA9-4B7151B0714A}"/>
    <dgm:cxn modelId="{58C5305A-DC77-4B2C-B3EA-2FF66D0CFA71}" type="presOf" srcId="{88BB3421-9279-4FE5-8666-184D8AB84306}" destId="{98326F18-9C15-4504-8EDF-1C522BE31CBD}" srcOrd="0" destOrd="0" presId="urn:microsoft.com/office/officeart/2005/8/layout/vList2"/>
    <dgm:cxn modelId="{2F37F488-0D8D-4FD9-8E0E-BC447421123A}" srcId="{B6DF79A4-9A71-4E81-AA66-EDAA42112F43}" destId="{DEFD9E4B-0FC4-4E61-802C-C03A72176E44}" srcOrd="0" destOrd="0" parTransId="{A3C81C63-E064-4CA1-9C4E-2884DED2AD2C}" sibTransId="{C3931294-C180-4A88-B30A-06993AB974DA}"/>
    <dgm:cxn modelId="{52E08591-7AFF-4BCE-A3CC-1984452554E1}" type="presOf" srcId="{DEFD9E4B-0FC4-4E61-802C-C03A72176E44}" destId="{2EC342AA-F379-4EC3-81E7-3A314FEB27BA}" srcOrd="0" destOrd="0" presId="urn:microsoft.com/office/officeart/2005/8/layout/vList2"/>
    <dgm:cxn modelId="{14282DAF-CD76-416B-B85D-11C79B2E8033}" type="presOf" srcId="{1504DA66-F231-438D-89C2-AC87EBA840DD}" destId="{4DEBA0C4-D88E-489F-82C4-1400DA7B412D}" srcOrd="0" destOrd="0" presId="urn:microsoft.com/office/officeart/2005/8/layout/vList2"/>
    <dgm:cxn modelId="{76A9BFE3-6D08-4FEF-912F-A2A09A04AB17}" srcId="{B6DF79A4-9A71-4E81-AA66-EDAA42112F43}" destId="{1504DA66-F231-438D-89C2-AC87EBA840DD}" srcOrd="1" destOrd="0" parTransId="{422ABE3B-922D-430B-B25F-E91C3646DED9}" sibTransId="{3C0CB60D-9FA7-4CE5-914B-F71B9764E546}"/>
    <dgm:cxn modelId="{D60A5170-7EFD-4F17-8C5E-F63E7836D57E}" type="presParOf" srcId="{393F9490-9950-4C70-A54B-4737EBC4B0C4}" destId="{2EC342AA-F379-4EC3-81E7-3A314FEB27BA}" srcOrd="0" destOrd="0" presId="urn:microsoft.com/office/officeart/2005/8/layout/vList2"/>
    <dgm:cxn modelId="{535A23F4-EB80-4516-84EB-011C863AB235}" type="presParOf" srcId="{393F9490-9950-4C70-A54B-4737EBC4B0C4}" destId="{F5C83558-6C97-4BD6-A7DC-22376F1CC153}" srcOrd="1" destOrd="0" presId="urn:microsoft.com/office/officeart/2005/8/layout/vList2"/>
    <dgm:cxn modelId="{A98AC23C-6B82-422E-BB92-FC705C0E3E49}" type="presParOf" srcId="{393F9490-9950-4C70-A54B-4737EBC4B0C4}" destId="{4DEBA0C4-D88E-489F-82C4-1400DA7B412D}" srcOrd="2" destOrd="0" presId="urn:microsoft.com/office/officeart/2005/8/layout/vList2"/>
    <dgm:cxn modelId="{D7D3557E-01F2-49CC-8482-58AC13AF1C39}" type="presParOf" srcId="{393F9490-9950-4C70-A54B-4737EBC4B0C4}" destId="{852179D1-571E-4C4E-9B50-3D7B0F016ACD}" srcOrd="3" destOrd="0" presId="urn:microsoft.com/office/officeart/2005/8/layout/vList2"/>
    <dgm:cxn modelId="{CD162243-992B-4789-9A30-5A7C50FA2E15}" type="presParOf" srcId="{393F9490-9950-4C70-A54B-4737EBC4B0C4}" destId="{752776A6-C020-4E7F-94E2-8D463C0781DF}" srcOrd="4" destOrd="0" presId="urn:microsoft.com/office/officeart/2005/8/layout/vList2"/>
    <dgm:cxn modelId="{063C1A92-788B-4387-88BF-4556FB27A7E5}" type="presParOf" srcId="{393F9490-9950-4C70-A54B-4737EBC4B0C4}" destId="{170FE775-ED93-4D9B-B184-2CF84F7ED28D}" srcOrd="5" destOrd="0" presId="urn:microsoft.com/office/officeart/2005/8/layout/vList2"/>
    <dgm:cxn modelId="{56E29BBE-1CB0-4256-BC4E-58A6775AAB44}" type="presParOf" srcId="{393F9490-9950-4C70-A54B-4737EBC4B0C4}" destId="{006D5D51-C406-4907-A46D-0904F0868961}" srcOrd="6" destOrd="0" presId="urn:microsoft.com/office/officeart/2005/8/layout/vList2"/>
    <dgm:cxn modelId="{2D599571-B9A6-42A2-B21E-B1DC5FEB8185}" type="presParOf" srcId="{393F9490-9950-4C70-A54B-4737EBC4B0C4}" destId="{6FB82013-AE60-4E3C-98B4-92E8A0320938}" srcOrd="7" destOrd="0" presId="urn:microsoft.com/office/officeart/2005/8/layout/vList2"/>
    <dgm:cxn modelId="{BC42E223-C691-4301-A0E1-6D424A131558}" type="presParOf" srcId="{393F9490-9950-4C70-A54B-4737EBC4B0C4}" destId="{98326F18-9C15-4504-8EDF-1C522BE31CBD}"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F79A4-9A71-4E81-AA66-EDAA42112F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FD9E4B-0FC4-4E61-802C-C03A72176E44}">
      <dgm:prSet custT="1"/>
      <dgm:spPr/>
      <dgm:t>
        <a:bodyPr/>
        <a:lstStyle/>
        <a:p>
          <a:r>
            <a:rPr lang="en-US" sz="2000" dirty="0"/>
            <a:t>Transcript Definition and College Credit Course Level 23</a:t>
          </a:r>
        </a:p>
        <a:p>
          <a:endParaRPr lang="en-US" sz="2000" dirty="0"/>
        </a:p>
      </dgm:t>
    </dgm:pt>
    <dgm:pt modelId="{A3C81C63-E064-4CA1-9C4E-2884DED2AD2C}" type="parTrans" cxnId="{2F37F488-0D8D-4FD9-8E0E-BC447421123A}">
      <dgm:prSet/>
      <dgm:spPr/>
      <dgm:t>
        <a:bodyPr/>
        <a:lstStyle/>
        <a:p>
          <a:endParaRPr lang="en-US"/>
        </a:p>
      </dgm:t>
    </dgm:pt>
    <dgm:pt modelId="{C3931294-C180-4A88-B30A-06993AB974DA}" type="sibTrans" cxnId="{2F37F488-0D8D-4FD9-8E0E-BC447421123A}">
      <dgm:prSet/>
      <dgm:spPr/>
      <dgm:t>
        <a:bodyPr/>
        <a:lstStyle/>
        <a:p>
          <a:endParaRPr lang="en-US"/>
        </a:p>
      </dgm:t>
    </dgm:pt>
    <dgm:pt modelId="{1504DA66-F231-438D-89C2-AC87EBA840DD}">
      <dgm:prSet custT="1"/>
      <dgm:spPr/>
      <dgm:t>
        <a:bodyPr/>
        <a:lstStyle/>
        <a:p>
          <a:r>
            <a:rPr lang="en-US" sz="2000" b="0" i="0" dirty="0"/>
            <a:t>Transcript Indicator Definitions </a:t>
          </a:r>
          <a:r>
            <a:rPr lang="en-US" sz="2000" dirty="0"/>
            <a:t>Course Characteristics Fields</a:t>
          </a:r>
        </a:p>
        <a:p>
          <a:r>
            <a:rPr lang="en-US" sz="1800" dirty="0"/>
            <a:t>https://support.aeries.com/support/solutions/articles/14000115804-transcript-indicator-definitions</a:t>
          </a:r>
        </a:p>
      </dgm:t>
    </dgm:pt>
    <dgm:pt modelId="{422ABE3B-922D-430B-B25F-E91C3646DED9}" type="parTrans" cxnId="{76A9BFE3-6D08-4FEF-912F-A2A09A04AB17}">
      <dgm:prSet/>
      <dgm:spPr/>
      <dgm:t>
        <a:bodyPr/>
        <a:lstStyle/>
        <a:p>
          <a:endParaRPr lang="en-US"/>
        </a:p>
      </dgm:t>
    </dgm:pt>
    <dgm:pt modelId="{3C0CB60D-9FA7-4CE5-914B-F71B9764E546}" type="sibTrans" cxnId="{76A9BFE3-6D08-4FEF-912F-A2A09A04AB17}">
      <dgm:prSet/>
      <dgm:spPr/>
      <dgm:t>
        <a:bodyPr/>
        <a:lstStyle/>
        <a:p>
          <a:endParaRPr lang="en-US"/>
        </a:p>
      </dgm:t>
    </dgm:pt>
    <dgm:pt modelId="{393F9490-9950-4C70-A54B-4737EBC4B0C4}" type="pres">
      <dgm:prSet presAssocID="{B6DF79A4-9A71-4E81-AA66-EDAA42112F43}" presName="linear" presStyleCnt="0">
        <dgm:presLayoutVars>
          <dgm:animLvl val="lvl"/>
          <dgm:resizeHandles val="exact"/>
        </dgm:presLayoutVars>
      </dgm:prSet>
      <dgm:spPr/>
    </dgm:pt>
    <dgm:pt modelId="{2EC342AA-F379-4EC3-81E7-3A314FEB27BA}" type="pres">
      <dgm:prSet presAssocID="{DEFD9E4B-0FC4-4E61-802C-C03A72176E44}" presName="parentText" presStyleLbl="node1" presStyleIdx="0" presStyleCnt="2">
        <dgm:presLayoutVars>
          <dgm:chMax val="0"/>
          <dgm:bulletEnabled val="1"/>
        </dgm:presLayoutVars>
      </dgm:prSet>
      <dgm:spPr/>
    </dgm:pt>
    <dgm:pt modelId="{F5C83558-6C97-4BD6-A7DC-22376F1CC153}" type="pres">
      <dgm:prSet presAssocID="{C3931294-C180-4A88-B30A-06993AB974DA}" presName="spacer" presStyleCnt="0"/>
      <dgm:spPr/>
    </dgm:pt>
    <dgm:pt modelId="{4DEBA0C4-D88E-489F-82C4-1400DA7B412D}" type="pres">
      <dgm:prSet presAssocID="{1504DA66-F231-438D-89C2-AC87EBA840DD}" presName="parentText" presStyleLbl="node1" presStyleIdx="1" presStyleCnt="2">
        <dgm:presLayoutVars>
          <dgm:chMax val="0"/>
          <dgm:bulletEnabled val="1"/>
        </dgm:presLayoutVars>
      </dgm:prSet>
      <dgm:spPr/>
    </dgm:pt>
  </dgm:ptLst>
  <dgm:cxnLst>
    <dgm:cxn modelId="{A1C5EB5C-947D-40F3-80D3-EEC378BA7B31}" type="presOf" srcId="{B6DF79A4-9A71-4E81-AA66-EDAA42112F43}" destId="{393F9490-9950-4C70-A54B-4737EBC4B0C4}" srcOrd="0" destOrd="0" presId="urn:microsoft.com/office/officeart/2005/8/layout/vList2"/>
    <dgm:cxn modelId="{2F37F488-0D8D-4FD9-8E0E-BC447421123A}" srcId="{B6DF79A4-9A71-4E81-AA66-EDAA42112F43}" destId="{DEFD9E4B-0FC4-4E61-802C-C03A72176E44}" srcOrd="0" destOrd="0" parTransId="{A3C81C63-E064-4CA1-9C4E-2884DED2AD2C}" sibTransId="{C3931294-C180-4A88-B30A-06993AB974DA}"/>
    <dgm:cxn modelId="{52E08591-7AFF-4BCE-A3CC-1984452554E1}" type="presOf" srcId="{DEFD9E4B-0FC4-4E61-802C-C03A72176E44}" destId="{2EC342AA-F379-4EC3-81E7-3A314FEB27BA}" srcOrd="0" destOrd="0" presId="urn:microsoft.com/office/officeart/2005/8/layout/vList2"/>
    <dgm:cxn modelId="{14282DAF-CD76-416B-B85D-11C79B2E8033}" type="presOf" srcId="{1504DA66-F231-438D-89C2-AC87EBA840DD}" destId="{4DEBA0C4-D88E-489F-82C4-1400DA7B412D}" srcOrd="0" destOrd="0" presId="urn:microsoft.com/office/officeart/2005/8/layout/vList2"/>
    <dgm:cxn modelId="{76A9BFE3-6D08-4FEF-912F-A2A09A04AB17}" srcId="{B6DF79A4-9A71-4E81-AA66-EDAA42112F43}" destId="{1504DA66-F231-438D-89C2-AC87EBA840DD}" srcOrd="1" destOrd="0" parTransId="{422ABE3B-922D-430B-B25F-E91C3646DED9}" sibTransId="{3C0CB60D-9FA7-4CE5-914B-F71B9764E546}"/>
    <dgm:cxn modelId="{D60A5170-7EFD-4F17-8C5E-F63E7836D57E}" type="presParOf" srcId="{393F9490-9950-4C70-A54B-4737EBC4B0C4}" destId="{2EC342AA-F379-4EC3-81E7-3A314FEB27BA}" srcOrd="0" destOrd="0" presId="urn:microsoft.com/office/officeart/2005/8/layout/vList2"/>
    <dgm:cxn modelId="{535A23F4-EB80-4516-84EB-011C863AB235}" type="presParOf" srcId="{393F9490-9950-4C70-A54B-4737EBC4B0C4}" destId="{F5C83558-6C97-4BD6-A7DC-22376F1CC153}" srcOrd="1" destOrd="0" presId="urn:microsoft.com/office/officeart/2005/8/layout/vList2"/>
    <dgm:cxn modelId="{A98AC23C-6B82-422E-BB92-FC705C0E3E49}" type="presParOf" srcId="{393F9490-9950-4C70-A54B-4737EBC4B0C4}" destId="{4DEBA0C4-D88E-489F-82C4-1400DA7B412D}"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342AA-F379-4EC3-81E7-3A314FEB27BA}">
      <dsp:nvSpPr>
        <dsp:cNvPr id="0" name=""/>
        <dsp:cNvSpPr/>
      </dsp:nvSpPr>
      <dsp:spPr>
        <a:xfrm>
          <a:off x="0" y="45198"/>
          <a:ext cx="7969826"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Understanding the compliance required for reporting to the CALPADS System  </a:t>
          </a:r>
        </a:p>
      </dsp:txBody>
      <dsp:txXfrm>
        <a:off x="42950" y="88148"/>
        <a:ext cx="7883926" cy="793940"/>
      </dsp:txXfrm>
    </dsp:sp>
    <dsp:sp modelId="{4DEBA0C4-D88E-489F-82C4-1400DA7B412D}">
      <dsp:nvSpPr>
        <dsp:cNvPr id="0" name=""/>
        <dsp:cNvSpPr/>
      </dsp:nvSpPr>
      <dsp:spPr>
        <a:xfrm>
          <a:off x="0" y="1060398"/>
          <a:ext cx="7969826"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Impact on your College and Career Indicator (CCI) for the CA Dashboard </a:t>
          </a:r>
        </a:p>
      </dsp:txBody>
      <dsp:txXfrm>
        <a:off x="42950" y="1103348"/>
        <a:ext cx="7883926" cy="793940"/>
      </dsp:txXfrm>
    </dsp:sp>
    <dsp:sp modelId="{752776A6-C020-4E7F-94E2-8D463C0781DF}">
      <dsp:nvSpPr>
        <dsp:cNvPr id="0" name=""/>
        <dsp:cNvSpPr/>
      </dsp:nvSpPr>
      <dsp:spPr>
        <a:xfrm>
          <a:off x="0" y="2075598"/>
          <a:ext cx="7969826"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 How to manage Course Data for College Credit</a:t>
          </a:r>
        </a:p>
      </dsp:txBody>
      <dsp:txXfrm>
        <a:off x="42950" y="2118548"/>
        <a:ext cx="7883926" cy="793940"/>
      </dsp:txXfrm>
    </dsp:sp>
    <dsp:sp modelId="{006D5D51-C406-4907-A46D-0904F0868961}">
      <dsp:nvSpPr>
        <dsp:cNvPr id="0" name=""/>
        <dsp:cNvSpPr/>
      </dsp:nvSpPr>
      <dsp:spPr>
        <a:xfrm>
          <a:off x="0" y="3090799"/>
          <a:ext cx="7969826"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Entering College Credit on Student Transcript</a:t>
          </a:r>
        </a:p>
      </dsp:txBody>
      <dsp:txXfrm>
        <a:off x="42950" y="3133749"/>
        <a:ext cx="7883926" cy="793940"/>
      </dsp:txXfrm>
    </dsp:sp>
    <dsp:sp modelId="{98326F18-9C15-4504-8EDF-1C522BE31CBD}">
      <dsp:nvSpPr>
        <dsp:cNvPr id="0" name=""/>
        <dsp:cNvSpPr/>
      </dsp:nvSpPr>
      <dsp:spPr>
        <a:xfrm>
          <a:off x="0" y="4105999"/>
          <a:ext cx="7969826" cy="879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How to manage Student Transcript for students who do not qualify for Dual Enrollment College Credit  </a:t>
          </a:r>
        </a:p>
      </dsp:txBody>
      <dsp:txXfrm>
        <a:off x="42950" y="4148949"/>
        <a:ext cx="7883926" cy="793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342AA-F379-4EC3-81E7-3A314FEB27BA}">
      <dsp:nvSpPr>
        <dsp:cNvPr id="0" name=""/>
        <dsp:cNvSpPr/>
      </dsp:nvSpPr>
      <dsp:spPr>
        <a:xfrm>
          <a:off x="0" y="1205118"/>
          <a:ext cx="7969826"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Transcript Definition and College Credit Course Level 23</a:t>
          </a:r>
        </a:p>
        <a:p>
          <a:pPr marL="0" lvl="0" indent="0" algn="l" defTabSz="889000">
            <a:lnSpc>
              <a:spcPct val="90000"/>
            </a:lnSpc>
            <a:spcBef>
              <a:spcPct val="0"/>
            </a:spcBef>
            <a:spcAft>
              <a:spcPct val="35000"/>
            </a:spcAft>
            <a:buNone/>
          </a:pPr>
          <a:endParaRPr lang="en-US" sz="2000" kern="1200" dirty="0"/>
        </a:p>
      </dsp:txBody>
      <dsp:txXfrm>
        <a:off x="59399" y="1264517"/>
        <a:ext cx="7851028" cy="1098002"/>
      </dsp:txXfrm>
    </dsp:sp>
    <dsp:sp modelId="{4DEBA0C4-D88E-489F-82C4-1400DA7B412D}">
      <dsp:nvSpPr>
        <dsp:cNvPr id="0" name=""/>
        <dsp:cNvSpPr/>
      </dsp:nvSpPr>
      <dsp:spPr>
        <a:xfrm>
          <a:off x="0" y="2609119"/>
          <a:ext cx="7969826"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Transcript Indicator Definitions </a:t>
          </a:r>
          <a:r>
            <a:rPr lang="en-US" sz="2000" kern="1200" dirty="0"/>
            <a:t>Course Characteristics Fields</a:t>
          </a:r>
        </a:p>
        <a:p>
          <a:pPr marL="0" lvl="0" indent="0" algn="l" defTabSz="889000">
            <a:lnSpc>
              <a:spcPct val="90000"/>
            </a:lnSpc>
            <a:spcBef>
              <a:spcPct val="0"/>
            </a:spcBef>
            <a:spcAft>
              <a:spcPct val="35000"/>
            </a:spcAft>
            <a:buNone/>
          </a:pPr>
          <a:r>
            <a:rPr lang="en-US" sz="1800" kern="1200" dirty="0"/>
            <a:t>https://support.aeries.com/support/solutions/articles/14000115804-transcript-indicator-definitions</a:t>
          </a:r>
        </a:p>
      </dsp:txBody>
      <dsp:txXfrm>
        <a:off x="59399" y="2668518"/>
        <a:ext cx="7851028"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9AF1C-BCB8-4D7A-A0AF-E3C3F858BA7E}" type="datetimeFigureOut">
              <a:rPr lang="en-US" smtClean="0"/>
              <a:t>5/30/2023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8C35B-F643-49E2-89D5-360256F0B2EB}" type="slidenum">
              <a:rPr lang="en-US" smtClean="0"/>
              <a:t>‹#›</a:t>
            </a:fld>
            <a:endParaRPr lang="en-US"/>
          </a:p>
        </p:txBody>
      </p:sp>
    </p:spTree>
    <p:extLst>
      <p:ext uri="{BB962C8B-B14F-4D97-AF65-F5344CB8AC3E}">
        <p14:creationId xmlns:p14="http://schemas.microsoft.com/office/powerpoint/2010/main" val="173872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e.ca.gov/ta/ac/cm/documents/collegecareerready18.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cde.ca.gov/ta/ac/cm/documents/understandcciapproach.pdf" TargetMode="External"/><Relationship Id="rId4" Type="http://schemas.openxmlformats.org/officeDocument/2006/relationships/hyperlink" Target="https://www.cde.ca.gov/ta/ac/cm/documents/understandcciprepared.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39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182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301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694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555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363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297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775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018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350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61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a:solidFill>
                  <a:srgbClr val="006699"/>
                </a:solidFill>
                <a:effectLst/>
                <a:latin typeface="Arial" panose="020B0604020202020204" pitchFamily="34" charset="0"/>
              </a:rPr>
              <a:t>The College/Career Indicator </a:t>
            </a:r>
          </a:p>
          <a:p>
            <a:pPr algn="l"/>
            <a:endParaRPr lang="en-US" sz="1200" b="1" i="0">
              <a:solidFill>
                <a:srgbClr val="006699"/>
              </a:solidFill>
              <a:effectLst/>
              <a:latin typeface="Arial" panose="020B0604020202020204" pitchFamily="34" charset="0"/>
            </a:endParaRPr>
          </a:p>
          <a:p>
            <a:pPr algn="l">
              <a:buFont typeface="Arial" panose="020B0604020202020204" pitchFamily="34" charset="0"/>
              <a:buChar char="•"/>
            </a:pPr>
            <a:r>
              <a:rPr lang="en-US" sz="1200" b="0" i="0" u="sng">
                <a:solidFill>
                  <a:srgbClr val="0000FF"/>
                </a:solidFill>
                <a:effectLst/>
                <a:latin typeface="Helvetica Neue"/>
                <a:hlinkClick r:id="rId3"/>
              </a:rPr>
              <a:t>College/Career Indicator (English)</a:t>
            </a:r>
            <a:r>
              <a:rPr lang="en-US" sz="1200" b="0" i="0" u="none" strike="noStrike">
                <a:solidFill>
                  <a:srgbClr val="000000"/>
                </a:solidFill>
                <a:effectLst/>
                <a:latin typeface="Helvetica Neue"/>
                <a:hlinkClick r:id="rId3"/>
              </a:rPr>
              <a:t>(PDF)</a:t>
            </a:r>
            <a:endParaRPr lang="en-US" sz="1200" b="0" i="0">
              <a:solidFill>
                <a:srgbClr val="000000"/>
              </a:solidFill>
              <a:effectLst/>
              <a:latin typeface="Helvetica Neue"/>
            </a:endParaRPr>
          </a:p>
          <a:p>
            <a:pPr marL="742950" lvl="1" indent="-285750" algn="l">
              <a:buFont typeface="Arial" panose="020B0604020202020204" pitchFamily="34" charset="0"/>
              <a:buChar char="•"/>
            </a:pPr>
            <a:r>
              <a:rPr lang="en-US" sz="1200" b="0" i="0" u="sng">
                <a:solidFill>
                  <a:srgbClr val="0000FF"/>
                </a:solidFill>
                <a:effectLst/>
                <a:latin typeface="Helvetica Neue"/>
                <a:hlinkClick r:id="rId4"/>
              </a:rPr>
              <a:t>Understanding the College/Career Readiness Measure: Prepared (English)</a:t>
            </a:r>
            <a:r>
              <a:rPr lang="en-US" sz="1200" b="0" i="0" u="none" strike="noStrike">
                <a:solidFill>
                  <a:srgbClr val="000000"/>
                </a:solidFill>
                <a:effectLst/>
                <a:latin typeface="Helvetica Neue"/>
                <a:hlinkClick r:id="rId4"/>
              </a:rPr>
              <a:t>(PDF)</a:t>
            </a:r>
            <a:endParaRPr lang="en-US" sz="1200" b="0" i="0">
              <a:solidFill>
                <a:srgbClr val="000000"/>
              </a:solidFill>
              <a:effectLst/>
              <a:latin typeface="Helvetica Neue"/>
            </a:endParaRPr>
          </a:p>
          <a:p>
            <a:pPr marL="742950" lvl="1" indent="-285750" algn="l">
              <a:buFont typeface="Arial" panose="020B0604020202020204" pitchFamily="34" charset="0"/>
              <a:buChar char="•"/>
            </a:pPr>
            <a:r>
              <a:rPr lang="en-US" sz="1200" b="0" i="0" u="sng">
                <a:solidFill>
                  <a:srgbClr val="0000FF"/>
                </a:solidFill>
                <a:effectLst/>
                <a:latin typeface="Helvetica Neue"/>
                <a:hlinkClick r:id="rId5"/>
              </a:rPr>
              <a:t>Understanding the College/Career Readiness Measure: Approaching Prepared (English)</a:t>
            </a:r>
            <a:r>
              <a:rPr lang="en-US" sz="1200" b="0" i="0" u="none" strike="noStrike">
                <a:solidFill>
                  <a:srgbClr val="000000"/>
                </a:solidFill>
                <a:effectLst/>
                <a:latin typeface="Helvetica Neue"/>
                <a:hlinkClick r:id="rId5"/>
              </a:rPr>
              <a:t>(PDF)</a:t>
            </a:r>
            <a:endParaRPr lang="en-US" sz="1200" b="0" i="0">
              <a:solidFill>
                <a:srgbClr val="000000"/>
              </a:solidFill>
              <a:effectLst/>
              <a:latin typeface="Helvetica Neue"/>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59FB0-8998-4C19-8441-28F802CE27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51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Beginning this academic year, the California Department of Education (CDE) will collect new career measures for potential use in the College/Career Indicator (CCI) on the California School Dashboard. The CCI is based on students in the four-year graduation cohort or the Dashboard Alternative School Status (DASS) graduation rate. (Please disregard this notification if your local educational agency [LEA] or school does not serve high school students.)</a:t>
            </a:r>
          </a:p>
          <a:p>
            <a:r>
              <a:rPr lang="en-US"/>
              <a:t>The CDE is committed to building out the CCI over the next several years and, specifically, to develop additional career measures. In order to ensure that these new measures reflect the needs of all school types and student populations, the CDE is working closely with several stakeholder groups, including the CCI Work Group, the California Alternative Schools Task Force, the Technical Design Group, and the Advisory Commission on Special Education.</a:t>
            </a:r>
          </a:p>
          <a:p>
            <a:endParaRPr lang="en-US"/>
          </a:p>
          <a:p>
            <a:r>
              <a:rPr lang="en-US"/>
              <a:t>Make sure CTE Coordinators are aware of WHERE these data should be input in the SIS</a:t>
            </a:r>
          </a:p>
          <a:p>
            <a:pPr marL="0" lvl="0" indent="0" algn="l" rtl="0">
              <a:spcBef>
                <a:spcPts val="0"/>
              </a:spcBef>
              <a:spcAft>
                <a:spcPts val="0"/>
              </a:spcAft>
              <a:buNone/>
            </a:pPr>
            <a:endParaRPr lang="en-US"/>
          </a:p>
          <a:p>
            <a:endParaRPr lang="en-US"/>
          </a:p>
        </p:txBody>
      </p:sp>
      <p:sp>
        <p:nvSpPr>
          <p:cNvPr id="4" name="Slide Number Placeholder 3"/>
          <p:cNvSpPr>
            <a:spLocks noGrp="1"/>
          </p:cNvSpPr>
          <p:nvPr>
            <p:ph type="sldNum" sz="quarter" idx="5"/>
          </p:nvPr>
        </p:nvSpPr>
        <p:spPr/>
        <p:txBody>
          <a:bodyPr/>
          <a:lstStyle/>
          <a:p>
            <a:fld id="{F819A241-7DEE-42D3-A50D-2C2FC82ACB21}" type="slidenum">
              <a:rPr lang="en-US" smtClean="0"/>
              <a:t>6</a:t>
            </a:fld>
            <a:endParaRPr lang="en-US"/>
          </a:p>
        </p:txBody>
      </p:sp>
    </p:spTree>
    <p:extLst>
      <p:ext uri="{BB962C8B-B14F-4D97-AF65-F5344CB8AC3E}">
        <p14:creationId xmlns:p14="http://schemas.microsoft.com/office/powerpoint/2010/main" val="43775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747B73-6B03-4EF3-AD40-683CE00DABF6}" type="slidenum">
              <a:rPr lang="en-US" smtClean="0"/>
              <a:t>7</a:t>
            </a:fld>
            <a:endParaRPr lang="en-US"/>
          </a:p>
        </p:txBody>
      </p:sp>
    </p:spTree>
    <p:extLst>
      <p:ext uri="{BB962C8B-B14F-4D97-AF65-F5344CB8AC3E}">
        <p14:creationId xmlns:p14="http://schemas.microsoft.com/office/powerpoint/2010/main" val="2396669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31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421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86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3C87-910E-0FBE-DD9B-D08BDEBB6CA4}"/>
              </a:ext>
            </a:extLst>
          </p:cNvPr>
          <p:cNvSpPr>
            <a:spLocks noGrp="1"/>
          </p:cNvSpPr>
          <p:nvPr>
            <p:ph type="title"/>
          </p:nvPr>
        </p:nvSpPr>
        <p:spPr>
          <a:xfrm>
            <a:off x="5397691" y="136526"/>
            <a:ext cx="6409329" cy="422961"/>
          </a:xfrm>
        </p:spPr>
        <p:txBody>
          <a:bodyPr>
            <a:noAutofit/>
          </a:bodyPr>
          <a:lstStyle>
            <a:lvl1pPr algn="r">
              <a:defRPr sz="3200" b="1">
                <a:solidFill>
                  <a:schemeClr val="bg1"/>
                </a:solidFill>
                <a:latin typeface="+mj-lt"/>
              </a:defRPr>
            </a:lvl1pPr>
          </a:lstStyle>
          <a:p>
            <a:r>
              <a:rPr lang="en-US"/>
              <a:t>Click to edit Master title style</a:t>
            </a:r>
          </a:p>
        </p:txBody>
      </p:sp>
      <p:sp>
        <p:nvSpPr>
          <p:cNvPr id="4" name="Footer Placeholder 3">
            <a:extLst>
              <a:ext uri="{FF2B5EF4-FFF2-40B4-BE49-F238E27FC236}">
                <a16:creationId xmlns:a16="http://schemas.microsoft.com/office/drawing/2014/main" id="{D91E83B1-CCE5-ECC1-C74D-9B813BA7480F}"/>
              </a:ext>
            </a:extLst>
          </p:cNvPr>
          <p:cNvSpPr>
            <a:spLocks noGrp="1"/>
          </p:cNvSpPr>
          <p:nvPr>
            <p:ph type="ftr" sz="quarter" idx="11"/>
          </p:nvPr>
        </p:nvSpPr>
        <p:spPr>
          <a:xfrm>
            <a:off x="217227" y="6356350"/>
            <a:ext cx="4114800" cy="365125"/>
          </a:xfrm>
        </p:spPr>
        <p:txBody>
          <a:bodyPr/>
          <a:lstStyle>
            <a:lvl1pPr algn="l">
              <a:defRPr>
                <a:latin typeface="Nunito Sans Light" panose="020B0604020202020204" pitchFamily="2" charset="0"/>
              </a:defRPr>
            </a:lvl1pPr>
          </a:lstStyle>
          <a:p>
            <a:r>
              <a:rPr lang="fr-FR"/>
              <a:t>Session 719 EOY 2 &amp; 3 Certification Compliance</a:t>
            </a:r>
            <a:endParaRPr lang="en-US"/>
          </a:p>
        </p:txBody>
      </p:sp>
      <p:sp>
        <p:nvSpPr>
          <p:cNvPr id="5" name="Slide Number Placeholder 4">
            <a:extLst>
              <a:ext uri="{FF2B5EF4-FFF2-40B4-BE49-F238E27FC236}">
                <a16:creationId xmlns:a16="http://schemas.microsoft.com/office/drawing/2014/main" id="{ECFB8E7D-8D4E-FB8F-7ED2-8657652C776E}"/>
              </a:ext>
            </a:extLst>
          </p:cNvPr>
          <p:cNvSpPr>
            <a:spLocks noGrp="1"/>
          </p:cNvSpPr>
          <p:nvPr>
            <p:ph type="sldNum" sz="quarter" idx="12"/>
          </p:nvPr>
        </p:nvSpPr>
        <p:spPr>
          <a:xfrm>
            <a:off x="9063819" y="6356349"/>
            <a:ext cx="2743200" cy="365125"/>
          </a:xfrm>
        </p:spPr>
        <p:txBody>
          <a:bodyPr/>
          <a:lstStyle/>
          <a:p>
            <a:fld id="{4873544B-19F4-494A-92D6-13F49422D098}" type="slidenum">
              <a:rPr lang="en-US" smtClean="0"/>
              <a:t>‹#›</a:t>
            </a:fld>
            <a:endParaRPr lang="en-US"/>
          </a:p>
        </p:txBody>
      </p:sp>
    </p:spTree>
    <p:extLst>
      <p:ext uri="{BB962C8B-B14F-4D97-AF65-F5344CB8AC3E}">
        <p14:creationId xmlns:p14="http://schemas.microsoft.com/office/powerpoint/2010/main" val="385601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3C87-910E-0FBE-DD9B-D08BDEBB6CA4}"/>
              </a:ext>
            </a:extLst>
          </p:cNvPr>
          <p:cNvSpPr>
            <a:spLocks noGrp="1"/>
          </p:cNvSpPr>
          <p:nvPr>
            <p:ph type="title"/>
          </p:nvPr>
        </p:nvSpPr>
        <p:spPr>
          <a:xfrm>
            <a:off x="5397691" y="136526"/>
            <a:ext cx="6409329" cy="422961"/>
          </a:xfrm>
        </p:spPr>
        <p:txBody>
          <a:bodyPr>
            <a:noAutofit/>
          </a:bodyPr>
          <a:lstStyle>
            <a:lvl1pPr algn="r">
              <a:defRPr sz="3200" b="1">
                <a:solidFill>
                  <a:schemeClr val="bg1"/>
                </a:solidFill>
                <a:latin typeface="+mj-lt"/>
              </a:defRPr>
            </a:lvl1pPr>
          </a:lstStyle>
          <a:p>
            <a:r>
              <a:rPr lang="en-US"/>
              <a:t>Click to edit Master title style</a:t>
            </a:r>
          </a:p>
        </p:txBody>
      </p:sp>
      <p:sp>
        <p:nvSpPr>
          <p:cNvPr id="4" name="Footer Placeholder 3">
            <a:extLst>
              <a:ext uri="{FF2B5EF4-FFF2-40B4-BE49-F238E27FC236}">
                <a16:creationId xmlns:a16="http://schemas.microsoft.com/office/drawing/2014/main" id="{D91E83B1-CCE5-ECC1-C74D-9B813BA7480F}"/>
              </a:ext>
            </a:extLst>
          </p:cNvPr>
          <p:cNvSpPr>
            <a:spLocks noGrp="1"/>
          </p:cNvSpPr>
          <p:nvPr>
            <p:ph type="ftr" sz="quarter" idx="11"/>
          </p:nvPr>
        </p:nvSpPr>
        <p:spPr>
          <a:xfrm>
            <a:off x="217227" y="6356350"/>
            <a:ext cx="4114800" cy="365125"/>
          </a:xfrm>
        </p:spPr>
        <p:txBody>
          <a:bodyPr/>
          <a:lstStyle>
            <a:lvl1pPr algn="l">
              <a:defRPr>
                <a:latin typeface="Nunito Sans Light" panose="020B0604020202020204" pitchFamily="2" charset="0"/>
              </a:defRPr>
            </a:lvl1pPr>
          </a:lstStyle>
          <a:p>
            <a:r>
              <a:rPr lang="fr-FR"/>
              <a:t>Session 718 - CALPADS EOY 1 &amp; 4 Certification Compliance</a:t>
            </a:r>
            <a:endParaRPr lang="en-US"/>
          </a:p>
        </p:txBody>
      </p:sp>
      <p:sp>
        <p:nvSpPr>
          <p:cNvPr id="5" name="Slide Number Placeholder 4">
            <a:extLst>
              <a:ext uri="{FF2B5EF4-FFF2-40B4-BE49-F238E27FC236}">
                <a16:creationId xmlns:a16="http://schemas.microsoft.com/office/drawing/2014/main" id="{ECFB8E7D-8D4E-FB8F-7ED2-8657652C776E}"/>
              </a:ext>
            </a:extLst>
          </p:cNvPr>
          <p:cNvSpPr>
            <a:spLocks noGrp="1"/>
          </p:cNvSpPr>
          <p:nvPr>
            <p:ph type="sldNum" sz="quarter" idx="12"/>
          </p:nvPr>
        </p:nvSpPr>
        <p:spPr>
          <a:xfrm>
            <a:off x="9063819" y="6356349"/>
            <a:ext cx="2743200" cy="365125"/>
          </a:xfrm>
        </p:spPr>
        <p:txBody>
          <a:bodyPr/>
          <a:lstStyle/>
          <a:p>
            <a:fld id="{4873544B-19F4-494A-92D6-13F49422D098}" type="slidenum">
              <a:rPr lang="en-US" smtClean="0"/>
              <a:t>‹#›</a:t>
            </a:fld>
            <a:endParaRPr lang="en-US"/>
          </a:p>
        </p:txBody>
      </p:sp>
    </p:spTree>
    <p:extLst>
      <p:ext uri="{BB962C8B-B14F-4D97-AF65-F5344CB8AC3E}">
        <p14:creationId xmlns:p14="http://schemas.microsoft.com/office/powerpoint/2010/main" val="26946978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663675"/>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C7FFA-95D7-B368-6EAA-197BB053A5B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FE9EBA-049A-1481-AC35-04B898765E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7D7D6-00E0-E91F-7611-DCF57A68840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0CF3FFA-9D23-304F-D0FC-9DC90642FBD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Session 719 EOY 2 &amp; 3 Certification Compliance</a:t>
            </a:r>
            <a:endParaRPr lang="en-US"/>
          </a:p>
        </p:txBody>
      </p:sp>
      <p:sp>
        <p:nvSpPr>
          <p:cNvPr id="6" name="Slide Number Placeholder 5">
            <a:extLst>
              <a:ext uri="{FF2B5EF4-FFF2-40B4-BE49-F238E27FC236}">
                <a16:creationId xmlns:a16="http://schemas.microsoft.com/office/drawing/2014/main" id="{C52843B6-3A3F-C4AD-1D69-FC1A336AC42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3544B-19F4-494A-92D6-13F49422D098}" type="slidenum">
              <a:rPr lang="en-US" smtClean="0"/>
              <a:t>‹#›</a:t>
            </a:fld>
            <a:endParaRPr lang="en-US"/>
          </a:p>
        </p:txBody>
      </p:sp>
    </p:spTree>
    <p:extLst>
      <p:ext uri="{BB962C8B-B14F-4D97-AF65-F5344CB8AC3E}">
        <p14:creationId xmlns:p14="http://schemas.microsoft.com/office/powerpoint/2010/main" val="2497497988"/>
      </p:ext>
    </p:extLst>
  </p:cSld>
  <p:clrMap bg1="lt1" tx1="dk1" bg2="lt2" tx2="dk2" accent1="accent1" accent2="accent2" accent3="accent3" accent4="accent4" accent5="accent5" accent6="accent6" hlink="hlink" folHlink="folHlink"/>
  <p:sldLayoutIdLst>
    <p:sldLayoutId id="2147483726"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C7FFA-95D7-B368-6EAA-197BB053A5B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FE9EBA-049A-1481-AC35-04B898765E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7D7D6-00E0-E91F-7611-DCF57A68840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0CF3FFA-9D23-304F-D0FC-9DC90642FBD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Session 718 - CALPADS EOY 1 &amp; 4 Certification Compliance</a:t>
            </a:r>
            <a:endParaRPr lang="en-US"/>
          </a:p>
        </p:txBody>
      </p:sp>
      <p:sp>
        <p:nvSpPr>
          <p:cNvPr id="6" name="Slide Number Placeholder 5">
            <a:extLst>
              <a:ext uri="{FF2B5EF4-FFF2-40B4-BE49-F238E27FC236}">
                <a16:creationId xmlns:a16="http://schemas.microsoft.com/office/drawing/2014/main" id="{C52843B6-3A3F-C4AD-1D69-FC1A336AC42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3544B-19F4-494A-92D6-13F49422D098}" type="slidenum">
              <a:rPr lang="en-US" smtClean="0"/>
              <a:t>‹#›</a:t>
            </a:fld>
            <a:endParaRPr lang="en-US"/>
          </a:p>
        </p:txBody>
      </p:sp>
    </p:spTree>
    <p:extLst>
      <p:ext uri="{BB962C8B-B14F-4D97-AF65-F5344CB8AC3E}">
        <p14:creationId xmlns:p14="http://schemas.microsoft.com/office/powerpoint/2010/main" val="321059404"/>
      </p:ext>
    </p:extLst>
  </p:cSld>
  <p:clrMap bg1="lt1" tx1="dk1" bg2="lt2" tx2="dk2" accent1="accent1" accent2="accent2" accent3="accent3" accent4="accent4" accent5="accent5" accent6="accent6" hlink="hlink" folHlink="folHlink"/>
  <p:sldLayoutIdLst>
    <p:sldLayoutId id="2147483816" r:id="rId1"/>
  </p:sldLayoutIdLst>
  <p:hf hd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2.png"/><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2.png"/><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0.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0.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0.png"/><Relationship Id="rId7" Type="http://schemas.openxmlformats.org/officeDocument/2006/relationships/diagramData" Target="../diagrams/data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svg"/><Relationship Id="rId11" Type="http://schemas.microsoft.com/office/2007/relationships/diagramDrawing" Target="../diagrams/drawing2.xml"/><Relationship Id="rId5" Type="http://schemas.openxmlformats.org/officeDocument/2006/relationships/image" Target="../media/image22.png"/><Relationship Id="rId10" Type="http://schemas.openxmlformats.org/officeDocument/2006/relationships/diagramColors" Target="../diagrams/colors2.xml"/><Relationship Id="rId4" Type="http://schemas.openxmlformats.org/officeDocument/2006/relationships/image" Target="../media/image21.svg"/><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6.svg"/><Relationship Id="rId9" Type="http://schemas.openxmlformats.org/officeDocument/2006/relationships/hyperlink" Target="https://survey.alchemer.com/s3/6899809/Good-Morning-Aeries-Survey"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5.png"/><Relationship Id="rId7" Type="http://schemas.openxmlformats.org/officeDocument/2006/relationships/image" Target="../media/image45.png"/><Relationship Id="rId12" Type="http://schemas.openxmlformats.org/officeDocument/2006/relationships/hyperlink" Target="https://www.aeries.com/academy/"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4.svg"/><Relationship Id="rId11" Type="http://schemas.openxmlformats.org/officeDocument/2006/relationships/hyperlink" Target="https://www.aeries.com/solutions/demo" TargetMode="External"/><Relationship Id="rId5" Type="http://schemas.openxmlformats.org/officeDocument/2006/relationships/image" Target="../media/image43.png"/><Relationship Id="rId10" Type="http://schemas.openxmlformats.org/officeDocument/2006/relationships/image" Target="../media/image4.svg"/><Relationship Id="rId4" Type="http://schemas.openxmlformats.org/officeDocument/2006/relationships/image" Target="../media/image6.sv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0.pn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svg"/><Relationship Id="rId11" Type="http://schemas.microsoft.com/office/2007/relationships/diagramDrawing" Target="../diagrams/drawing1.xml"/><Relationship Id="rId5" Type="http://schemas.openxmlformats.org/officeDocument/2006/relationships/image" Target="../media/image22.png"/><Relationship Id="rId10" Type="http://schemas.openxmlformats.org/officeDocument/2006/relationships/diagramColors" Target="../diagrams/colors1.xml"/><Relationship Id="rId4" Type="http://schemas.openxmlformats.org/officeDocument/2006/relationships/image" Target="../media/image21.sv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2.png"/><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image" Target="../media/image23.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34.png"/><Relationship Id="rId5" Type="http://schemas.openxmlformats.org/officeDocument/2006/relationships/image" Target="../media/image21.svg"/><Relationship Id="rId10" Type="http://schemas.openxmlformats.org/officeDocument/2006/relationships/image" Target="../media/image33.png"/><Relationship Id="rId4" Type="http://schemas.openxmlformats.org/officeDocument/2006/relationships/image" Target="../media/image20.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148BD01-5527-AAA0-49F1-98590CB7452E}"/>
              </a:ext>
            </a:extLst>
          </p:cNvPr>
          <p:cNvSpPr/>
          <p:nvPr/>
        </p:nvSpPr>
        <p:spPr>
          <a:xfrm>
            <a:off x="-2544764" y="-2070100"/>
            <a:ext cx="10118726" cy="10118726"/>
          </a:xfrm>
          <a:prstGeom prst="ellipse">
            <a:avLst/>
          </a:pr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pic>
        <p:nvPicPr>
          <p:cNvPr id="3" name="Picture 2">
            <a:extLst>
              <a:ext uri="{FF2B5EF4-FFF2-40B4-BE49-F238E27FC236}">
                <a16:creationId xmlns:a16="http://schemas.microsoft.com/office/drawing/2014/main" id="{63D754C8-AC0A-C20F-DAB0-88F3136324D6}"/>
              </a:ext>
            </a:extLst>
          </p:cNvPr>
          <p:cNvPicPr>
            <a:picLocks noChangeAspect="1"/>
          </p:cNvPicPr>
          <p:nvPr/>
        </p:nvPicPr>
        <p:blipFill>
          <a:blip r:embed="rId3">
            <a:alphaModFix amt="70000"/>
          </a:blip>
          <a:stretch>
            <a:fillRect/>
          </a:stretch>
        </p:blipFill>
        <p:spPr>
          <a:xfrm>
            <a:off x="4978829" y="2756503"/>
            <a:ext cx="7455379" cy="4050698"/>
          </a:xfrm>
          <a:prstGeom prst="rect">
            <a:avLst/>
          </a:prstGeom>
        </p:spPr>
      </p:pic>
      <p:sp>
        <p:nvSpPr>
          <p:cNvPr id="8" name="Object5">
            <a:extLst>
              <a:ext uri="{FF2B5EF4-FFF2-40B4-BE49-F238E27FC236}">
                <a16:creationId xmlns:a16="http://schemas.microsoft.com/office/drawing/2014/main" id="{4BA487FA-1121-44A4-2AC1-60C44105A1EF}"/>
              </a:ext>
            </a:extLst>
          </p:cNvPr>
          <p:cNvSpPr/>
          <p:nvPr/>
        </p:nvSpPr>
        <p:spPr>
          <a:xfrm>
            <a:off x="653871" y="1446336"/>
            <a:ext cx="9915525" cy="704850"/>
          </a:xfrm>
          <a:prstGeom prst="rect">
            <a:avLst/>
          </a:prstGeom>
          <a:noFill/>
          <a:ln/>
        </p:spPr>
        <p:txBody>
          <a:bodyPr wrap="square" lIns="0" tIns="0" rIns="0" bIns="0" rtlCol="0" anchor="t">
            <a:noAutofit/>
          </a:bodyPr>
          <a:lstStyle/>
          <a:p>
            <a:pPr defTabSz="609630">
              <a:lnSpc>
                <a:spcPts val="5534"/>
              </a:lnSpc>
            </a:pPr>
            <a:r>
              <a:rPr lang="en-US" sz="7200">
                <a:solidFill>
                  <a:srgbClr val="345BA9"/>
                </a:solidFill>
                <a:latin typeface="AeriesSansBold" pitchFamily="50" charset="0"/>
                <a:ea typeface="Aeries Sans" pitchFamily="34" charset="-122"/>
                <a:cs typeface="Aeries Sans" pitchFamily="34" charset="-120"/>
              </a:rPr>
              <a:t>Good morning, Aeries!</a:t>
            </a:r>
            <a:endParaRPr lang="en-US" sz="7200">
              <a:solidFill>
                <a:srgbClr val="345BA9"/>
              </a:solidFill>
              <a:latin typeface="AeriesSansBold" pitchFamily="50" charset="0"/>
            </a:endParaRPr>
          </a:p>
        </p:txBody>
      </p:sp>
      <p:sp>
        <p:nvSpPr>
          <p:cNvPr id="9" name="Object6">
            <a:extLst>
              <a:ext uri="{FF2B5EF4-FFF2-40B4-BE49-F238E27FC236}">
                <a16:creationId xmlns:a16="http://schemas.microsoft.com/office/drawing/2014/main" id="{93FB1506-9394-75DF-A306-B9E1F5689770}"/>
              </a:ext>
            </a:extLst>
          </p:cNvPr>
          <p:cNvSpPr/>
          <p:nvPr/>
        </p:nvSpPr>
        <p:spPr>
          <a:xfrm>
            <a:off x="142875" y="2331091"/>
            <a:ext cx="10118726" cy="973079"/>
          </a:xfrm>
          <a:prstGeom prst="rect">
            <a:avLst/>
          </a:prstGeom>
          <a:noFill/>
          <a:ln/>
        </p:spPr>
        <p:txBody>
          <a:bodyPr wrap="square" lIns="0" tIns="0" rIns="0" bIns="0" rtlCol="0" anchor="ctr">
            <a:noAutofit/>
          </a:bodyPr>
          <a:lstStyle/>
          <a:p>
            <a:pPr algn="ctr" defTabSz="609630">
              <a:lnSpc>
                <a:spcPts val="3133"/>
              </a:lnSpc>
            </a:pPr>
            <a:r>
              <a:rPr lang="en-US" sz="4000" b="1">
                <a:solidFill>
                  <a:srgbClr val="345BA9"/>
                </a:solidFill>
                <a:latin typeface="Nunito Sans"/>
              </a:rPr>
              <a:t>College Credit Courses</a:t>
            </a:r>
            <a:endParaRPr lang="en-US" sz="3200" b="1">
              <a:solidFill>
                <a:srgbClr val="345BA9"/>
              </a:solidFill>
              <a:latin typeface="Nunito Sans"/>
            </a:endParaRPr>
          </a:p>
        </p:txBody>
      </p:sp>
      <p:pic>
        <p:nvPicPr>
          <p:cNvPr id="11" name="Object 2" descr="preencoded.png">
            <a:extLst>
              <a:ext uri="{FF2B5EF4-FFF2-40B4-BE49-F238E27FC236}">
                <a16:creationId xmlns:a16="http://schemas.microsoft.com/office/drawing/2014/main" id="{7D04EF11-CC4C-C8E5-1EFD-6B9F5909E3E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4034682"/>
            <a:ext cx="831406" cy="2823317"/>
          </a:xfrm>
          <a:prstGeom prst="rect">
            <a:avLst/>
          </a:prstGeom>
        </p:spPr>
      </p:pic>
      <p:pic>
        <p:nvPicPr>
          <p:cNvPr id="12" name="Object 3" descr="preencoded.png">
            <a:extLst>
              <a:ext uri="{FF2B5EF4-FFF2-40B4-BE49-F238E27FC236}">
                <a16:creationId xmlns:a16="http://schemas.microsoft.com/office/drawing/2014/main" id="{06719435-B5E6-5FC3-901C-94159086711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695602" y="1"/>
            <a:ext cx="1496398" cy="1208954"/>
          </a:xfrm>
          <a:prstGeom prst="rect">
            <a:avLst/>
          </a:prstGeom>
        </p:spPr>
      </p:pic>
      <p:pic>
        <p:nvPicPr>
          <p:cNvPr id="18" name="Picture 17">
            <a:extLst>
              <a:ext uri="{FF2B5EF4-FFF2-40B4-BE49-F238E27FC236}">
                <a16:creationId xmlns:a16="http://schemas.microsoft.com/office/drawing/2014/main" id="{A4E4BBC2-1BE5-A08C-485B-EB39EDB78AC9}"/>
              </a:ext>
            </a:extLst>
          </p:cNvPr>
          <p:cNvPicPr>
            <a:picLocks noChangeAspect="1"/>
          </p:cNvPicPr>
          <p:nvPr/>
        </p:nvPicPr>
        <p:blipFill>
          <a:blip r:embed="rId8"/>
          <a:stretch>
            <a:fillRect/>
          </a:stretch>
        </p:blipFill>
        <p:spPr>
          <a:xfrm>
            <a:off x="4351152" y="3051818"/>
            <a:ext cx="1091407" cy="545704"/>
          </a:xfrm>
          <a:prstGeom prst="rect">
            <a:avLst/>
          </a:prstGeom>
        </p:spPr>
      </p:pic>
      <p:pic>
        <p:nvPicPr>
          <p:cNvPr id="20" name="Picture 19">
            <a:extLst>
              <a:ext uri="{FF2B5EF4-FFF2-40B4-BE49-F238E27FC236}">
                <a16:creationId xmlns:a16="http://schemas.microsoft.com/office/drawing/2014/main" id="{AAC376F7-8E1C-BF53-CC7B-76DE28D5E7EC}"/>
              </a:ext>
            </a:extLst>
          </p:cNvPr>
          <p:cNvPicPr>
            <a:picLocks noChangeAspect="1"/>
          </p:cNvPicPr>
          <p:nvPr/>
        </p:nvPicPr>
        <p:blipFill>
          <a:blip r:embed="rId9"/>
          <a:stretch>
            <a:fillRect/>
          </a:stretch>
        </p:blipFill>
        <p:spPr>
          <a:xfrm>
            <a:off x="7382967" y="-443609"/>
            <a:ext cx="2561133" cy="910495"/>
          </a:xfrm>
          <a:prstGeom prst="rect">
            <a:avLst/>
          </a:prstGeom>
        </p:spPr>
      </p:pic>
      <p:pic>
        <p:nvPicPr>
          <p:cNvPr id="25" name="Picture 24">
            <a:extLst>
              <a:ext uri="{FF2B5EF4-FFF2-40B4-BE49-F238E27FC236}">
                <a16:creationId xmlns:a16="http://schemas.microsoft.com/office/drawing/2014/main" id="{4525B5B6-93C6-00BC-DA80-24AC5F7BD566}"/>
              </a:ext>
            </a:extLst>
          </p:cNvPr>
          <p:cNvPicPr>
            <a:picLocks noChangeAspect="1"/>
          </p:cNvPicPr>
          <p:nvPr/>
        </p:nvPicPr>
        <p:blipFill>
          <a:blip r:embed="rId10"/>
          <a:stretch>
            <a:fillRect/>
          </a:stretch>
        </p:blipFill>
        <p:spPr>
          <a:xfrm>
            <a:off x="11548493" y="2163222"/>
            <a:ext cx="126206" cy="124905"/>
          </a:xfrm>
          <a:prstGeom prst="rect">
            <a:avLst/>
          </a:prstGeom>
        </p:spPr>
      </p:pic>
      <p:pic>
        <p:nvPicPr>
          <p:cNvPr id="27" name="Picture 26">
            <a:extLst>
              <a:ext uri="{FF2B5EF4-FFF2-40B4-BE49-F238E27FC236}">
                <a16:creationId xmlns:a16="http://schemas.microsoft.com/office/drawing/2014/main" id="{B6AEAE7E-A42B-D34B-F0D5-FE8EE5729CD3}"/>
              </a:ext>
            </a:extLst>
          </p:cNvPr>
          <p:cNvPicPr>
            <a:picLocks noChangeAspect="1"/>
          </p:cNvPicPr>
          <p:nvPr/>
        </p:nvPicPr>
        <p:blipFill>
          <a:blip r:embed="rId11"/>
          <a:stretch>
            <a:fillRect/>
          </a:stretch>
        </p:blipFill>
        <p:spPr>
          <a:xfrm>
            <a:off x="-232708" y="222608"/>
            <a:ext cx="751166" cy="545705"/>
          </a:xfrm>
          <a:prstGeom prst="rect">
            <a:avLst/>
          </a:prstGeom>
        </p:spPr>
      </p:pic>
      <p:pic>
        <p:nvPicPr>
          <p:cNvPr id="29" name="Picture 28">
            <a:extLst>
              <a:ext uri="{FF2B5EF4-FFF2-40B4-BE49-F238E27FC236}">
                <a16:creationId xmlns:a16="http://schemas.microsoft.com/office/drawing/2014/main" id="{68F02319-C501-43D3-F6CA-7337E814E78F}"/>
              </a:ext>
            </a:extLst>
          </p:cNvPr>
          <p:cNvPicPr>
            <a:picLocks noChangeAspect="1"/>
          </p:cNvPicPr>
          <p:nvPr/>
        </p:nvPicPr>
        <p:blipFill>
          <a:blip r:embed="rId12"/>
          <a:stretch>
            <a:fillRect/>
          </a:stretch>
        </p:blipFill>
        <p:spPr>
          <a:xfrm>
            <a:off x="1784493" y="6221395"/>
            <a:ext cx="2253870" cy="59955"/>
          </a:xfrm>
          <a:prstGeom prst="rect">
            <a:avLst/>
          </a:prstGeom>
        </p:spPr>
      </p:pic>
      <p:pic>
        <p:nvPicPr>
          <p:cNvPr id="30" name="Object 3" descr="preencoded.png">
            <a:extLst>
              <a:ext uri="{FF2B5EF4-FFF2-40B4-BE49-F238E27FC236}">
                <a16:creationId xmlns:a16="http://schemas.microsoft.com/office/drawing/2014/main" id="{341E9ABA-96F2-3B2D-AC51-309DEDD36087}"/>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55470" y="5943600"/>
            <a:ext cx="625807" cy="615547"/>
          </a:xfrm>
          <a:prstGeom prst="rect">
            <a:avLst/>
          </a:prstGeom>
        </p:spPr>
      </p:pic>
    </p:spTree>
    <p:extLst>
      <p:ext uri="{BB962C8B-B14F-4D97-AF65-F5344CB8AC3E}">
        <p14:creationId xmlns:p14="http://schemas.microsoft.com/office/powerpoint/2010/main" val="56978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3996"/>
            <a:ext cx="3670300"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2032000"/>
            <a:ext cx="546100" cy="546100"/>
          </a:xfrm>
          <a:prstGeom prst="rect">
            <a:avLst/>
          </a:prstGeom>
        </p:spPr>
      </p:pic>
      <p:sp>
        <p:nvSpPr>
          <p:cNvPr id="5" name="Object4"/>
          <p:cNvSpPr/>
          <p:nvPr/>
        </p:nvSpPr>
        <p:spPr>
          <a:xfrm>
            <a:off x="330200" y="704850"/>
            <a:ext cx="3086100" cy="4803530"/>
          </a:xfrm>
          <a:prstGeom prst="rect">
            <a:avLst/>
          </a:prstGeom>
          <a:noFill/>
          <a:ln/>
        </p:spPr>
        <p:txBody>
          <a:bodyPr wrap="square" lIns="0" tIns="0" rIns="0" bIns="0" rtlCol="0" anchor="ctr">
            <a:normAutofit/>
          </a:bodyPr>
          <a:lstStyle/>
          <a:p>
            <a:pPr defTabSz="609630">
              <a:lnSpc>
                <a:spcPts val="3133"/>
              </a:lnSpc>
            </a:pPr>
            <a:r>
              <a:rPr lang="en-US" sz="6600">
                <a:solidFill>
                  <a:srgbClr val="FFFFFF"/>
                </a:solidFill>
                <a:latin typeface="AeriesSansBold" pitchFamily="50" charset="0"/>
              </a:rPr>
              <a:t> </a:t>
            </a:r>
            <a:endParaRPr lang="en-US" sz="6600">
              <a:solidFill>
                <a:prstClr val="black"/>
              </a:solidFill>
              <a:latin typeface="AeriesSansBold" pitchFamily="50" charset="0"/>
            </a:endParaRPr>
          </a:p>
        </p:txBody>
      </p:sp>
      <p:sp>
        <p:nvSpPr>
          <p:cNvPr id="6" name="Object5"/>
          <p:cNvSpPr/>
          <p:nvPr/>
        </p:nvSpPr>
        <p:spPr>
          <a:xfrm>
            <a:off x="330200" y="1104901"/>
            <a:ext cx="2787650" cy="4803530"/>
          </a:xfrm>
          <a:prstGeom prst="rect">
            <a:avLst/>
          </a:prstGeom>
          <a:noFill/>
          <a:ln/>
        </p:spPr>
        <p:txBody>
          <a:bodyPr wrap="square" lIns="0" tIns="0" rIns="0" bIns="0" rtlCol="0" anchor="t">
            <a:noAutofit/>
          </a:bodyPr>
          <a:lstStyle/>
          <a:p>
            <a:pPr defTabSz="609630">
              <a:lnSpc>
                <a:spcPts val="2733"/>
              </a:lnSpc>
            </a:pPr>
            <a:endParaRPr lang="en-US" sz="1733">
              <a:solidFill>
                <a:prstClr val="black"/>
              </a:solidFill>
              <a:latin typeface="Calibri" panose="020F0502020204030204"/>
            </a:endParaRPr>
          </a:p>
        </p:txBody>
      </p:sp>
      <p:sp>
        <p:nvSpPr>
          <p:cNvPr id="9" name="Object8"/>
          <p:cNvSpPr/>
          <p:nvPr/>
        </p:nvSpPr>
        <p:spPr>
          <a:xfrm>
            <a:off x="4267201" y="609600"/>
            <a:ext cx="92364" cy="95250"/>
          </a:xfrm>
          <a:prstGeom prst="rect">
            <a:avLst/>
          </a:prstGeom>
          <a:noFill/>
          <a:ln/>
        </p:spPr>
        <p:txBody>
          <a:bodyPr wrap="square" lIns="0" tIns="0" rIns="0" bIns="0" rtlCol="0" anchor="ctr">
            <a:noAutofit/>
          </a:bodyPr>
          <a:lstStyle/>
          <a:p>
            <a:pPr defTabSz="609630">
              <a:lnSpc>
                <a:spcPts val="3800"/>
              </a:lnSpc>
            </a:pPr>
            <a:endParaRPr lang="en-US" sz="3200">
              <a:solidFill>
                <a:prstClr val="black"/>
              </a:solidFill>
              <a:latin typeface="AeriesSansBold" pitchFamily="50" charset="0"/>
            </a:endParaRPr>
          </a:p>
        </p:txBody>
      </p:sp>
      <p:sp>
        <p:nvSpPr>
          <p:cNvPr id="10" name="Object9"/>
          <p:cNvSpPr/>
          <p:nvPr/>
        </p:nvSpPr>
        <p:spPr>
          <a:xfrm>
            <a:off x="4267200" y="2952750"/>
            <a:ext cx="7372350" cy="2514600"/>
          </a:xfrm>
          <a:prstGeom prst="rect">
            <a:avLst/>
          </a:prstGeom>
          <a:noFill/>
          <a:ln/>
        </p:spPr>
        <p:txBody>
          <a:bodyPr wrap="square" lIns="0" tIns="0" rIns="0" bIns="0" rtlCol="0" anchor="t">
            <a:noAutofit/>
          </a:bodyPr>
          <a:lstStyle/>
          <a:p>
            <a:pPr defTabSz="609630">
              <a:lnSpc>
                <a:spcPts val="1867"/>
              </a:lnSpc>
            </a:pPr>
            <a:endParaRPr lang="en-US" sz="1600">
              <a:solidFill>
                <a:prstClr val="black"/>
              </a:solidFill>
              <a:latin typeface="Calibri" panose="020F0502020204030204"/>
            </a:endParaRPr>
          </a:p>
        </p:txBody>
      </p:sp>
      <p:sp>
        <p:nvSpPr>
          <p:cNvPr id="8" name="TextBox 7">
            <a:extLst>
              <a:ext uri="{FF2B5EF4-FFF2-40B4-BE49-F238E27FC236}">
                <a16:creationId xmlns:a16="http://schemas.microsoft.com/office/drawing/2014/main" id="{AB92C62C-C379-3F8F-3261-90EE8B39500C}"/>
              </a:ext>
            </a:extLst>
          </p:cNvPr>
          <p:cNvSpPr txBox="1"/>
          <p:nvPr/>
        </p:nvSpPr>
        <p:spPr>
          <a:xfrm>
            <a:off x="330200" y="140677"/>
            <a:ext cx="3253418" cy="6555641"/>
          </a:xfrm>
          <a:prstGeom prst="rect">
            <a:avLst/>
          </a:prstGeom>
          <a:noFill/>
        </p:spPr>
        <p:txBody>
          <a:bodyPr wrap="square" rtlCol="0">
            <a:spAutoFit/>
          </a:bodyPr>
          <a:lstStyle/>
          <a:p>
            <a:r>
              <a:rPr lang="en-US" sz="3200" b="1">
                <a:solidFill>
                  <a:schemeClr val="bg1"/>
                </a:solidFill>
                <a:latin typeface="Nunito Sans" pitchFamily="2" charset="0"/>
              </a:rPr>
              <a:t>How to tag College Credit Courses </a:t>
            </a:r>
          </a:p>
          <a:p>
            <a:endParaRPr lang="en-US" b="1">
              <a:solidFill>
                <a:schemeClr val="bg1"/>
              </a:solidFill>
              <a:latin typeface="Nunito Sans" pitchFamily="2" charset="0"/>
            </a:endParaRPr>
          </a:p>
          <a:p>
            <a:r>
              <a:rPr lang="en-US" b="1">
                <a:solidFill>
                  <a:schemeClr val="bg1"/>
                </a:solidFill>
                <a:latin typeface="Nunito Sans" pitchFamily="2" charset="0"/>
              </a:rPr>
              <a:t>Key Points</a:t>
            </a:r>
          </a:p>
          <a:p>
            <a:r>
              <a:rPr lang="en-US" b="1">
                <a:solidFill>
                  <a:schemeClr val="bg1"/>
                </a:solidFill>
              </a:rPr>
              <a:t>Course Page, Other Tab</a:t>
            </a:r>
          </a:p>
          <a:p>
            <a:pPr marL="285750" indent="-285750">
              <a:buFont typeface="Arial" panose="020B0604020202020204" pitchFamily="34" charset="0"/>
              <a:buChar char="•"/>
            </a:pPr>
            <a:r>
              <a:rPr lang="en-US" b="1">
                <a:solidFill>
                  <a:schemeClr val="bg1"/>
                </a:solidFill>
              </a:rPr>
              <a:t>CRS.CL = Course Non-Standard Instructional level field </a:t>
            </a:r>
          </a:p>
          <a:p>
            <a:r>
              <a:rPr lang="en-US" b="1">
                <a:solidFill>
                  <a:schemeClr val="bg1"/>
                </a:solidFill>
              </a:rPr>
              <a:t>CALPADS Extract </a:t>
            </a:r>
          </a:p>
          <a:p>
            <a:pPr marL="285750" indent="-285750">
              <a:buFont typeface="Arial" panose="020B0604020202020204" pitchFamily="34" charset="0"/>
              <a:buChar char="•"/>
            </a:pPr>
            <a:r>
              <a:rPr lang="en-US" b="1">
                <a:solidFill>
                  <a:schemeClr val="bg1"/>
                </a:solidFill>
              </a:rPr>
              <a:t>Obtain a good understanding of CCI for your courses</a:t>
            </a:r>
          </a:p>
          <a:p>
            <a:r>
              <a:rPr lang="en-US" b="1">
                <a:solidFill>
                  <a:schemeClr val="bg1"/>
                </a:solidFill>
              </a:rPr>
              <a:t>Articulated Courses</a:t>
            </a:r>
          </a:p>
          <a:p>
            <a:pPr marL="285750" indent="-285750">
              <a:buFont typeface="Arial" panose="020B0604020202020204" pitchFamily="34" charset="0"/>
              <a:buChar char="•"/>
            </a:pPr>
            <a:r>
              <a:rPr lang="en-US" b="1">
                <a:solidFill>
                  <a:schemeClr val="bg1"/>
                </a:solidFill>
              </a:rPr>
              <a:t>These courses may already be a part of your MST</a:t>
            </a:r>
          </a:p>
          <a:p>
            <a:pPr marL="285750" indent="-285750">
              <a:buFont typeface="Arial" panose="020B0604020202020204" pitchFamily="34" charset="0"/>
              <a:buChar char="•"/>
            </a:pPr>
            <a:endParaRPr lang="en-US" b="1">
              <a:solidFill>
                <a:schemeClr val="bg1"/>
              </a:solidFill>
            </a:endParaRPr>
          </a:p>
          <a:p>
            <a:pPr algn="ctr"/>
            <a:r>
              <a:rPr lang="en-US" b="1">
                <a:solidFill>
                  <a:schemeClr val="bg1"/>
                </a:solidFill>
              </a:rPr>
              <a:t>AND</a:t>
            </a:r>
          </a:p>
          <a:p>
            <a:pPr algn="ctr"/>
            <a:endParaRPr lang="en-US" b="1">
              <a:solidFill>
                <a:schemeClr val="bg1"/>
              </a:solidFill>
            </a:endParaRPr>
          </a:p>
          <a:p>
            <a:r>
              <a:rPr lang="en-US" b="1">
                <a:solidFill>
                  <a:schemeClr val="bg1"/>
                </a:solidFill>
              </a:rPr>
              <a:t>One Note</a:t>
            </a:r>
          </a:p>
          <a:p>
            <a:pPr marL="285750" indent="-285750">
              <a:buFont typeface="Arial" panose="020B0604020202020204" pitchFamily="34" charset="0"/>
              <a:buChar char="•"/>
            </a:pPr>
            <a:r>
              <a:rPr lang="en-US" b="1">
                <a:solidFill>
                  <a:schemeClr val="bg1"/>
                </a:solidFill>
              </a:rPr>
              <a:t>Retire code 40 from code table - If still in use</a:t>
            </a:r>
            <a:endParaRPr lang="en-US"/>
          </a:p>
        </p:txBody>
      </p:sp>
      <p:sp>
        <p:nvSpPr>
          <p:cNvPr id="11" name="TextBox 10">
            <a:extLst>
              <a:ext uri="{FF2B5EF4-FFF2-40B4-BE49-F238E27FC236}">
                <a16:creationId xmlns:a16="http://schemas.microsoft.com/office/drawing/2014/main" id="{B12EA863-E82E-29D7-5E0D-20F5BA857AEE}"/>
              </a:ext>
            </a:extLst>
          </p:cNvPr>
          <p:cNvSpPr txBox="1"/>
          <p:nvPr/>
        </p:nvSpPr>
        <p:spPr>
          <a:xfrm>
            <a:off x="3735866" y="140677"/>
            <a:ext cx="8206041" cy="5909310"/>
          </a:xfrm>
          <a:prstGeom prst="rect">
            <a:avLst/>
          </a:prstGeom>
          <a:noFill/>
        </p:spPr>
        <p:txBody>
          <a:bodyPr wrap="square">
            <a:spAutoFit/>
          </a:bodyPr>
          <a:lstStyle/>
          <a:p>
            <a:pPr algn="l" latinLnBrk="0"/>
            <a:r>
              <a:rPr lang="en-US" sz="1400" b="0" i="0">
                <a:solidFill>
                  <a:srgbClr val="183247"/>
                </a:solidFill>
                <a:effectLst/>
                <a:ea typeface="Aeries Sans"/>
              </a:rPr>
              <a:t>Aeries has created two new </a:t>
            </a:r>
            <a:r>
              <a:rPr lang="en-US" sz="1400" b="1" i="0">
                <a:solidFill>
                  <a:srgbClr val="183247"/>
                </a:solidFill>
                <a:effectLst/>
                <a:ea typeface="Aeries Sans"/>
              </a:rPr>
              <a:t>Course Level</a:t>
            </a:r>
            <a:r>
              <a:rPr lang="en-US" sz="1400" b="0" i="0">
                <a:solidFill>
                  <a:srgbClr val="183247"/>
                </a:solidFill>
                <a:effectLst/>
                <a:ea typeface="Aeries Sans"/>
              </a:rPr>
              <a:t> codes to support the new CALPADS "Course Non Standard Instructional Level" codes. Make sure these codes are translated in your </a:t>
            </a:r>
            <a:r>
              <a:rPr lang="en-US" sz="1400" b="0" i="0" err="1">
                <a:solidFill>
                  <a:srgbClr val="183247"/>
                </a:solidFill>
                <a:effectLst/>
                <a:ea typeface="Aeries Sans"/>
              </a:rPr>
              <a:t>Calpads</a:t>
            </a:r>
            <a:r>
              <a:rPr lang="en-US" sz="1400" b="0" i="0">
                <a:solidFill>
                  <a:srgbClr val="183247"/>
                </a:solidFill>
                <a:effectLst/>
                <a:ea typeface="Aeries Sans"/>
              </a:rPr>
              <a:t> code translations table.</a:t>
            </a:r>
          </a:p>
          <a:p>
            <a:pPr algn="l" latinLnBrk="0"/>
            <a:endParaRPr lang="en-US" sz="1400">
              <a:solidFill>
                <a:srgbClr val="183247"/>
              </a:solidFill>
              <a:ea typeface="Aeries Sans"/>
            </a:endParaRPr>
          </a:p>
          <a:p>
            <a:pPr algn="l" latinLnBrk="0"/>
            <a:endParaRPr lang="en-US" sz="1400" b="0" i="0">
              <a:solidFill>
                <a:srgbClr val="183247"/>
              </a:solidFill>
              <a:effectLst/>
              <a:ea typeface="Aeries Sans"/>
            </a:endParaRPr>
          </a:p>
          <a:p>
            <a:pPr algn="l" latinLnBrk="0"/>
            <a:endParaRPr lang="en-US" sz="1400">
              <a:solidFill>
                <a:srgbClr val="183247"/>
              </a:solidFill>
              <a:ea typeface="Aeries Sans"/>
            </a:endParaRPr>
          </a:p>
          <a:p>
            <a:pPr algn="l" latinLnBrk="0"/>
            <a:endParaRPr lang="en-US" sz="1400">
              <a:solidFill>
                <a:srgbClr val="183247"/>
              </a:solidFill>
              <a:ea typeface="Aeries Sans"/>
            </a:endParaRPr>
          </a:p>
          <a:p>
            <a:pPr algn="l" latinLnBrk="0"/>
            <a:endParaRPr lang="en-US" sz="1400">
              <a:solidFill>
                <a:srgbClr val="183247"/>
              </a:solidFill>
              <a:ea typeface="Aeries Sans"/>
            </a:endParaRPr>
          </a:p>
          <a:p>
            <a:pPr algn="l" latinLnBrk="0"/>
            <a:endParaRPr lang="en-US" sz="1400" b="0" i="0">
              <a:solidFill>
                <a:srgbClr val="183247"/>
              </a:solidFill>
              <a:effectLst/>
              <a:ea typeface="Aeries Sans"/>
            </a:endParaRPr>
          </a:p>
          <a:p>
            <a:pPr algn="l" latinLnBrk="0">
              <a:buFont typeface="Arial" panose="020B0604020202020204" pitchFamily="34" charset="0"/>
              <a:buChar char="•"/>
            </a:pPr>
            <a:r>
              <a:rPr lang="en-US" sz="1400" b="1" i="0">
                <a:solidFill>
                  <a:srgbClr val="183247"/>
                </a:solidFill>
                <a:effectLst/>
                <a:ea typeface="Aeries Sans"/>
              </a:rPr>
              <a:t>23 - College Credit Only</a:t>
            </a:r>
            <a:r>
              <a:rPr lang="en-US" sz="1400" b="0" i="0">
                <a:solidFill>
                  <a:srgbClr val="183247"/>
                </a:solidFill>
                <a:effectLst/>
                <a:ea typeface="Aeries Sans"/>
              </a:rPr>
              <a:t>- A college-level, college credit bearing course in which a student receives only college credit upon successful completion. Here are some examples: </a:t>
            </a:r>
          </a:p>
          <a:p>
            <a:pPr marL="742950" lvl="1" indent="-285750" algn="l" latinLnBrk="0">
              <a:buFont typeface="Arial" panose="020B0604020202020204" pitchFamily="34" charset="0"/>
              <a:buChar char="•"/>
            </a:pPr>
            <a:r>
              <a:rPr lang="en-US" sz="1400" b="0" i="0">
                <a:solidFill>
                  <a:srgbClr val="183247"/>
                </a:solidFill>
                <a:effectLst/>
                <a:ea typeface="Aeries Sans"/>
              </a:rPr>
              <a:t>Courses taken voluntarily by the student with no affiliation to the district or teacher</a:t>
            </a:r>
          </a:p>
          <a:p>
            <a:pPr marL="742950" lvl="1" indent="-285750" algn="l" latinLnBrk="0">
              <a:buFont typeface="Arial" panose="020B0604020202020204" pitchFamily="34" charset="0"/>
              <a:buChar char="•"/>
            </a:pPr>
            <a:r>
              <a:rPr lang="en-US" sz="1400" b="0" i="0">
                <a:solidFill>
                  <a:srgbClr val="183247"/>
                </a:solidFill>
                <a:effectLst/>
                <a:ea typeface="Aeries Sans"/>
              </a:rPr>
              <a:t>Taught only by a college professor</a:t>
            </a:r>
          </a:p>
          <a:p>
            <a:pPr marL="742950" lvl="1" indent="-285750" algn="l" latinLnBrk="0">
              <a:buFont typeface="Arial" panose="020B0604020202020204" pitchFamily="34" charset="0"/>
              <a:buChar char="•"/>
            </a:pPr>
            <a:r>
              <a:rPr lang="en-US" sz="1400" b="0" i="0">
                <a:solidFill>
                  <a:srgbClr val="183247"/>
                </a:solidFill>
                <a:effectLst/>
                <a:ea typeface="Aeries Sans"/>
              </a:rPr>
              <a:t>Student only gets college credit (no high school credit)</a:t>
            </a:r>
          </a:p>
          <a:p>
            <a:pPr marL="742950" lvl="1" indent="-285750" algn="l" latinLnBrk="0">
              <a:buFont typeface="Arial" panose="020B0604020202020204" pitchFamily="34" charset="0"/>
              <a:buChar char="•"/>
            </a:pPr>
            <a:r>
              <a:rPr lang="en-US" sz="1400" b="0" i="0">
                <a:solidFill>
                  <a:srgbClr val="183247"/>
                </a:solidFill>
                <a:effectLst/>
                <a:ea typeface="Aeries Sans"/>
              </a:rPr>
              <a:t>Cannot count towards graduation requirements or GPA calculations but MUST be recorded on Transcript (HIS) so it gets reported to CALPADS</a:t>
            </a:r>
          </a:p>
          <a:p>
            <a:pPr marL="742950" lvl="1" indent="-285750" algn="l" latinLnBrk="0">
              <a:buFont typeface="Arial" panose="020B0604020202020204" pitchFamily="34" charset="0"/>
              <a:buChar char="•"/>
            </a:pPr>
            <a:r>
              <a:rPr lang="en-US" sz="1400" b="0" i="0">
                <a:solidFill>
                  <a:srgbClr val="183247"/>
                </a:solidFill>
                <a:effectLst/>
                <a:ea typeface="Aeries Sans"/>
              </a:rPr>
              <a:t>Course WILL count towards the student's College-Career Indicator (CCI) status.</a:t>
            </a:r>
          </a:p>
          <a:p>
            <a:pPr algn="l" latinLnBrk="0">
              <a:buFont typeface="Arial" panose="020B0604020202020204" pitchFamily="34" charset="0"/>
              <a:buChar char="•"/>
            </a:pPr>
            <a:r>
              <a:rPr lang="en-US" sz="1400" b="1" i="0">
                <a:solidFill>
                  <a:srgbClr val="183247"/>
                </a:solidFill>
                <a:effectLst/>
                <a:ea typeface="Aeries Sans"/>
              </a:rPr>
              <a:t>24 - Dual Credit</a:t>
            </a:r>
            <a:r>
              <a:rPr lang="en-US" sz="1400" b="0" i="0">
                <a:solidFill>
                  <a:srgbClr val="183247"/>
                </a:solidFill>
                <a:effectLst/>
                <a:ea typeface="Aeries Sans"/>
              </a:rPr>
              <a:t>- A college-level, college credit bearing course in which a student receives high school credit and may also receive college credit upon successful completion of any other specific requirements.</a:t>
            </a:r>
          </a:p>
          <a:p>
            <a:pPr marL="742950" lvl="1" indent="-285750" algn="l" latinLnBrk="0">
              <a:buFont typeface="Arial" panose="020B0604020202020204" pitchFamily="34" charset="0"/>
              <a:buChar char="•"/>
            </a:pPr>
            <a:r>
              <a:rPr lang="en-US" sz="1400" b="0" i="0">
                <a:solidFill>
                  <a:srgbClr val="183247"/>
                </a:solidFill>
                <a:effectLst/>
                <a:ea typeface="Aeries Sans"/>
              </a:rPr>
              <a:t>Articulated course (meaning they have an agreement between community college and teacher) taught by a high school teacher or college professor</a:t>
            </a:r>
          </a:p>
          <a:p>
            <a:pPr marL="742950" lvl="1" indent="-285750" algn="l" latinLnBrk="0">
              <a:buFont typeface="Arial" panose="020B0604020202020204" pitchFamily="34" charset="0"/>
              <a:buChar char="•"/>
            </a:pPr>
            <a:r>
              <a:rPr lang="en-US" sz="1400" b="0" i="0">
                <a:solidFill>
                  <a:srgbClr val="183247"/>
                </a:solidFill>
                <a:effectLst/>
                <a:ea typeface="Aeries Sans"/>
              </a:rPr>
              <a:t>Course received college credit AND high school credit if they meet the requirements</a:t>
            </a:r>
          </a:p>
          <a:p>
            <a:pPr marL="742950" lvl="1" indent="-285750" algn="l" latinLnBrk="0">
              <a:buFont typeface="Arial" panose="020B0604020202020204" pitchFamily="34" charset="0"/>
              <a:buChar char="•"/>
            </a:pPr>
            <a:r>
              <a:rPr lang="en-US" sz="1400" b="0" i="0">
                <a:solidFill>
                  <a:srgbClr val="183247"/>
                </a:solidFill>
                <a:effectLst/>
                <a:ea typeface="Aeries Sans"/>
              </a:rPr>
              <a:t>Student has no choice if this counts for graduation or displays on transcript just like a normal course</a:t>
            </a:r>
          </a:p>
          <a:p>
            <a:pPr marL="742950" lvl="1" indent="-285750" algn="l" latinLnBrk="0">
              <a:buFont typeface="Arial" panose="020B0604020202020204" pitchFamily="34" charset="0"/>
              <a:buChar char="•"/>
            </a:pPr>
            <a:r>
              <a:rPr lang="en-US" sz="1400" b="0" i="0">
                <a:solidFill>
                  <a:srgbClr val="183247"/>
                </a:solidFill>
                <a:effectLst/>
                <a:ea typeface="Aeries Sans"/>
              </a:rPr>
              <a:t>Course WILL count towards the student's College-Career Indicator (CCI) status.</a:t>
            </a:r>
          </a:p>
          <a:p>
            <a:pPr algn="l" latinLnBrk="0"/>
            <a:br>
              <a:rPr lang="en-US" sz="1400" b="0" i="0">
                <a:solidFill>
                  <a:srgbClr val="183247"/>
                </a:solidFill>
                <a:effectLst/>
                <a:ea typeface="Aeries Sans"/>
              </a:rPr>
            </a:br>
            <a:endParaRPr lang="en-US" sz="1400" b="0" i="0">
              <a:solidFill>
                <a:srgbClr val="183247"/>
              </a:solidFill>
              <a:effectLst/>
              <a:ea typeface="Aeries Sans"/>
            </a:endParaRPr>
          </a:p>
          <a:p>
            <a:pPr algn="l" latinLnBrk="0"/>
            <a:r>
              <a:rPr lang="en-US" sz="1400" b="1" i="0">
                <a:solidFill>
                  <a:srgbClr val="183247"/>
                </a:solidFill>
                <a:effectLst/>
                <a:ea typeface="Aeries Sans"/>
              </a:rPr>
              <a:t>Note:</a:t>
            </a:r>
            <a:r>
              <a:rPr lang="en-US" sz="1400" b="0" i="0">
                <a:solidFill>
                  <a:srgbClr val="183247"/>
                </a:solidFill>
                <a:effectLst/>
                <a:ea typeface="Aeries Sans"/>
              </a:rPr>
              <a:t> The Course Level of "40 – College Level" should be retired.  All current courses with the </a:t>
            </a:r>
            <a:r>
              <a:rPr lang="en-US" sz="1400" b="1" i="0">
                <a:solidFill>
                  <a:srgbClr val="183247"/>
                </a:solidFill>
                <a:effectLst/>
                <a:ea typeface="Aeries Sans"/>
              </a:rPr>
              <a:t>Course Level </a:t>
            </a:r>
            <a:r>
              <a:rPr lang="en-US" sz="1400" b="0" i="0">
                <a:solidFill>
                  <a:srgbClr val="183247"/>
                </a:solidFill>
                <a:effectLst/>
                <a:ea typeface="Aeries Sans"/>
              </a:rPr>
              <a:t>of "40 – College Level" should be updated to either the 23 or 24 code as appropriate.</a:t>
            </a:r>
          </a:p>
        </p:txBody>
      </p:sp>
      <p:pic>
        <p:nvPicPr>
          <p:cNvPr id="13" name="Picture 12">
            <a:extLst>
              <a:ext uri="{FF2B5EF4-FFF2-40B4-BE49-F238E27FC236}">
                <a16:creationId xmlns:a16="http://schemas.microsoft.com/office/drawing/2014/main" id="{DBD39F12-4D1F-2859-4686-92DE0BF9334D}"/>
              </a:ext>
            </a:extLst>
          </p:cNvPr>
          <p:cNvPicPr>
            <a:picLocks noChangeAspect="1"/>
          </p:cNvPicPr>
          <p:nvPr/>
        </p:nvPicPr>
        <p:blipFill>
          <a:blip r:embed="rId7"/>
          <a:stretch>
            <a:fillRect/>
          </a:stretch>
        </p:blipFill>
        <p:spPr>
          <a:xfrm>
            <a:off x="5025629" y="808013"/>
            <a:ext cx="5626514" cy="944345"/>
          </a:xfrm>
          <a:prstGeom prst="rect">
            <a:avLst/>
          </a:prstGeom>
          <a:noFill/>
          <a:ln>
            <a:solidFill>
              <a:schemeClr val="accent1"/>
            </a:solidFill>
          </a:ln>
        </p:spPr>
      </p:pic>
    </p:spTree>
    <p:extLst>
      <p:ext uri="{BB962C8B-B14F-4D97-AF65-F5344CB8AC3E}">
        <p14:creationId xmlns:p14="http://schemas.microsoft.com/office/powerpoint/2010/main" val="3350156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3996"/>
            <a:ext cx="3670300"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2032000"/>
            <a:ext cx="546100" cy="546100"/>
          </a:xfrm>
          <a:prstGeom prst="rect">
            <a:avLst/>
          </a:prstGeom>
        </p:spPr>
      </p:pic>
      <p:sp>
        <p:nvSpPr>
          <p:cNvPr id="5" name="Object4"/>
          <p:cNvSpPr/>
          <p:nvPr/>
        </p:nvSpPr>
        <p:spPr>
          <a:xfrm>
            <a:off x="330200" y="704850"/>
            <a:ext cx="3086100" cy="4803530"/>
          </a:xfrm>
          <a:prstGeom prst="rect">
            <a:avLst/>
          </a:prstGeom>
          <a:noFill/>
          <a:ln/>
        </p:spPr>
        <p:txBody>
          <a:bodyPr wrap="square" lIns="0" tIns="0" rIns="0" bIns="0" rtlCol="0" anchor="ctr">
            <a:normAutofit/>
          </a:bodyPr>
          <a:lstStyle/>
          <a:p>
            <a:pPr defTabSz="609630">
              <a:lnSpc>
                <a:spcPts val="3133"/>
              </a:lnSpc>
            </a:pPr>
            <a:r>
              <a:rPr lang="en-US" sz="6600">
                <a:solidFill>
                  <a:srgbClr val="FFFFFF"/>
                </a:solidFill>
                <a:latin typeface="AeriesSansBold" pitchFamily="50" charset="0"/>
              </a:rPr>
              <a:t> </a:t>
            </a:r>
            <a:endParaRPr lang="en-US" sz="6600">
              <a:solidFill>
                <a:prstClr val="black"/>
              </a:solidFill>
              <a:latin typeface="AeriesSansBold" pitchFamily="50" charset="0"/>
            </a:endParaRPr>
          </a:p>
        </p:txBody>
      </p:sp>
      <p:sp>
        <p:nvSpPr>
          <p:cNvPr id="6" name="Object5"/>
          <p:cNvSpPr/>
          <p:nvPr/>
        </p:nvSpPr>
        <p:spPr>
          <a:xfrm>
            <a:off x="330200" y="1104901"/>
            <a:ext cx="2787650" cy="4803530"/>
          </a:xfrm>
          <a:prstGeom prst="rect">
            <a:avLst/>
          </a:prstGeom>
          <a:noFill/>
          <a:ln/>
        </p:spPr>
        <p:txBody>
          <a:bodyPr wrap="square" lIns="0" tIns="0" rIns="0" bIns="0" rtlCol="0" anchor="t">
            <a:noAutofit/>
          </a:bodyPr>
          <a:lstStyle/>
          <a:p>
            <a:pPr defTabSz="609630">
              <a:lnSpc>
                <a:spcPts val="2733"/>
              </a:lnSpc>
            </a:pPr>
            <a:endParaRPr lang="en-US" sz="1733">
              <a:solidFill>
                <a:prstClr val="black"/>
              </a:solidFill>
              <a:latin typeface="Calibri" panose="020F0502020204030204"/>
            </a:endParaRPr>
          </a:p>
        </p:txBody>
      </p:sp>
      <p:sp>
        <p:nvSpPr>
          <p:cNvPr id="9" name="Object8"/>
          <p:cNvSpPr/>
          <p:nvPr/>
        </p:nvSpPr>
        <p:spPr>
          <a:xfrm>
            <a:off x="4267201" y="609600"/>
            <a:ext cx="92364" cy="95250"/>
          </a:xfrm>
          <a:prstGeom prst="rect">
            <a:avLst/>
          </a:prstGeom>
          <a:noFill/>
          <a:ln/>
        </p:spPr>
        <p:txBody>
          <a:bodyPr wrap="square" lIns="0" tIns="0" rIns="0" bIns="0" rtlCol="0" anchor="ctr">
            <a:noAutofit/>
          </a:bodyPr>
          <a:lstStyle/>
          <a:p>
            <a:pPr defTabSz="609630">
              <a:lnSpc>
                <a:spcPts val="3800"/>
              </a:lnSpc>
            </a:pPr>
            <a:endParaRPr lang="en-US" sz="3200">
              <a:solidFill>
                <a:prstClr val="black"/>
              </a:solidFill>
              <a:latin typeface="AeriesSansBold" pitchFamily="50" charset="0"/>
            </a:endParaRPr>
          </a:p>
        </p:txBody>
      </p:sp>
      <p:sp>
        <p:nvSpPr>
          <p:cNvPr id="10" name="Object9"/>
          <p:cNvSpPr/>
          <p:nvPr/>
        </p:nvSpPr>
        <p:spPr>
          <a:xfrm>
            <a:off x="4267200" y="2952750"/>
            <a:ext cx="7372350" cy="2514600"/>
          </a:xfrm>
          <a:prstGeom prst="rect">
            <a:avLst/>
          </a:prstGeom>
          <a:noFill/>
          <a:ln/>
        </p:spPr>
        <p:txBody>
          <a:bodyPr wrap="square" lIns="0" tIns="0" rIns="0" bIns="0" rtlCol="0" anchor="t">
            <a:noAutofit/>
          </a:bodyPr>
          <a:lstStyle/>
          <a:p>
            <a:pPr defTabSz="609630">
              <a:lnSpc>
                <a:spcPts val="1867"/>
              </a:lnSpc>
            </a:pPr>
            <a:endParaRPr lang="en-US" sz="1600">
              <a:solidFill>
                <a:prstClr val="black"/>
              </a:solidFill>
              <a:latin typeface="Calibri" panose="020F0502020204030204"/>
            </a:endParaRPr>
          </a:p>
        </p:txBody>
      </p:sp>
      <p:sp>
        <p:nvSpPr>
          <p:cNvPr id="8" name="TextBox 7">
            <a:extLst>
              <a:ext uri="{FF2B5EF4-FFF2-40B4-BE49-F238E27FC236}">
                <a16:creationId xmlns:a16="http://schemas.microsoft.com/office/drawing/2014/main" id="{AB92C62C-C379-3F8F-3261-90EE8B39500C}"/>
              </a:ext>
            </a:extLst>
          </p:cNvPr>
          <p:cNvSpPr txBox="1"/>
          <p:nvPr/>
        </p:nvSpPr>
        <p:spPr>
          <a:xfrm>
            <a:off x="395766" y="116530"/>
            <a:ext cx="2787650" cy="6432530"/>
          </a:xfrm>
          <a:prstGeom prst="rect">
            <a:avLst/>
          </a:prstGeom>
          <a:noFill/>
        </p:spPr>
        <p:txBody>
          <a:bodyPr wrap="square" rtlCol="0">
            <a:spAutoFit/>
          </a:bodyPr>
          <a:lstStyle/>
          <a:p>
            <a:r>
              <a:rPr lang="en-US" sz="3200" b="1" dirty="0">
                <a:solidFill>
                  <a:schemeClr val="bg1"/>
                </a:solidFill>
                <a:latin typeface="Nunito Sans" pitchFamily="2" charset="0"/>
              </a:rPr>
              <a:t>How to tag College Credit Courses </a:t>
            </a:r>
          </a:p>
          <a:p>
            <a:endParaRPr lang="en-US" sz="3200" b="1" dirty="0">
              <a:solidFill>
                <a:schemeClr val="bg1"/>
              </a:solidFill>
              <a:latin typeface="Nunito Sans" pitchFamily="2" charset="0"/>
            </a:endParaRPr>
          </a:p>
          <a:p>
            <a:r>
              <a:rPr lang="en-US" b="1" dirty="0">
                <a:solidFill>
                  <a:schemeClr val="bg1"/>
                </a:solidFill>
                <a:latin typeface="Nunito Sans" pitchFamily="2" charset="0"/>
              </a:rPr>
              <a:t>Key Points</a:t>
            </a:r>
          </a:p>
          <a:p>
            <a:pPr marL="285750" indent="-285750">
              <a:buFont typeface="Arial" panose="020B0604020202020204" pitchFamily="34" charset="0"/>
              <a:buChar char="•"/>
            </a:pPr>
            <a:r>
              <a:rPr lang="en-US" b="1" dirty="0">
                <a:solidFill>
                  <a:schemeClr val="bg1"/>
                </a:solidFill>
              </a:rPr>
              <a:t>Which of the two options fit for your local courses, perhaps both…</a:t>
            </a:r>
          </a:p>
          <a:p>
            <a:pPr marL="285750" indent="-285750">
              <a:buFont typeface="Arial" panose="020B0604020202020204" pitchFamily="34" charset="0"/>
              <a:buChar char="•"/>
            </a:pPr>
            <a:r>
              <a:rPr lang="en-US" b="1" dirty="0">
                <a:solidFill>
                  <a:schemeClr val="bg1"/>
                </a:solidFill>
              </a:rPr>
              <a:t>Courses tagged 23 or 24 represent the student’s “preparedness” for CCI when applied to student transcript (HIS) table</a:t>
            </a:r>
          </a:p>
          <a:p>
            <a:pPr marL="285750" indent="-285750">
              <a:buFont typeface="Arial" panose="020B0604020202020204" pitchFamily="34" charset="0"/>
              <a:buChar char="•"/>
            </a:pPr>
            <a:r>
              <a:rPr lang="en-US" b="1" dirty="0">
                <a:solidFill>
                  <a:schemeClr val="bg1"/>
                </a:solidFill>
              </a:rPr>
              <a:t>ALL  -  College Credit courses need to managed on student transcript, including those on your MST</a:t>
            </a:r>
            <a:endParaRPr lang="en-US" dirty="0"/>
          </a:p>
        </p:txBody>
      </p:sp>
      <p:sp>
        <p:nvSpPr>
          <p:cNvPr id="11" name="TextBox 10">
            <a:extLst>
              <a:ext uri="{FF2B5EF4-FFF2-40B4-BE49-F238E27FC236}">
                <a16:creationId xmlns:a16="http://schemas.microsoft.com/office/drawing/2014/main" id="{B12EA863-E82E-29D7-5E0D-20F5BA857AEE}"/>
              </a:ext>
            </a:extLst>
          </p:cNvPr>
          <p:cNvSpPr txBox="1"/>
          <p:nvPr/>
        </p:nvSpPr>
        <p:spPr>
          <a:xfrm>
            <a:off x="3735866" y="140677"/>
            <a:ext cx="8206041" cy="6124754"/>
          </a:xfrm>
          <a:prstGeom prst="rect">
            <a:avLst/>
          </a:prstGeom>
          <a:noFill/>
        </p:spPr>
        <p:txBody>
          <a:bodyPr wrap="square">
            <a:spAutoFit/>
          </a:bodyPr>
          <a:lstStyle/>
          <a:p>
            <a:pPr algn="l" latinLnBrk="0"/>
            <a:r>
              <a:rPr lang="en-US" sz="1400" b="0" i="0">
                <a:solidFill>
                  <a:srgbClr val="183247"/>
                </a:solidFill>
                <a:effectLst/>
                <a:ea typeface="Aeries Sans"/>
              </a:rPr>
              <a:t>These changes impact the following areas:</a:t>
            </a:r>
          </a:p>
          <a:p>
            <a:pPr algn="l" latinLnBrk="0"/>
            <a:endParaRPr lang="en-US" sz="1400" b="0" i="0">
              <a:solidFill>
                <a:srgbClr val="183247"/>
              </a:solidFill>
              <a:effectLst/>
              <a:ea typeface="Aeries Sans"/>
            </a:endParaRPr>
          </a:p>
          <a:p>
            <a:pPr algn="l" latinLnBrk="0"/>
            <a:r>
              <a:rPr lang="en-US" sz="1400" b="0" i="0">
                <a:solidFill>
                  <a:srgbClr val="183247"/>
                </a:solidFill>
                <a:effectLst/>
                <a:ea typeface="Aeries Sans"/>
              </a:rPr>
              <a:t>Transcripts Page and Reports - Adding courses that students take at college to their Course History table (HIS) will demonstrate the student's College/Career Readiness. </a:t>
            </a:r>
          </a:p>
          <a:p>
            <a:pPr algn="l" latinLnBrk="0"/>
            <a:endParaRPr lang="en-US" sz="1400" b="0" i="0">
              <a:solidFill>
                <a:srgbClr val="183247"/>
              </a:solidFill>
              <a:effectLst/>
              <a:ea typeface="Aeries Sans"/>
            </a:endParaRPr>
          </a:p>
          <a:p>
            <a:pPr algn="l" latinLnBrk="0"/>
            <a:r>
              <a:rPr lang="en-US" sz="1400" b="0" i="0">
                <a:solidFill>
                  <a:srgbClr val="183247"/>
                </a:solidFill>
                <a:effectLst/>
                <a:ea typeface="Aeries Sans"/>
              </a:rPr>
              <a:t>Two Options:</a:t>
            </a:r>
          </a:p>
          <a:p>
            <a:pPr algn="l" latinLnBrk="0"/>
            <a:r>
              <a:rPr lang="en-US" sz="1400" b="0" i="0">
                <a:solidFill>
                  <a:srgbClr val="183247"/>
                </a:solidFill>
                <a:effectLst/>
                <a:ea typeface="Aeries Sans"/>
              </a:rPr>
              <a:t>Courses with a Course Level of "23 – College Credit Only" are not included in the GPA calculation</a:t>
            </a:r>
          </a:p>
          <a:p>
            <a:pPr algn="l" latinLnBrk="0"/>
            <a:r>
              <a:rPr lang="en-US" sz="1400" b="0" i="0">
                <a:solidFill>
                  <a:srgbClr val="183247"/>
                </a:solidFill>
                <a:effectLst/>
                <a:ea typeface="Aeries Sans"/>
              </a:rPr>
              <a:t>A new Transcript Definition option has been added under the Record Details pane that can be applied to any Transcript Definition:  Hide College Credit Only Courses (CRS.CL = 23)</a:t>
            </a:r>
          </a:p>
          <a:p>
            <a:pPr algn="l" latinLnBrk="0"/>
            <a:r>
              <a:rPr lang="en-US" sz="1400" b="0" i="0">
                <a:solidFill>
                  <a:srgbClr val="183247"/>
                </a:solidFill>
                <a:effectLst/>
                <a:ea typeface="Aeries Sans"/>
              </a:rPr>
              <a:t>Hide Credits on transcript, and leave course and college on transcript</a:t>
            </a:r>
          </a:p>
          <a:p>
            <a:pPr algn="l" latinLnBrk="0"/>
            <a:r>
              <a:rPr lang="en-US" sz="1400" b="0" i="0">
                <a:solidFill>
                  <a:srgbClr val="183247"/>
                </a:solidFill>
                <a:effectLst/>
                <a:ea typeface="Aeries Sans"/>
              </a:rPr>
              <a:t>Hide entire record completely</a:t>
            </a:r>
          </a:p>
          <a:p>
            <a:pPr algn="l" latinLnBrk="0"/>
            <a:endParaRPr lang="en-US" sz="1400" b="0" i="0">
              <a:solidFill>
                <a:srgbClr val="183247"/>
              </a:solidFill>
              <a:effectLst/>
              <a:ea typeface="Aeries Sans"/>
            </a:endParaRPr>
          </a:p>
          <a:p>
            <a:pPr algn="l" latinLnBrk="0"/>
            <a:endParaRPr lang="en-US" sz="1400" b="0" i="0">
              <a:solidFill>
                <a:srgbClr val="183247"/>
              </a:solidFill>
              <a:effectLst/>
              <a:ea typeface="Aeries Sans"/>
            </a:endParaRPr>
          </a:p>
          <a:p>
            <a:pPr algn="l" latinLnBrk="0"/>
            <a:r>
              <a:rPr lang="en-US" sz="1400" b="0" i="0">
                <a:solidFill>
                  <a:srgbClr val="183247"/>
                </a:solidFill>
                <a:effectLst/>
                <a:ea typeface="Aeries Sans"/>
              </a:rPr>
              <a:t>Courses - A new field for “College State Course Code” has been added under the California Specific Fields tab. This field will only be available if the Course Level is "24 – Dual Credit".  This new field only allows codes for CTE and specific college credit courses. If it is populated, it will be used in lieu of the regular State Course Code when extracting for any student who has College Credit Hours (HIS.CH) greater than 0, and the School of Dual Enrollment field (HIS.SDE) matched to one of their local schools to indicate they met any other specific requirements to receive the college credit.  These records will have virtualized course section records (CRSE and SCSC) in order to differentiate them from the students who did NOT receive college course credits for this same course.</a:t>
            </a:r>
          </a:p>
          <a:p>
            <a:pPr algn="l" latinLnBrk="0"/>
            <a:endParaRPr lang="en-US" sz="1400" b="0" i="0">
              <a:solidFill>
                <a:srgbClr val="183247"/>
              </a:solidFill>
              <a:effectLst/>
              <a:ea typeface="Aeries Sans"/>
            </a:endParaRPr>
          </a:p>
          <a:p>
            <a:pPr algn="ctr" latinLnBrk="0"/>
            <a:r>
              <a:rPr lang="en-US" sz="1400" b="1" i="1">
                <a:solidFill>
                  <a:srgbClr val="183247"/>
                </a:solidFill>
                <a:ea typeface="Aeries Sans"/>
              </a:rPr>
              <a:t>State Course Code vs College State Course Code</a:t>
            </a:r>
          </a:p>
          <a:p>
            <a:pPr algn="l" latinLnBrk="0"/>
            <a:r>
              <a:rPr lang="en-US" sz="1400" i="1">
                <a:solidFill>
                  <a:srgbClr val="183247"/>
                </a:solidFill>
                <a:ea typeface="Aeries Sans"/>
              </a:rPr>
              <a:t>When only some students in a section receive college credit for a course completed, and some do not. Those that </a:t>
            </a:r>
            <a:r>
              <a:rPr lang="en-US" sz="1400" b="1" i="1">
                <a:solidFill>
                  <a:srgbClr val="183247"/>
                </a:solidFill>
                <a:ea typeface="Aeries Sans"/>
              </a:rPr>
              <a:t>Do Not Qualify </a:t>
            </a:r>
            <a:r>
              <a:rPr lang="en-US" sz="1400" i="1">
                <a:solidFill>
                  <a:srgbClr val="183247"/>
                </a:solidFill>
                <a:ea typeface="Aeries Sans"/>
              </a:rPr>
              <a:t>for college credit (grade received too low, or incomplete project, etc.) would receive transcript credit for the State Course code. Those that </a:t>
            </a:r>
            <a:r>
              <a:rPr lang="en-US" sz="1400" b="1" i="1">
                <a:solidFill>
                  <a:srgbClr val="183247"/>
                </a:solidFill>
                <a:ea typeface="Aeries Sans"/>
              </a:rPr>
              <a:t>DO qualify </a:t>
            </a:r>
            <a:r>
              <a:rPr lang="en-US" sz="1400" i="1">
                <a:solidFill>
                  <a:srgbClr val="183247"/>
                </a:solidFill>
                <a:ea typeface="Aeries Sans"/>
              </a:rPr>
              <a:t>(determined if College Hours &gt; 0) will receive transcript credit under the CALPADS Course Code listed under the College State Course Code.</a:t>
            </a:r>
          </a:p>
          <a:p>
            <a:pPr algn="l" latinLnBrk="0"/>
            <a:endParaRPr lang="en-US" sz="1400" b="0" i="0">
              <a:solidFill>
                <a:srgbClr val="183247"/>
              </a:solidFill>
              <a:effectLst/>
              <a:ea typeface="Aeries Sans"/>
            </a:endParaRPr>
          </a:p>
        </p:txBody>
      </p:sp>
    </p:spTree>
    <p:extLst>
      <p:ext uri="{BB962C8B-B14F-4D97-AF65-F5344CB8AC3E}">
        <p14:creationId xmlns:p14="http://schemas.microsoft.com/office/powerpoint/2010/main" val="3912179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3996"/>
            <a:ext cx="3670300"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2032000"/>
            <a:ext cx="546100" cy="546100"/>
          </a:xfrm>
          <a:prstGeom prst="rect">
            <a:avLst/>
          </a:prstGeom>
        </p:spPr>
      </p:pic>
      <p:sp>
        <p:nvSpPr>
          <p:cNvPr id="5" name="Object4"/>
          <p:cNvSpPr/>
          <p:nvPr/>
        </p:nvSpPr>
        <p:spPr>
          <a:xfrm>
            <a:off x="330200" y="704850"/>
            <a:ext cx="3086100" cy="4803530"/>
          </a:xfrm>
          <a:prstGeom prst="rect">
            <a:avLst/>
          </a:prstGeom>
          <a:noFill/>
          <a:ln/>
        </p:spPr>
        <p:txBody>
          <a:bodyPr wrap="square" lIns="0" tIns="0" rIns="0" bIns="0" rtlCol="0" anchor="ctr">
            <a:normAutofit/>
          </a:bodyPr>
          <a:lstStyle/>
          <a:p>
            <a:pPr defTabSz="609630">
              <a:lnSpc>
                <a:spcPts val="3133"/>
              </a:lnSpc>
            </a:pPr>
            <a:r>
              <a:rPr lang="en-US" sz="6600">
                <a:solidFill>
                  <a:srgbClr val="FFFFFF"/>
                </a:solidFill>
                <a:latin typeface="AeriesSansBold" pitchFamily="50" charset="0"/>
              </a:rPr>
              <a:t> </a:t>
            </a:r>
            <a:endParaRPr lang="en-US" sz="6600">
              <a:solidFill>
                <a:prstClr val="black"/>
              </a:solidFill>
              <a:latin typeface="AeriesSansBold" pitchFamily="50" charset="0"/>
            </a:endParaRPr>
          </a:p>
        </p:txBody>
      </p:sp>
      <p:sp>
        <p:nvSpPr>
          <p:cNvPr id="6" name="Object5"/>
          <p:cNvSpPr/>
          <p:nvPr/>
        </p:nvSpPr>
        <p:spPr>
          <a:xfrm>
            <a:off x="330200" y="1104901"/>
            <a:ext cx="2787650" cy="4803530"/>
          </a:xfrm>
          <a:prstGeom prst="rect">
            <a:avLst/>
          </a:prstGeom>
          <a:noFill/>
          <a:ln/>
        </p:spPr>
        <p:txBody>
          <a:bodyPr wrap="square" lIns="0" tIns="0" rIns="0" bIns="0" rtlCol="0" anchor="t">
            <a:noAutofit/>
          </a:bodyPr>
          <a:lstStyle/>
          <a:p>
            <a:pPr defTabSz="609630">
              <a:lnSpc>
                <a:spcPts val="2733"/>
              </a:lnSpc>
            </a:pPr>
            <a:endParaRPr lang="en-US" sz="1733">
              <a:solidFill>
                <a:prstClr val="black"/>
              </a:solidFill>
              <a:latin typeface="Calibri" panose="020F0502020204030204"/>
            </a:endParaRPr>
          </a:p>
        </p:txBody>
      </p:sp>
      <p:sp>
        <p:nvSpPr>
          <p:cNvPr id="9" name="Object8"/>
          <p:cNvSpPr/>
          <p:nvPr/>
        </p:nvSpPr>
        <p:spPr>
          <a:xfrm>
            <a:off x="4267201" y="609600"/>
            <a:ext cx="92364" cy="95250"/>
          </a:xfrm>
          <a:prstGeom prst="rect">
            <a:avLst/>
          </a:prstGeom>
          <a:noFill/>
          <a:ln/>
        </p:spPr>
        <p:txBody>
          <a:bodyPr wrap="square" lIns="0" tIns="0" rIns="0" bIns="0" rtlCol="0" anchor="ctr">
            <a:noAutofit/>
          </a:bodyPr>
          <a:lstStyle/>
          <a:p>
            <a:pPr defTabSz="609630">
              <a:lnSpc>
                <a:spcPts val="3800"/>
              </a:lnSpc>
            </a:pPr>
            <a:endParaRPr lang="en-US" sz="3200">
              <a:solidFill>
                <a:prstClr val="black"/>
              </a:solidFill>
              <a:latin typeface="AeriesSansBold" pitchFamily="50" charset="0"/>
            </a:endParaRPr>
          </a:p>
        </p:txBody>
      </p:sp>
      <p:sp>
        <p:nvSpPr>
          <p:cNvPr id="10" name="Object9"/>
          <p:cNvSpPr/>
          <p:nvPr/>
        </p:nvSpPr>
        <p:spPr>
          <a:xfrm>
            <a:off x="4267200" y="2952750"/>
            <a:ext cx="7372350" cy="2514600"/>
          </a:xfrm>
          <a:prstGeom prst="rect">
            <a:avLst/>
          </a:prstGeom>
          <a:noFill/>
          <a:ln/>
        </p:spPr>
        <p:txBody>
          <a:bodyPr wrap="square" lIns="0" tIns="0" rIns="0" bIns="0" rtlCol="0" anchor="t">
            <a:noAutofit/>
          </a:bodyPr>
          <a:lstStyle/>
          <a:p>
            <a:pPr defTabSz="609630">
              <a:lnSpc>
                <a:spcPts val="1867"/>
              </a:lnSpc>
            </a:pPr>
            <a:endParaRPr lang="en-US" sz="1600">
              <a:solidFill>
                <a:prstClr val="black"/>
              </a:solidFill>
              <a:latin typeface="Calibri" panose="020F0502020204030204"/>
            </a:endParaRPr>
          </a:p>
        </p:txBody>
      </p:sp>
      <p:sp>
        <p:nvSpPr>
          <p:cNvPr id="8" name="TextBox 7">
            <a:extLst>
              <a:ext uri="{FF2B5EF4-FFF2-40B4-BE49-F238E27FC236}">
                <a16:creationId xmlns:a16="http://schemas.microsoft.com/office/drawing/2014/main" id="{AB92C62C-C379-3F8F-3261-90EE8B39500C}"/>
              </a:ext>
            </a:extLst>
          </p:cNvPr>
          <p:cNvSpPr txBox="1"/>
          <p:nvPr/>
        </p:nvSpPr>
        <p:spPr>
          <a:xfrm>
            <a:off x="264634" y="116530"/>
            <a:ext cx="3086100" cy="6524863"/>
          </a:xfrm>
          <a:prstGeom prst="rect">
            <a:avLst/>
          </a:prstGeom>
          <a:noFill/>
        </p:spPr>
        <p:txBody>
          <a:bodyPr wrap="square" rtlCol="0">
            <a:spAutoFit/>
          </a:bodyPr>
          <a:lstStyle/>
          <a:p>
            <a:r>
              <a:rPr lang="en-US" sz="3200" b="1" dirty="0">
                <a:solidFill>
                  <a:schemeClr val="bg1"/>
                </a:solidFill>
                <a:latin typeface="Nunito Sans" pitchFamily="2" charset="0"/>
              </a:rPr>
              <a:t>How to enter College Credit to Student Transcript</a:t>
            </a:r>
          </a:p>
          <a:p>
            <a:endParaRPr lang="en-US" sz="2000" b="1" dirty="0">
              <a:solidFill>
                <a:schemeClr val="bg1"/>
              </a:solidFill>
              <a:latin typeface="Nunito Sans" pitchFamily="2" charset="0"/>
            </a:endParaRPr>
          </a:p>
          <a:p>
            <a:r>
              <a:rPr lang="en-US" b="1" dirty="0">
                <a:solidFill>
                  <a:schemeClr val="bg1"/>
                </a:solidFill>
                <a:latin typeface="Nunito Sans" pitchFamily="2" charset="0"/>
              </a:rPr>
              <a:t>Key Points</a:t>
            </a:r>
          </a:p>
          <a:p>
            <a:pPr marL="285750" indent="-285750">
              <a:buFont typeface="Arial" panose="020B0604020202020204" pitchFamily="34" charset="0"/>
              <a:buChar char="•"/>
            </a:pPr>
            <a:r>
              <a:rPr lang="en-US" b="1" dirty="0">
                <a:solidFill>
                  <a:schemeClr val="bg1"/>
                </a:solidFill>
                <a:latin typeface="Nunito Sans" pitchFamily="2" charset="0"/>
              </a:rPr>
              <a:t>For the College Credit data to be submitted to CALPADS for CCI preparedness All students who qualify must have these data fields populated on the student transcript from the College Credit courses defined in CRS.</a:t>
            </a:r>
          </a:p>
          <a:p>
            <a:endParaRPr lang="en-US" b="1" dirty="0">
              <a:solidFill>
                <a:schemeClr val="bg1"/>
              </a:solidFill>
              <a:latin typeface="Nunito Sans" pitchFamily="2" charset="0"/>
            </a:endParaRPr>
          </a:p>
          <a:p>
            <a:pPr marL="285750" indent="-285750">
              <a:buFont typeface="Arial" panose="020B0604020202020204" pitchFamily="34" charset="0"/>
              <a:buChar char="•"/>
            </a:pPr>
            <a:r>
              <a:rPr lang="en-US" b="1" dirty="0">
                <a:solidFill>
                  <a:schemeClr val="bg1"/>
                </a:solidFill>
                <a:latin typeface="Nunito Sans" pitchFamily="2" charset="0"/>
              </a:rPr>
              <a:t>Qualification equals a Grade Mark of C- or Better</a:t>
            </a:r>
            <a:endParaRPr lang="en-US" dirty="0"/>
          </a:p>
        </p:txBody>
      </p:sp>
      <p:sp>
        <p:nvSpPr>
          <p:cNvPr id="7" name="TextBox 6">
            <a:extLst>
              <a:ext uri="{FF2B5EF4-FFF2-40B4-BE49-F238E27FC236}">
                <a16:creationId xmlns:a16="http://schemas.microsoft.com/office/drawing/2014/main" id="{CE35BD61-414A-D746-6AA7-0223DDAFA380}"/>
              </a:ext>
            </a:extLst>
          </p:cNvPr>
          <p:cNvSpPr txBox="1"/>
          <p:nvPr/>
        </p:nvSpPr>
        <p:spPr>
          <a:xfrm>
            <a:off x="3689350" y="116530"/>
            <a:ext cx="8207656" cy="3570208"/>
          </a:xfrm>
          <a:prstGeom prst="rect">
            <a:avLst/>
          </a:prstGeom>
          <a:noFill/>
        </p:spPr>
        <p:txBody>
          <a:bodyPr wrap="square">
            <a:spAutoFit/>
          </a:bodyPr>
          <a:lstStyle/>
          <a:p>
            <a:r>
              <a:rPr lang="en-US" sz="1600" dirty="0"/>
              <a:t>Course level 23 - The College Credit Only course must be added to the transcript in order to be reported to CALPADS with the following fields populated. The School (HIS.ST) should be the college code set up in your CHI table. The year, term, grade, course number and mark should be filled out and optionally the credits attempted, and credits completed. </a:t>
            </a:r>
          </a:p>
          <a:p>
            <a:endParaRPr lang="en-US" sz="1600" dirty="0"/>
          </a:p>
          <a:p>
            <a:r>
              <a:rPr lang="en-US" sz="1600" b="1" dirty="0"/>
              <a:t>If the course was not taught by a teacher in the district, leave the Staff ID number blank. When the staff ID is left blank, a SEID of 10 9's is inserted into the file</a:t>
            </a:r>
            <a:r>
              <a:rPr lang="en-US" sz="1600" dirty="0"/>
              <a:t>. A section number is not required since it is virtualized. If a section is entered, it must be a valid section that has the correct tags for the course being reported. </a:t>
            </a:r>
          </a:p>
          <a:p>
            <a:endParaRPr lang="en-US" sz="1600" dirty="0"/>
          </a:p>
          <a:p>
            <a:r>
              <a:rPr lang="en-US" sz="1600" dirty="0"/>
              <a:t>In addition, you must also populate the HIS.SDE (Dual Enrollment Credit School) and HIS.CH (College Credit Hours) fields. These fields are very important as they are trigger fields for the college course to extract properly for this code.</a:t>
            </a:r>
          </a:p>
          <a:p>
            <a:endParaRPr lang="en-US" dirty="0"/>
          </a:p>
        </p:txBody>
      </p:sp>
      <p:pic>
        <p:nvPicPr>
          <p:cNvPr id="14" name="Picture 13">
            <a:extLst>
              <a:ext uri="{FF2B5EF4-FFF2-40B4-BE49-F238E27FC236}">
                <a16:creationId xmlns:a16="http://schemas.microsoft.com/office/drawing/2014/main" id="{17FCB71C-8226-9DA6-551F-1C2863F92BB4}"/>
              </a:ext>
            </a:extLst>
          </p:cNvPr>
          <p:cNvPicPr>
            <a:picLocks noChangeAspect="1"/>
          </p:cNvPicPr>
          <p:nvPr/>
        </p:nvPicPr>
        <p:blipFill>
          <a:blip r:embed="rId7"/>
          <a:stretch>
            <a:fillRect/>
          </a:stretch>
        </p:blipFill>
        <p:spPr>
          <a:xfrm>
            <a:off x="3350734" y="3439346"/>
            <a:ext cx="8726546" cy="2830519"/>
          </a:xfrm>
          <a:prstGeom prst="rect">
            <a:avLst/>
          </a:prstGeom>
        </p:spPr>
      </p:pic>
    </p:spTree>
    <p:extLst>
      <p:ext uri="{BB962C8B-B14F-4D97-AF65-F5344CB8AC3E}">
        <p14:creationId xmlns:p14="http://schemas.microsoft.com/office/powerpoint/2010/main" val="321133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3996"/>
            <a:ext cx="3670300"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2032000"/>
            <a:ext cx="546100" cy="546100"/>
          </a:xfrm>
          <a:prstGeom prst="rect">
            <a:avLst/>
          </a:prstGeom>
        </p:spPr>
      </p:pic>
      <p:sp>
        <p:nvSpPr>
          <p:cNvPr id="5" name="Object4"/>
          <p:cNvSpPr/>
          <p:nvPr/>
        </p:nvSpPr>
        <p:spPr>
          <a:xfrm>
            <a:off x="330200" y="704850"/>
            <a:ext cx="3086100" cy="4803530"/>
          </a:xfrm>
          <a:prstGeom prst="rect">
            <a:avLst/>
          </a:prstGeom>
          <a:noFill/>
          <a:ln/>
        </p:spPr>
        <p:txBody>
          <a:bodyPr wrap="square" lIns="0" tIns="0" rIns="0" bIns="0" rtlCol="0" anchor="ctr">
            <a:normAutofit/>
          </a:bodyPr>
          <a:lstStyle/>
          <a:p>
            <a:pPr defTabSz="609630">
              <a:lnSpc>
                <a:spcPts val="3133"/>
              </a:lnSpc>
            </a:pPr>
            <a:r>
              <a:rPr lang="en-US" sz="6600">
                <a:solidFill>
                  <a:srgbClr val="FFFFFF"/>
                </a:solidFill>
                <a:latin typeface="AeriesSansBold" pitchFamily="50" charset="0"/>
              </a:rPr>
              <a:t> </a:t>
            </a:r>
            <a:endParaRPr lang="en-US" sz="6600">
              <a:solidFill>
                <a:prstClr val="black"/>
              </a:solidFill>
              <a:latin typeface="AeriesSansBold" pitchFamily="50" charset="0"/>
            </a:endParaRPr>
          </a:p>
        </p:txBody>
      </p:sp>
      <p:sp>
        <p:nvSpPr>
          <p:cNvPr id="6" name="Object5"/>
          <p:cNvSpPr/>
          <p:nvPr/>
        </p:nvSpPr>
        <p:spPr>
          <a:xfrm>
            <a:off x="330200" y="1104901"/>
            <a:ext cx="2787650" cy="4803530"/>
          </a:xfrm>
          <a:prstGeom prst="rect">
            <a:avLst/>
          </a:prstGeom>
          <a:noFill/>
          <a:ln/>
        </p:spPr>
        <p:txBody>
          <a:bodyPr wrap="square" lIns="0" tIns="0" rIns="0" bIns="0" rtlCol="0" anchor="t">
            <a:noAutofit/>
          </a:bodyPr>
          <a:lstStyle/>
          <a:p>
            <a:pPr defTabSz="609630">
              <a:lnSpc>
                <a:spcPts val="2733"/>
              </a:lnSpc>
            </a:pPr>
            <a:endParaRPr lang="en-US" sz="1733">
              <a:solidFill>
                <a:prstClr val="black"/>
              </a:solidFill>
              <a:latin typeface="Calibri" panose="020F0502020204030204"/>
            </a:endParaRPr>
          </a:p>
        </p:txBody>
      </p:sp>
      <p:sp>
        <p:nvSpPr>
          <p:cNvPr id="9" name="Object8"/>
          <p:cNvSpPr/>
          <p:nvPr/>
        </p:nvSpPr>
        <p:spPr>
          <a:xfrm>
            <a:off x="4267201" y="609600"/>
            <a:ext cx="92364" cy="95250"/>
          </a:xfrm>
          <a:prstGeom prst="rect">
            <a:avLst/>
          </a:prstGeom>
          <a:noFill/>
          <a:ln/>
        </p:spPr>
        <p:txBody>
          <a:bodyPr wrap="square" lIns="0" tIns="0" rIns="0" bIns="0" rtlCol="0" anchor="ctr">
            <a:noAutofit/>
          </a:bodyPr>
          <a:lstStyle/>
          <a:p>
            <a:pPr defTabSz="609630">
              <a:lnSpc>
                <a:spcPts val="3800"/>
              </a:lnSpc>
            </a:pPr>
            <a:endParaRPr lang="en-US" sz="3200">
              <a:solidFill>
                <a:prstClr val="black"/>
              </a:solidFill>
              <a:latin typeface="AeriesSansBold" pitchFamily="50" charset="0"/>
            </a:endParaRPr>
          </a:p>
        </p:txBody>
      </p:sp>
      <p:sp>
        <p:nvSpPr>
          <p:cNvPr id="10" name="Object9"/>
          <p:cNvSpPr/>
          <p:nvPr/>
        </p:nvSpPr>
        <p:spPr>
          <a:xfrm>
            <a:off x="4267200" y="2952750"/>
            <a:ext cx="7372350" cy="2514600"/>
          </a:xfrm>
          <a:prstGeom prst="rect">
            <a:avLst/>
          </a:prstGeom>
          <a:noFill/>
          <a:ln/>
        </p:spPr>
        <p:txBody>
          <a:bodyPr wrap="square" lIns="0" tIns="0" rIns="0" bIns="0" rtlCol="0" anchor="t">
            <a:noAutofit/>
          </a:bodyPr>
          <a:lstStyle/>
          <a:p>
            <a:pPr defTabSz="609630">
              <a:lnSpc>
                <a:spcPts val="1867"/>
              </a:lnSpc>
            </a:pPr>
            <a:endParaRPr lang="en-US" sz="1600">
              <a:solidFill>
                <a:prstClr val="black"/>
              </a:solidFill>
              <a:latin typeface="Calibri" panose="020F0502020204030204"/>
            </a:endParaRPr>
          </a:p>
        </p:txBody>
      </p:sp>
      <p:sp>
        <p:nvSpPr>
          <p:cNvPr id="8" name="TextBox 7">
            <a:extLst>
              <a:ext uri="{FF2B5EF4-FFF2-40B4-BE49-F238E27FC236}">
                <a16:creationId xmlns:a16="http://schemas.microsoft.com/office/drawing/2014/main" id="{AB92C62C-C379-3F8F-3261-90EE8B39500C}"/>
              </a:ext>
            </a:extLst>
          </p:cNvPr>
          <p:cNvSpPr txBox="1"/>
          <p:nvPr/>
        </p:nvSpPr>
        <p:spPr>
          <a:xfrm>
            <a:off x="76200" y="116530"/>
            <a:ext cx="3484464" cy="6217087"/>
          </a:xfrm>
          <a:prstGeom prst="rect">
            <a:avLst/>
          </a:prstGeom>
          <a:noFill/>
        </p:spPr>
        <p:txBody>
          <a:bodyPr wrap="square" rtlCol="0">
            <a:spAutoFit/>
          </a:bodyPr>
          <a:lstStyle/>
          <a:p>
            <a:r>
              <a:rPr lang="en-US" sz="2400" b="1" dirty="0">
                <a:solidFill>
                  <a:schemeClr val="bg1"/>
                </a:solidFill>
                <a:latin typeface="Nunito Sans" pitchFamily="2" charset="0"/>
              </a:rPr>
              <a:t>How to enter College Credit to Student Transcript</a:t>
            </a:r>
          </a:p>
          <a:p>
            <a:endParaRPr lang="en-US" sz="2000" b="1" dirty="0">
              <a:solidFill>
                <a:schemeClr val="bg1"/>
              </a:solidFill>
              <a:latin typeface="Nunito Sans" pitchFamily="2" charset="0"/>
            </a:endParaRPr>
          </a:p>
          <a:p>
            <a:r>
              <a:rPr lang="en-US" b="1" dirty="0">
                <a:solidFill>
                  <a:schemeClr val="bg1"/>
                </a:solidFill>
                <a:latin typeface="Nunito Sans" pitchFamily="2" charset="0"/>
              </a:rPr>
              <a:t>Key Points</a:t>
            </a:r>
          </a:p>
          <a:p>
            <a:pPr marL="285750" indent="-285750">
              <a:buFont typeface="Arial" panose="020B0604020202020204" pitchFamily="34" charset="0"/>
              <a:buChar char="•"/>
            </a:pPr>
            <a:r>
              <a:rPr lang="en-US" b="1" dirty="0">
                <a:solidFill>
                  <a:schemeClr val="bg1"/>
                </a:solidFill>
                <a:latin typeface="Nunito Sans" pitchFamily="2" charset="0"/>
              </a:rPr>
              <a:t>For Course Level 24,. Students Transcript data must be managed for student’s who Qualify and those who Do Not Qualify.</a:t>
            </a:r>
          </a:p>
          <a:p>
            <a:pPr marL="285750" indent="-285750">
              <a:buFont typeface="Arial" panose="020B0604020202020204" pitchFamily="34" charset="0"/>
              <a:buChar char="•"/>
            </a:pPr>
            <a:endParaRPr lang="en-US" b="1" dirty="0">
              <a:solidFill>
                <a:schemeClr val="bg1"/>
              </a:solidFill>
              <a:latin typeface="Nunito Sans" pitchFamily="2" charset="0"/>
            </a:endParaRPr>
          </a:p>
          <a:p>
            <a:pPr marL="285750" indent="-285750">
              <a:buFont typeface="Arial" panose="020B0604020202020204" pitchFamily="34" charset="0"/>
              <a:buChar char="•"/>
            </a:pPr>
            <a:r>
              <a:rPr lang="en-US" b="1" dirty="0">
                <a:solidFill>
                  <a:schemeClr val="bg1"/>
                </a:solidFill>
                <a:latin typeface="Nunito Sans" pitchFamily="2" charset="0"/>
              </a:rPr>
              <a:t>The Course Table will contain a field for </a:t>
            </a:r>
            <a:r>
              <a:rPr lang="en-US" b="1" u="sng" dirty="0">
                <a:solidFill>
                  <a:schemeClr val="bg1"/>
                </a:solidFill>
                <a:latin typeface="Nunito Sans" pitchFamily="2" charset="0"/>
              </a:rPr>
              <a:t>State</a:t>
            </a:r>
            <a:r>
              <a:rPr lang="en-US" b="1" dirty="0">
                <a:solidFill>
                  <a:schemeClr val="bg1"/>
                </a:solidFill>
                <a:latin typeface="Nunito Sans" pitchFamily="2" charset="0"/>
              </a:rPr>
              <a:t> Course Code used for non-qualifiers and the College State Course Code for qualifiers.</a:t>
            </a:r>
          </a:p>
          <a:p>
            <a:pPr marL="285750" indent="-285750">
              <a:buFont typeface="Arial" panose="020B0604020202020204" pitchFamily="34" charset="0"/>
              <a:buChar char="•"/>
            </a:pPr>
            <a:endParaRPr lang="en-US" b="1" dirty="0">
              <a:solidFill>
                <a:schemeClr val="bg1"/>
              </a:solidFill>
              <a:latin typeface="Nunito Sans" pitchFamily="2" charset="0"/>
            </a:endParaRPr>
          </a:p>
          <a:p>
            <a:pPr marL="285750" indent="-285750">
              <a:buFont typeface="Arial" panose="020B0604020202020204" pitchFamily="34" charset="0"/>
              <a:buChar char="•"/>
            </a:pPr>
            <a:r>
              <a:rPr lang="en-US" dirty="0">
                <a:solidFill>
                  <a:schemeClr val="bg1"/>
                </a:solidFill>
              </a:rPr>
              <a:t>Sections will be virtualized or created automatically for the extract file</a:t>
            </a:r>
          </a:p>
        </p:txBody>
      </p:sp>
      <p:sp>
        <p:nvSpPr>
          <p:cNvPr id="11" name="TextBox 10">
            <a:extLst>
              <a:ext uri="{FF2B5EF4-FFF2-40B4-BE49-F238E27FC236}">
                <a16:creationId xmlns:a16="http://schemas.microsoft.com/office/drawing/2014/main" id="{63EFA366-C76E-DC94-8E29-E13E3EF99104}"/>
              </a:ext>
            </a:extLst>
          </p:cNvPr>
          <p:cNvSpPr txBox="1"/>
          <p:nvPr/>
        </p:nvSpPr>
        <p:spPr>
          <a:xfrm>
            <a:off x="3670300" y="116530"/>
            <a:ext cx="8307591" cy="5909310"/>
          </a:xfrm>
          <a:prstGeom prst="rect">
            <a:avLst/>
          </a:prstGeom>
          <a:noFill/>
        </p:spPr>
        <p:txBody>
          <a:bodyPr wrap="square">
            <a:spAutoFit/>
          </a:bodyPr>
          <a:lstStyle/>
          <a:p>
            <a:r>
              <a:rPr lang="en-US" dirty="0"/>
              <a:t>Course level (CRS.CL) 24 - The Dual Credit Course must be populated in the same manner as shown for Course Level 23.  </a:t>
            </a:r>
            <a:r>
              <a:rPr lang="en-US" sz="1400" dirty="0"/>
              <a:t>The transcript in order to be reported to CALPADS with the following fields populated. The School (HIS.ST) should be the college code set up in your CHI table.  The year, term, grade, course number and mark should be filled out and optionally the credits attempted, and credits completed.  When reporting the staff ID, the number must exist in the Staff table if taught by a teacher in the district. When the staff ID is left blank, a SEID of 10 9's is inserted into the file. </a:t>
            </a:r>
          </a:p>
          <a:p>
            <a:endParaRPr lang="en-US" sz="1400" dirty="0"/>
          </a:p>
          <a:p>
            <a:r>
              <a:rPr lang="en-US" sz="1400" dirty="0"/>
              <a:t>A section number is not required since it is virtualized.  If a section is entered, it must be a valid section that has the correct tags for the course being reported. In addition, you must also populate the HIS.SDE (Dual Enrollment Credit School) and HIS.CH (College Credit Hours) fields. These fields are very important as they are trigger fields for the college course to extract properly for this code. </a:t>
            </a:r>
            <a:endParaRPr lang="en-US" b="1" dirty="0"/>
          </a:p>
          <a:p>
            <a:endParaRPr lang="en-US" sz="1400" b="1" dirty="0"/>
          </a:p>
          <a:p>
            <a:r>
              <a:rPr lang="en-US" sz="1600" b="1" dirty="0"/>
              <a:t>A unique difference with CRS.CL 24 is the data entry on the student transcript when the student meets qualification for college credit and when the student does not.</a:t>
            </a:r>
          </a:p>
          <a:p>
            <a:endParaRPr lang="en-US" sz="1200" b="1" dirty="0"/>
          </a:p>
          <a:p>
            <a:pPr marL="285750" indent="-285750">
              <a:buFont typeface="Arial" panose="020B0604020202020204" pitchFamily="34" charset="0"/>
              <a:buChar char="•"/>
            </a:pPr>
            <a:r>
              <a:rPr lang="en-US" sz="1400" b="1" dirty="0"/>
              <a:t>Students who qualify for college credit must contain the Dual Enrollment Credit School populated</a:t>
            </a:r>
          </a:p>
          <a:p>
            <a:endParaRPr lang="en-US" sz="1600" b="1" dirty="0"/>
          </a:p>
          <a:p>
            <a:endParaRPr lang="en-US" sz="1600" b="1" dirty="0"/>
          </a:p>
          <a:p>
            <a:pPr marL="285750" indent="-285750">
              <a:buFont typeface="Arial" panose="020B0604020202020204" pitchFamily="34" charset="0"/>
              <a:buChar char="•"/>
            </a:pPr>
            <a:endParaRPr lang="en-US" sz="1000" b="1" dirty="0"/>
          </a:p>
          <a:p>
            <a:pPr marL="285750" indent="-285750">
              <a:buFont typeface="Arial" panose="020B0604020202020204" pitchFamily="34" charset="0"/>
              <a:buChar char="•"/>
            </a:pPr>
            <a:r>
              <a:rPr lang="en-US" sz="1400" b="1" dirty="0"/>
              <a:t>For those student who do not meet qualification will not have any data in School of Dual Enrollment and College Credit Hours</a:t>
            </a:r>
          </a:p>
          <a:p>
            <a:pPr marL="285750" indent="-285750">
              <a:buFont typeface="Arial" panose="020B0604020202020204" pitchFamily="34" charset="0"/>
              <a:buChar char="•"/>
            </a:pPr>
            <a:endParaRPr lang="en-US" sz="1600" b="1" dirty="0"/>
          </a:p>
          <a:p>
            <a:endParaRPr lang="en-US" sz="1600" b="1" dirty="0"/>
          </a:p>
          <a:p>
            <a:endParaRPr lang="en-US" sz="1000" b="1" dirty="0"/>
          </a:p>
          <a:p>
            <a:r>
              <a:rPr lang="en-US" sz="1400" b="1" dirty="0"/>
              <a:t>The College State Course Code (CRS.CC3) populated, will extract for those students qualifying for college credit</a:t>
            </a:r>
          </a:p>
          <a:p>
            <a:r>
              <a:rPr lang="en-US" sz="1400" b="1" dirty="0"/>
              <a:t>The State Course Code (CRS.C3) populated, will extract for those not meeting qualification</a:t>
            </a:r>
          </a:p>
        </p:txBody>
      </p:sp>
      <p:pic>
        <p:nvPicPr>
          <p:cNvPr id="16" name="Picture 15">
            <a:extLst>
              <a:ext uri="{FF2B5EF4-FFF2-40B4-BE49-F238E27FC236}">
                <a16:creationId xmlns:a16="http://schemas.microsoft.com/office/drawing/2014/main" id="{467094C1-230D-4FE8-5A14-60216181DB0F}"/>
              </a:ext>
            </a:extLst>
          </p:cNvPr>
          <p:cNvPicPr>
            <a:picLocks noChangeAspect="1"/>
          </p:cNvPicPr>
          <p:nvPr/>
        </p:nvPicPr>
        <p:blipFill>
          <a:blip r:embed="rId7"/>
          <a:stretch>
            <a:fillRect/>
          </a:stretch>
        </p:blipFill>
        <p:spPr>
          <a:xfrm>
            <a:off x="3853085" y="3763682"/>
            <a:ext cx="7633092" cy="463574"/>
          </a:xfrm>
          <a:prstGeom prst="rect">
            <a:avLst/>
          </a:prstGeom>
        </p:spPr>
      </p:pic>
      <p:pic>
        <p:nvPicPr>
          <p:cNvPr id="19" name="Picture 18">
            <a:extLst>
              <a:ext uri="{FF2B5EF4-FFF2-40B4-BE49-F238E27FC236}">
                <a16:creationId xmlns:a16="http://schemas.microsoft.com/office/drawing/2014/main" id="{36E83B56-E79C-AF9D-5C14-0F8592CA1D7E}"/>
              </a:ext>
            </a:extLst>
          </p:cNvPr>
          <p:cNvPicPr>
            <a:picLocks noChangeAspect="1"/>
          </p:cNvPicPr>
          <p:nvPr/>
        </p:nvPicPr>
        <p:blipFill rotWithShape="1">
          <a:blip r:embed="rId8"/>
          <a:srcRect t="16016" b="7667"/>
          <a:stretch/>
        </p:blipFill>
        <p:spPr>
          <a:xfrm>
            <a:off x="3799579" y="6020071"/>
            <a:ext cx="8307591" cy="627092"/>
          </a:xfrm>
          <a:prstGeom prst="rect">
            <a:avLst/>
          </a:prstGeom>
        </p:spPr>
      </p:pic>
      <p:pic>
        <p:nvPicPr>
          <p:cNvPr id="21" name="Picture 20">
            <a:extLst>
              <a:ext uri="{FF2B5EF4-FFF2-40B4-BE49-F238E27FC236}">
                <a16:creationId xmlns:a16="http://schemas.microsoft.com/office/drawing/2014/main" id="{2FCDDD07-5EE6-DCDE-42BB-F60F0D24E253}"/>
              </a:ext>
            </a:extLst>
          </p:cNvPr>
          <p:cNvPicPr>
            <a:picLocks noChangeAspect="1"/>
          </p:cNvPicPr>
          <p:nvPr/>
        </p:nvPicPr>
        <p:blipFill>
          <a:blip r:embed="rId9"/>
          <a:stretch>
            <a:fillRect/>
          </a:stretch>
        </p:blipFill>
        <p:spPr>
          <a:xfrm>
            <a:off x="3853085" y="4826000"/>
            <a:ext cx="7633092" cy="431822"/>
          </a:xfrm>
          <a:prstGeom prst="rect">
            <a:avLst/>
          </a:prstGeom>
        </p:spPr>
      </p:pic>
    </p:spTree>
    <p:extLst>
      <p:ext uri="{BB962C8B-B14F-4D97-AF65-F5344CB8AC3E}">
        <p14:creationId xmlns:p14="http://schemas.microsoft.com/office/powerpoint/2010/main" val="254296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3996"/>
            <a:ext cx="3670300"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2032000"/>
            <a:ext cx="546100" cy="546100"/>
          </a:xfrm>
          <a:prstGeom prst="rect">
            <a:avLst/>
          </a:prstGeom>
        </p:spPr>
      </p:pic>
      <p:sp>
        <p:nvSpPr>
          <p:cNvPr id="5" name="Object4"/>
          <p:cNvSpPr/>
          <p:nvPr/>
        </p:nvSpPr>
        <p:spPr>
          <a:xfrm>
            <a:off x="330200" y="704850"/>
            <a:ext cx="3086100" cy="4803530"/>
          </a:xfrm>
          <a:prstGeom prst="rect">
            <a:avLst/>
          </a:prstGeom>
          <a:noFill/>
          <a:ln/>
        </p:spPr>
        <p:txBody>
          <a:bodyPr wrap="square" lIns="0" tIns="0" rIns="0" bIns="0" rtlCol="0" anchor="ctr">
            <a:normAutofit/>
          </a:bodyPr>
          <a:lstStyle/>
          <a:p>
            <a:pPr defTabSz="609630">
              <a:lnSpc>
                <a:spcPts val="3133"/>
              </a:lnSpc>
            </a:pPr>
            <a:r>
              <a:rPr lang="en-US" sz="6600">
                <a:solidFill>
                  <a:srgbClr val="FFFFFF"/>
                </a:solidFill>
                <a:latin typeface="AeriesSansBold" pitchFamily="50" charset="0"/>
              </a:rPr>
              <a:t> </a:t>
            </a:r>
            <a:endParaRPr lang="en-US" sz="6600">
              <a:solidFill>
                <a:prstClr val="black"/>
              </a:solidFill>
              <a:latin typeface="AeriesSansBold" pitchFamily="50" charset="0"/>
            </a:endParaRPr>
          </a:p>
        </p:txBody>
      </p:sp>
      <p:sp>
        <p:nvSpPr>
          <p:cNvPr id="6" name="Object5"/>
          <p:cNvSpPr/>
          <p:nvPr/>
        </p:nvSpPr>
        <p:spPr>
          <a:xfrm>
            <a:off x="330200" y="1104901"/>
            <a:ext cx="2787650" cy="4803530"/>
          </a:xfrm>
          <a:prstGeom prst="rect">
            <a:avLst/>
          </a:prstGeom>
          <a:noFill/>
          <a:ln/>
        </p:spPr>
        <p:txBody>
          <a:bodyPr wrap="square" lIns="0" tIns="0" rIns="0" bIns="0" rtlCol="0" anchor="t">
            <a:noAutofit/>
          </a:bodyPr>
          <a:lstStyle/>
          <a:p>
            <a:pPr defTabSz="609630">
              <a:lnSpc>
                <a:spcPts val="2733"/>
              </a:lnSpc>
            </a:pPr>
            <a:endParaRPr lang="en-US" sz="1733">
              <a:solidFill>
                <a:prstClr val="black"/>
              </a:solidFill>
              <a:latin typeface="Calibri" panose="020F0502020204030204"/>
            </a:endParaRPr>
          </a:p>
        </p:txBody>
      </p:sp>
      <p:sp>
        <p:nvSpPr>
          <p:cNvPr id="9" name="Object8"/>
          <p:cNvSpPr/>
          <p:nvPr/>
        </p:nvSpPr>
        <p:spPr>
          <a:xfrm>
            <a:off x="4267201" y="609600"/>
            <a:ext cx="92364" cy="95250"/>
          </a:xfrm>
          <a:prstGeom prst="rect">
            <a:avLst/>
          </a:prstGeom>
          <a:noFill/>
          <a:ln/>
        </p:spPr>
        <p:txBody>
          <a:bodyPr wrap="square" lIns="0" tIns="0" rIns="0" bIns="0" rtlCol="0" anchor="ctr">
            <a:noAutofit/>
          </a:bodyPr>
          <a:lstStyle/>
          <a:p>
            <a:pPr defTabSz="609630">
              <a:lnSpc>
                <a:spcPts val="3800"/>
              </a:lnSpc>
            </a:pPr>
            <a:endParaRPr lang="en-US" sz="3200">
              <a:solidFill>
                <a:prstClr val="black"/>
              </a:solidFill>
              <a:latin typeface="AeriesSansBold" pitchFamily="50" charset="0"/>
            </a:endParaRPr>
          </a:p>
        </p:txBody>
      </p:sp>
      <p:sp>
        <p:nvSpPr>
          <p:cNvPr id="10" name="Object9"/>
          <p:cNvSpPr/>
          <p:nvPr/>
        </p:nvSpPr>
        <p:spPr>
          <a:xfrm>
            <a:off x="4267200" y="5125644"/>
            <a:ext cx="7473696" cy="341705"/>
          </a:xfrm>
          <a:prstGeom prst="rect">
            <a:avLst/>
          </a:prstGeom>
          <a:noFill/>
          <a:ln/>
        </p:spPr>
        <p:txBody>
          <a:bodyPr wrap="square" lIns="0" tIns="0" rIns="0" bIns="0" rtlCol="0" anchor="t">
            <a:noAutofit/>
          </a:bodyPr>
          <a:lstStyle/>
          <a:p>
            <a:pPr defTabSz="609630">
              <a:lnSpc>
                <a:spcPts val="1867"/>
              </a:lnSpc>
            </a:pPr>
            <a:endParaRPr lang="en-US" sz="1600">
              <a:solidFill>
                <a:prstClr val="black"/>
              </a:solidFill>
              <a:latin typeface="Calibri" panose="020F0502020204030204"/>
            </a:endParaRPr>
          </a:p>
        </p:txBody>
      </p:sp>
      <p:sp>
        <p:nvSpPr>
          <p:cNvPr id="8" name="TextBox 7">
            <a:extLst>
              <a:ext uri="{FF2B5EF4-FFF2-40B4-BE49-F238E27FC236}">
                <a16:creationId xmlns:a16="http://schemas.microsoft.com/office/drawing/2014/main" id="{AB92C62C-C379-3F8F-3261-90EE8B39500C}"/>
              </a:ext>
            </a:extLst>
          </p:cNvPr>
          <p:cNvSpPr txBox="1"/>
          <p:nvPr/>
        </p:nvSpPr>
        <p:spPr>
          <a:xfrm>
            <a:off x="292100" y="325124"/>
            <a:ext cx="3086100" cy="5078313"/>
          </a:xfrm>
          <a:prstGeom prst="rect">
            <a:avLst/>
          </a:prstGeom>
          <a:noFill/>
        </p:spPr>
        <p:txBody>
          <a:bodyPr wrap="square" rtlCol="0">
            <a:spAutoFit/>
          </a:bodyPr>
          <a:lstStyle/>
          <a:p>
            <a:r>
              <a:rPr lang="en-US" sz="3200" b="1" dirty="0">
                <a:solidFill>
                  <a:schemeClr val="bg1"/>
                </a:solidFill>
                <a:latin typeface="Nunito Sans" pitchFamily="2" charset="0"/>
              </a:rPr>
              <a:t>Student Transcript Definition </a:t>
            </a:r>
          </a:p>
          <a:p>
            <a:endParaRPr lang="en-US" sz="1600" b="1" dirty="0">
              <a:solidFill>
                <a:schemeClr val="bg1"/>
              </a:solidFill>
              <a:latin typeface="Nunito Sans" pitchFamily="2" charset="0"/>
            </a:endParaRPr>
          </a:p>
          <a:p>
            <a:r>
              <a:rPr lang="en-US" sz="3200" b="1" dirty="0">
                <a:solidFill>
                  <a:schemeClr val="bg1"/>
                </a:solidFill>
                <a:latin typeface="Nunito Sans" pitchFamily="2" charset="0"/>
              </a:rPr>
              <a:t>Key Points</a:t>
            </a:r>
          </a:p>
          <a:p>
            <a:pPr marL="342900" indent="-342900">
              <a:buFont typeface="Arial" panose="020B0604020202020204" pitchFamily="34" charset="0"/>
              <a:buChar char="•"/>
            </a:pPr>
            <a:r>
              <a:rPr lang="en-US" sz="2400" b="1" dirty="0">
                <a:solidFill>
                  <a:schemeClr val="bg1"/>
                </a:solidFill>
                <a:latin typeface="Nunito Sans" pitchFamily="2" charset="0"/>
              </a:rPr>
              <a:t>Consider Transcript Definition set up for courses tagged course level 23</a:t>
            </a:r>
          </a:p>
          <a:p>
            <a:endParaRPr lang="en-US" b="1" dirty="0">
              <a:solidFill>
                <a:schemeClr val="bg1"/>
              </a:solidFill>
              <a:latin typeface="Nunito Sans" pitchFamily="2" charset="0"/>
            </a:endParaRP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CD275647-B31E-9B74-E8BB-40D8A451B63C}"/>
              </a:ext>
            </a:extLst>
          </p:cNvPr>
          <p:cNvSpPr txBox="1"/>
          <p:nvPr/>
        </p:nvSpPr>
        <p:spPr>
          <a:xfrm>
            <a:off x="3859114" y="162696"/>
            <a:ext cx="8087721" cy="1569660"/>
          </a:xfrm>
          <a:prstGeom prst="rect">
            <a:avLst/>
          </a:prstGeom>
          <a:noFill/>
        </p:spPr>
        <p:txBody>
          <a:bodyPr wrap="square">
            <a:spAutoFit/>
          </a:bodyPr>
          <a:lstStyle/>
          <a:p>
            <a:r>
              <a:rPr lang="en-US" sz="1600" u="sng" dirty="0"/>
              <a:t>Courses</a:t>
            </a:r>
            <a:r>
              <a:rPr lang="en-US" sz="1600" dirty="0"/>
              <a:t> with a Course Level of "23 – College Credit Only" are not included in the GPA calculation</a:t>
            </a:r>
          </a:p>
          <a:p>
            <a:r>
              <a:rPr lang="en-US" sz="1600" dirty="0"/>
              <a:t>A new Transcript Definition option has been added under the Record Details pane that can be applied to any Transcript Definition:  Hide College Credit Only Courses (CRS.CL = 23)</a:t>
            </a:r>
          </a:p>
          <a:p>
            <a:pPr marL="285750" indent="-285750">
              <a:buFont typeface="Arial" panose="020B0604020202020204" pitchFamily="34" charset="0"/>
              <a:buChar char="•"/>
            </a:pPr>
            <a:r>
              <a:rPr lang="en-US" sz="1600" dirty="0"/>
              <a:t>Hide Credits on transcript, and leave course and college on transcript</a:t>
            </a:r>
          </a:p>
          <a:p>
            <a:pPr marL="285750" indent="-285750">
              <a:buFont typeface="Arial" panose="020B0604020202020204" pitchFamily="34" charset="0"/>
              <a:buChar char="•"/>
            </a:pPr>
            <a:r>
              <a:rPr lang="en-US" sz="1600" dirty="0"/>
              <a:t>Hide entire record completely</a:t>
            </a:r>
          </a:p>
        </p:txBody>
      </p:sp>
      <p:pic>
        <p:nvPicPr>
          <p:cNvPr id="11" name="Picture 10">
            <a:extLst>
              <a:ext uri="{FF2B5EF4-FFF2-40B4-BE49-F238E27FC236}">
                <a16:creationId xmlns:a16="http://schemas.microsoft.com/office/drawing/2014/main" id="{5D563CE4-D45A-452F-A58B-77B3EAA7B58D}"/>
              </a:ext>
            </a:extLst>
          </p:cNvPr>
          <p:cNvPicPr>
            <a:picLocks noChangeAspect="1"/>
          </p:cNvPicPr>
          <p:nvPr/>
        </p:nvPicPr>
        <p:blipFill>
          <a:blip r:embed="rId7"/>
          <a:stretch>
            <a:fillRect/>
          </a:stretch>
        </p:blipFill>
        <p:spPr>
          <a:xfrm>
            <a:off x="4519217" y="1694497"/>
            <a:ext cx="6868315" cy="3431148"/>
          </a:xfrm>
          <a:prstGeom prst="rect">
            <a:avLst/>
          </a:prstGeom>
        </p:spPr>
      </p:pic>
      <p:sp>
        <p:nvSpPr>
          <p:cNvPr id="12" name="Arrow: Right 11">
            <a:extLst>
              <a:ext uri="{FF2B5EF4-FFF2-40B4-BE49-F238E27FC236}">
                <a16:creationId xmlns:a16="http://schemas.microsoft.com/office/drawing/2014/main" id="{B2F44F9F-6F4C-608F-1468-ACC1587C92A0}"/>
              </a:ext>
            </a:extLst>
          </p:cNvPr>
          <p:cNvSpPr/>
          <p:nvPr/>
        </p:nvSpPr>
        <p:spPr>
          <a:xfrm>
            <a:off x="7196328" y="4343400"/>
            <a:ext cx="978408" cy="219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E2CB35C-EA66-E941-FBDE-3C0C981DCA8E}"/>
              </a:ext>
            </a:extLst>
          </p:cNvPr>
          <p:cNvPicPr>
            <a:picLocks noChangeAspect="1"/>
          </p:cNvPicPr>
          <p:nvPr/>
        </p:nvPicPr>
        <p:blipFill>
          <a:blip r:embed="rId8"/>
          <a:stretch>
            <a:fillRect/>
          </a:stretch>
        </p:blipFill>
        <p:spPr>
          <a:xfrm>
            <a:off x="8878275" y="5719852"/>
            <a:ext cx="3208671" cy="626083"/>
          </a:xfrm>
          <a:prstGeom prst="rect">
            <a:avLst/>
          </a:prstGeom>
        </p:spPr>
      </p:pic>
      <p:pic>
        <p:nvPicPr>
          <p:cNvPr id="16" name="Picture 15">
            <a:extLst>
              <a:ext uri="{FF2B5EF4-FFF2-40B4-BE49-F238E27FC236}">
                <a16:creationId xmlns:a16="http://schemas.microsoft.com/office/drawing/2014/main" id="{F6005EE4-4BC4-24F8-1D59-C7CCFDD5838A}"/>
              </a:ext>
            </a:extLst>
          </p:cNvPr>
          <p:cNvPicPr>
            <a:picLocks noChangeAspect="1"/>
          </p:cNvPicPr>
          <p:nvPr/>
        </p:nvPicPr>
        <p:blipFill>
          <a:blip r:embed="rId9"/>
          <a:stretch>
            <a:fillRect/>
          </a:stretch>
        </p:blipFill>
        <p:spPr>
          <a:xfrm>
            <a:off x="1303404" y="5719852"/>
            <a:ext cx="7480464" cy="1115678"/>
          </a:xfrm>
          <a:prstGeom prst="rect">
            <a:avLst/>
          </a:prstGeom>
        </p:spPr>
      </p:pic>
      <p:sp>
        <p:nvSpPr>
          <p:cNvPr id="17" name="TextBox 16">
            <a:extLst>
              <a:ext uri="{FF2B5EF4-FFF2-40B4-BE49-F238E27FC236}">
                <a16:creationId xmlns:a16="http://schemas.microsoft.com/office/drawing/2014/main" id="{D3CB2DA6-0631-380A-33A8-8A5AB0B3F110}"/>
              </a:ext>
            </a:extLst>
          </p:cNvPr>
          <p:cNvSpPr txBox="1"/>
          <p:nvPr/>
        </p:nvSpPr>
        <p:spPr>
          <a:xfrm>
            <a:off x="3659032" y="5346797"/>
            <a:ext cx="8427914" cy="323165"/>
          </a:xfrm>
          <a:prstGeom prst="rect">
            <a:avLst/>
          </a:prstGeom>
          <a:noFill/>
        </p:spPr>
        <p:txBody>
          <a:bodyPr wrap="square" rtlCol="0">
            <a:spAutoFit/>
          </a:bodyPr>
          <a:lstStyle/>
          <a:p>
            <a:r>
              <a:rPr lang="en-US" sz="1500" b="1" dirty="0"/>
              <a:t>In this example the Course ID DEENSC = CRS.CL 23 and The Transcript Definition is set to “Hide Record</a:t>
            </a:r>
            <a:r>
              <a:rPr lang="en-US" sz="1500" dirty="0"/>
              <a:t>”</a:t>
            </a:r>
          </a:p>
        </p:txBody>
      </p:sp>
    </p:spTree>
    <p:extLst>
      <p:ext uri="{BB962C8B-B14F-4D97-AF65-F5344CB8AC3E}">
        <p14:creationId xmlns:p14="http://schemas.microsoft.com/office/powerpoint/2010/main" val="3990108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3996"/>
            <a:ext cx="3670300"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2032000"/>
            <a:ext cx="546100" cy="546100"/>
          </a:xfrm>
          <a:prstGeom prst="rect">
            <a:avLst/>
          </a:prstGeom>
        </p:spPr>
      </p:pic>
      <p:sp>
        <p:nvSpPr>
          <p:cNvPr id="6" name="Object5"/>
          <p:cNvSpPr/>
          <p:nvPr/>
        </p:nvSpPr>
        <p:spPr>
          <a:xfrm>
            <a:off x="330200" y="1104901"/>
            <a:ext cx="2787650" cy="4803530"/>
          </a:xfrm>
          <a:prstGeom prst="rect">
            <a:avLst/>
          </a:prstGeom>
          <a:noFill/>
          <a:ln/>
        </p:spPr>
        <p:txBody>
          <a:bodyPr wrap="square" lIns="0" tIns="0" rIns="0" bIns="0" rtlCol="0" anchor="t">
            <a:noAutofit/>
          </a:bodyPr>
          <a:lstStyle/>
          <a:p>
            <a:pPr defTabSz="609630">
              <a:lnSpc>
                <a:spcPts val="2733"/>
              </a:lnSpc>
            </a:pPr>
            <a:endParaRPr lang="en-US" sz="1733">
              <a:solidFill>
                <a:prstClr val="black"/>
              </a:solidFill>
              <a:latin typeface="Calibri" panose="020F0502020204030204"/>
            </a:endParaRPr>
          </a:p>
        </p:txBody>
      </p:sp>
      <p:sp>
        <p:nvSpPr>
          <p:cNvPr id="9" name="Object8"/>
          <p:cNvSpPr/>
          <p:nvPr/>
        </p:nvSpPr>
        <p:spPr>
          <a:xfrm>
            <a:off x="4267201" y="609600"/>
            <a:ext cx="92364" cy="95250"/>
          </a:xfrm>
          <a:prstGeom prst="rect">
            <a:avLst/>
          </a:prstGeom>
          <a:noFill/>
          <a:ln/>
        </p:spPr>
        <p:txBody>
          <a:bodyPr wrap="square" lIns="0" tIns="0" rIns="0" bIns="0" rtlCol="0" anchor="ctr">
            <a:noAutofit/>
          </a:bodyPr>
          <a:lstStyle/>
          <a:p>
            <a:pPr defTabSz="609630">
              <a:lnSpc>
                <a:spcPts val="3800"/>
              </a:lnSpc>
            </a:pPr>
            <a:endParaRPr lang="en-US" sz="3200">
              <a:solidFill>
                <a:prstClr val="black"/>
              </a:solidFill>
              <a:latin typeface="AeriesSansBold" pitchFamily="50" charset="0"/>
            </a:endParaRPr>
          </a:p>
        </p:txBody>
      </p:sp>
      <p:sp>
        <p:nvSpPr>
          <p:cNvPr id="10" name="Object9"/>
          <p:cNvSpPr/>
          <p:nvPr/>
        </p:nvSpPr>
        <p:spPr>
          <a:xfrm>
            <a:off x="4267200" y="2952750"/>
            <a:ext cx="7372350" cy="2514600"/>
          </a:xfrm>
          <a:prstGeom prst="rect">
            <a:avLst/>
          </a:prstGeom>
          <a:noFill/>
          <a:ln/>
        </p:spPr>
        <p:txBody>
          <a:bodyPr wrap="square" lIns="0" tIns="0" rIns="0" bIns="0" rtlCol="0" anchor="t">
            <a:noAutofit/>
          </a:bodyPr>
          <a:lstStyle/>
          <a:p>
            <a:pPr defTabSz="609630">
              <a:lnSpc>
                <a:spcPts val="1867"/>
              </a:lnSpc>
            </a:pPr>
            <a:endParaRPr lang="en-US" sz="1600">
              <a:solidFill>
                <a:prstClr val="black"/>
              </a:solidFill>
              <a:latin typeface="Calibri" panose="020F0502020204030204"/>
            </a:endParaRPr>
          </a:p>
        </p:txBody>
      </p:sp>
      <p:graphicFrame>
        <p:nvGraphicFramePr>
          <p:cNvPr id="16" name="TextBox 13">
            <a:extLst>
              <a:ext uri="{FF2B5EF4-FFF2-40B4-BE49-F238E27FC236}">
                <a16:creationId xmlns:a16="http://schemas.microsoft.com/office/drawing/2014/main" id="{77944F34-FF48-4CBE-B70B-4730631D4BD4}"/>
              </a:ext>
            </a:extLst>
          </p:cNvPr>
          <p:cNvGraphicFramePr/>
          <p:nvPr>
            <p:extLst>
              <p:ext uri="{D42A27DB-BD31-4B8C-83A1-F6EECF244321}">
                <p14:modId xmlns:p14="http://schemas.microsoft.com/office/powerpoint/2010/main" val="3874613670"/>
              </p:ext>
            </p:extLst>
          </p:nvPr>
        </p:nvGraphicFramePr>
        <p:xfrm>
          <a:off x="3968750" y="991147"/>
          <a:ext cx="7969826" cy="50310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D4E813C4-65C3-7C37-97AF-8D8E4A9BA7F0}"/>
              </a:ext>
            </a:extLst>
          </p:cNvPr>
          <p:cNvSpPr txBox="1"/>
          <p:nvPr/>
        </p:nvSpPr>
        <p:spPr>
          <a:xfrm>
            <a:off x="552450" y="1754501"/>
            <a:ext cx="2988353" cy="3139321"/>
          </a:xfrm>
          <a:prstGeom prst="rect">
            <a:avLst/>
          </a:prstGeom>
          <a:noFill/>
        </p:spPr>
        <p:txBody>
          <a:bodyPr wrap="square" rtlCol="0">
            <a:spAutoFit/>
          </a:bodyPr>
          <a:lstStyle/>
          <a:p>
            <a:r>
              <a:rPr lang="en-US" sz="6600">
                <a:solidFill>
                  <a:schemeClr val="bg1"/>
                </a:solidFill>
                <a:latin typeface="AeriesSansBold" charset="0"/>
              </a:rPr>
              <a:t>Nice</a:t>
            </a:r>
          </a:p>
          <a:p>
            <a:r>
              <a:rPr lang="en-US" sz="6600">
                <a:solidFill>
                  <a:schemeClr val="bg1"/>
                </a:solidFill>
                <a:latin typeface="AeriesSansBold" charset="0"/>
              </a:rPr>
              <a:t>To</a:t>
            </a:r>
          </a:p>
          <a:p>
            <a:r>
              <a:rPr lang="en-US" sz="6600">
                <a:solidFill>
                  <a:schemeClr val="bg1"/>
                </a:solidFill>
                <a:latin typeface="AeriesSansBold" charset="0"/>
              </a:rPr>
              <a:t>Know</a:t>
            </a:r>
          </a:p>
        </p:txBody>
      </p:sp>
    </p:spTree>
    <p:extLst>
      <p:ext uri="{BB962C8B-B14F-4D97-AF65-F5344CB8AC3E}">
        <p14:creationId xmlns:p14="http://schemas.microsoft.com/office/powerpoint/2010/main" val="4065587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3996"/>
            <a:ext cx="3670300"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2032000"/>
            <a:ext cx="546100" cy="546100"/>
          </a:xfrm>
          <a:prstGeom prst="rect">
            <a:avLst/>
          </a:prstGeom>
        </p:spPr>
      </p:pic>
      <p:sp>
        <p:nvSpPr>
          <p:cNvPr id="5" name="Object4"/>
          <p:cNvSpPr/>
          <p:nvPr/>
        </p:nvSpPr>
        <p:spPr>
          <a:xfrm>
            <a:off x="330200" y="704850"/>
            <a:ext cx="3086100" cy="4803530"/>
          </a:xfrm>
          <a:prstGeom prst="rect">
            <a:avLst/>
          </a:prstGeom>
          <a:noFill/>
          <a:ln/>
        </p:spPr>
        <p:txBody>
          <a:bodyPr wrap="square" lIns="0" tIns="0" rIns="0" bIns="0" rtlCol="0" anchor="ctr">
            <a:normAutofit/>
          </a:bodyPr>
          <a:lstStyle/>
          <a:p>
            <a:pPr defTabSz="609630">
              <a:lnSpc>
                <a:spcPts val="3133"/>
              </a:lnSpc>
            </a:pPr>
            <a:r>
              <a:rPr lang="en-US" sz="6600">
                <a:solidFill>
                  <a:srgbClr val="FFFFFF"/>
                </a:solidFill>
                <a:latin typeface="AeriesSansBold" pitchFamily="50" charset="0"/>
              </a:rPr>
              <a:t> </a:t>
            </a:r>
            <a:endParaRPr lang="en-US" sz="6600">
              <a:solidFill>
                <a:prstClr val="black"/>
              </a:solidFill>
              <a:latin typeface="AeriesSansBold" pitchFamily="50" charset="0"/>
            </a:endParaRPr>
          </a:p>
        </p:txBody>
      </p:sp>
      <p:sp>
        <p:nvSpPr>
          <p:cNvPr id="6" name="Object5"/>
          <p:cNvSpPr/>
          <p:nvPr/>
        </p:nvSpPr>
        <p:spPr>
          <a:xfrm>
            <a:off x="330200" y="1104901"/>
            <a:ext cx="2787650" cy="4803530"/>
          </a:xfrm>
          <a:prstGeom prst="rect">
            <a:avLst/>
          </a:prstGeom>
          <a:noFill/>
          <a:ln/>
        </p:spPr>
        <p:txBody>
          <a:bodyPr wrap="square" lIns="0" tIns="0" rIns="0" bIns="0" rtlCol="0" anchor="t">
            <a:noAutofit/>
          </a:bodyPr>
          <a:lstStyle/>
          <a:p>
            <a:pPr defTabSz="609630">
              <a:lnSpc>
                <a:spcPts val="2733"/>
              </a:lnSpc>
            </a:pPr>
            <a:endParaRPr lang="en-US" sz="1733">
              <a:solidFill>
                <a:prstClr val="black"/>
              </a:solidFill>
              <a:latin typeface="Calibri" panose="020F0502020204030204"/>
            </a:endParaRPr>
          </a:p>
        </p:txBody>
      </p:sp>
      <p:sp>
        <p:nvSpPr>
          <p:cNvPr id="9" name="Object8"/>
          <p:cNvSpPr/>
          <p:nvPr/>
        </p:nvSpPr>
        <p:spPr>
          <a:xfrm>
            <a:off x="4267201" y="609600"/>
            <a:ext cx="92364" cy="95250"/>
          </a:xfrm>
          <a:prstGeom prst="rect">
            <a:avLst/>
          </a:prstGeom>
          <a:noFill/>
          <a:ln/>
        </p:spPr>
        <p:txBody>
          <a:bodyPr wrap="square" lIns="0" tIns="0" rIns="0" bIns="0" rtlCol="0" anchor="ctr">
            <a:noAutofit/>
          </a:bodyPr>
          <a:lstStyle/>
          <a:p>
            <a:pPr defTabSz="609630">
              <a:lnSpc>
                <a:spcPts val="3800"/>
              </a:lnSpc>
            </a:pPr>
            <a:endParaRPr lang="en-US" sz="3200">
              <a:solidFill>
                <a:prstClr val="black"/>
              </a:solidFill>
              <a:latin typeface="AeriesSansBold" pitchFamily="50" charset="0"/>
            </a:endParaRPr>
          </a:p>
        </p:txBody>
      </p:sp>
      <p:sp>
        <p:nvSpPr>
          <p:cNvPr id="10" name="Object9"/>
          <p:cNvSpPr/>
          <p:nvPr/>
        </p:nvSpPr>
        <p:spPr>
          <a:xfrm>
            <a:off x="4267200" y="2952750"/>
            <a:ext cx="7372350" cy="2514600"/>
          </a:xfrm>
          <a:prstGeom prst="rect">
            <a:avLst/>
          </a:prstGeom>
          <a:noFill/>
          <a:ln/>
        </p:spPr>
        <p:txBody>
          <a:bodyPr wrap="square" lIns="0" tIns="0" rIns="0" bIns="0" rtlCol="0" anchor="t">
            <a:noAutofit/>
          </a:bodyPr>
          <a:lstStyle/>
          <a:p>
            <a:pPr defTabSz="609630">
              <a:lnSpc>
                <a:spcPts val="1867"/>
              </a:lnSpc>
            </a:pPr>
            <a:endParaRPr lang="en-US" sz="1600">
              <a:solidFill>
                <a:prstClr val="black"/>
              </a:solidFill>
              <a:latin typeface="Calibri" panose="020F0502020204030204"/>
            </a:endParaRPr>
          </a:p>
        </p:txBody>
      </p:sp>
      <p:sp>
        <p:nvSpPr>
          <p:cNvPr id="3" name="TextBox 2">
            <a:extLst>
              <a:ext uri="{FF2B5EF4-FFF2-40B4-BE49-F238E27FC236}">
                <a16:creationId xmlns:a16="http://schemas.microsoft.com/office/drawing/2014/main" id="{5ABEEEFF-B359-2786-45E7-BBEFE32F5B98}"/>
              </a:ext>
            </a:extLst>
          </p:cNvPr>
          <p:cNvSpPr txBox="1"/>
          <p:nvPr/>
        </p:nvSpPr>
        <p:spPr>
          <a:xfrm>
            <a:off x="516082" y="1552366"/>
            <a:ext cx="2595418" cy="2800767"/>
          </a:xfrm>
          <a:prstGeom prst="rect">
            <a:avLst/>
          </a:prstGeom>
          <a:noFill/>
        </p:spPr>
        <p:txBody>
          <a:bodyPr wrap="square" rtlCol="0">
            <a:spAutoFit/>
          </a:bodyPr>
          <a:lstStyle/>
          <a:p>
            <a:r>
              <a:rPr lang="en-US" sz="4400" b="1">
                <a:solidFill>
                  <a:schemeClr val="bg1"/>
                </a:solidFill>
              </a:rPr>
              <a:t>Watch for more upcoming webinars! </a:t>
            </a:r>
          </a:p>
        </p:txBody>
      </p:sp>
      <p:sp>
        <p:nvSpPr>
          <p:cNvPr id="7" name="TextBox 6">
            <a:extLst>
              <a:ext uri="{FF2B5EF4-FFF2-40B4-BE49-F238E27FC236}">
                <a16:creationId xmlns:a16="http://schemas.microsoft.com/office/drawing/2014/main" id="{889D9970-8939-E292-53B1-488A23396A1E}"/>
              </a:ext>
            </a:extLst>
          </p:cNvPr>
          <p:cNvSpPr txBox="1"/>
          <p:nvPr/>
        </p:nvSpPr>
        <p:spPr>
          <a:xfrm>
            <a:off x="4303568" y="346191"/>
            <a:ext cx="7372350" cy="3570208"/>
          </a:xfrm>
          <a:prstGeom prst="rect">
            <a:avLst/>
          </a:prstGeom>
          <a:noFill/>
        </p:spPr>
        <p:txBody>
          <a:bodyPr wrap="square" rtlCol="0">
            <a:spAutoFit/>
          </a:bodyPr>
          <a:lstStyle/>
          <a:p>
            <a:endParaRPr lang="en-US" sz="2400" b="1" dirty="0"/>
          </a:p>
          <a:p>
            <a:endParaRPr lang="en-US" sz="2400" b="1" dirty="0"/>
          </a:p>
          <a:p>
            <a:pPr marL="342900" indent="-342900">
              <a:buFont typeface="Arial" panose="020B0604020202020204" pitchFamily="34" charset="0"/>
              <a:buChar char="•"/>
            </a:pPr>
            <a:r>
              <a:rPr lang="en-US" sz="3200" b="1" dirty="0"/>
              <a:t>https://aeries.com/events</a:t>
            </a:r>
          </a:p>
          <a:p>
            <a:pPr marL="342900" indent="-342900">
              <a:buFont typeface="Arial" panose="020B0604020202020204" pitchFamily="34" charset="0"/>
              <a:buChar char="•"/>
            </a:pPr>
            <a:endParaRPr lang="en-US" sz="3200" b="1" dirty="0"/>
          </a:p>
          <a:p>
            <a:pPr marL="342900" indent="-342900">
              <a:buFont typeface="Arial" panose="020B0604020202020204" pitchFamily="34" charset="0"/>
              <a:buChar char="•"/>
            </a:pPr>
            <a:r>
              <a:rPr lang="en-US" sz="3200" b="1" dirty="0"/>
              <a:t>Many More GMA Sessions</a:t>
            </a:r>
          </a:p>
          <a:p>
            <a:pPr marL="342900" indent="-342900">
              <a:buFont typeface="Arial" panose="020B0604020202020204" pitchFamily="34" charset="0"/>
              <a:buChar char="•"/>
            </a:pPr>
            <a:r>
              <a:rPr lang="en-US" sz="3200" b="1" dirty="0"/>
              <a:t>Webinars</a:t>
            </a:r>
          </a:p>
          <a:p>
            <a:endParaRPr lang="en-US" sz="3200" dirty="0"/>
          </a:p>
          <a:p>
            <a:endParaRPr lang="en-US" dirty="0"/>
          </a:p>
        </p:txBody>
      </p:sp>
    </p:spTree>
    <p:extLst>
      <p:ext uri="{BB962C8B-B14F-4D97-AF65-F5344CB8AC3E}">
        <p14:creationId xmlns:p14="http://schemas.microsoft.com/office/powerpoint/2010/main" val="1923163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649A0"/>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007600" y="-63500"/>
            <a:ext cx="2247900" cy="18161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41900" y="787626"/>
            <a:ext cx="2120900" cy="495300"/>
          </a:xfrm>
          <a:prstGeom prst="rect">
            <a:avLst/>
          </a:prstGeom>
        </p:spPr>
      </p:pic>
      <p:sp>
        <p:nvSpPr>
          <p:cNvPr id="5" name="Object4"/>
          <p:cNvSpPr/>
          <p:nvPr/>
        </p:nvSpPr>
        <p:spPr>
          <a:xfrm>
            <a:off x="-130175" y="1811523"/>
            <a:ext cx="12452350" cy="819150"/>
          </a:xfrm>
          <a:prstGeom prst="rect">
            <a:avLst/>
          </a:prstGeom>
          <a:noFill/>
          <a:ln/>
        </p:spPr>
        <p:txBody>
          <a:bodyPr wrap="square" lIns="0" tIns="0" rIns="0" bIns="0" rtlCol="0" anchor="t">
            <a:noAutofit/>
          </a:bodyPr>
          <a:lstStyle/>
          <a:p>
            <a:pPr algn="ctr" defTabSz="609630">
              <a:lnSpc>
                <a:spcPts val="6467"/>
              </a:lnSpc>
            </a:pPr>
            <a:r>
              <a:rPr lang="en-US" sz="6400">
                <a:solidFill>
                  <a:srgbClr val="FFFFFF"/>
                </a:solidFill>
                <a:latin typeface="AeriesSansBold" pitchFamily="50" charset="0"/>
                <a:ea typeface="Aeries Sans" pitchFamily="34" charset="-122"/>
                <a:cs typeface="Aeries Sans" pitchFamily="34" charset="-120"/>
              </a:rPr>
              <a:t>We value your feedback!</a:t>
            </a:r>
            <a:endParaRPr lang="en-US" sz="6400">
              <a:solidFill>
                <a:prstClr val="black"/>
              </a:solidFill>
              <a:latin typeface="AeriesSansBold" pitchFamily="50" charset="0"/>
            </a:endParaRPr>
          </a:p>
        </p:txBody>
      </p:sp>
      <p:sp>
        <p:nvSpPr>
          <p:cNvPr id="6" name="Rectangle 5">
            <a:extLst>
              <a:ext uri="{FF2B5EF4-FFF2-40B4-BE49-F238E27FC236}">
                <a16:creationId xmlns:a16="http://schemas.microsoft.com/office/drawing/2014/main" id="{CF7650BB-1A62-A65E-EA8E-F8DEB558EEEA}"/>
              </a:ext>
            </a:extLst>
          </p:cNvPr>
          <p:cNvSpPr/>
          <p:nvPr/>
        </p:nvSpPr>
        <p:spPr>
          <a:xfrm>
            <a:off x="0" y="3400575"/>
            <a:ext cx="12192000" cy="3239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b="0" i="0" u="sng">
              <a:solidFill>
                <a:srgbClr val="172B4D"/>
              </a:solidFill>
              <a:effectLst/>
              <a:latin typeface="-apple-system"/>
            </a:endParaRPr>
          </a:p>
          <a:p>
            <a:pPr algn="ctr"/>
            <a:endParaRPr lang="en-US"/>
          </a:p>
        </p:txBody>
      </p:sp>
      <p:pic>
        <p:nvPicPr>
          <p:cNvPr id="19" name="Object 2" descr="preencoded.png">
            <a:extLst>
              <a:ext uri="{FF2B5EF4-FFF2-40B4-BE49-F238E27FC236}">
                <a16:creationId xmlns:a16="http://schemas.microsoft.com/office/drawing/2014/main" id="{CAB1F1C8-590F-3BD4-8F74-DE516C643BB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350" y="3292474"/>
            <a:ext cx="12192000" cy="3520925"/>
          </a:xfrm>
          <a:prstGeom prst="rect">
            <a:avLst/>
          </a:prstGeom>
        </p:spPr>
      </p:pic>
      <p:sp>
        <p:nvSpPr>
          <p:cNvPr id="21" name="Rectangle 20">
            <a:extLst>
              <a:ext uri="{FF2B5EF4-FFF2-40B4-BE49-F238E27FC236}">
                <a16:creationId xmlns:a16="http://schemas.microsoft.com/office/drawing/2014/main" id="{B9333541-EAC4-B4C8-5005-96F7D0DFF457}"/>
              </a:ext>
            </a:extLst>
          </p:cNvPr>
          <p:cNvSpPr/>
          <p:nvPr/>
        </p:nvSpPr>
        <p:spPr>
          <a:xfrm>
            <a:off x="0" y="3367219"/>
            <a:ext cx="12192000" cy="124685"/>
          </a:xfrm>
          <a:prstGeom prst="rect">
            <a:avLst/>
          </a:prstGeom>
          <a:solidFill>
            <a:srgbClr val="0F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BFEC21-281B-CDBA-AAC0-F48A6403448D}"/>
              </a:ext>
            </a:extLst>
          </p:cNvPr>
          <p:cNvSpPr txBox="1"/>
          <p:nvPr/>
        </p:nvSpPr>
        <p:spPr>
          <a:xfrm>
            <a:off x="130176" y="3491904"/>
            <a:ext cx="12191999" cy="2308324"/>
          </a:xfrm>
          <a:prstGeom prst="rect">
            <a:avLst/>
          </a:prstGeom>
          <a:noFill/>
        </p:spPr>
        <p:txBody>
          <a:bodyPr wrap="square" rtlCol="0">
            <a:spAutoFit/>
          </a:bodyPr>
          <a:lstStyle/>
          <a:p>
            <a:r>
              <a:rPr lang="en-US" sz="3600"/>
              <a:t>Please take a few minutes to complete our survey and let us know how we can better serve you in the future! Have a great rest of your day.</a:t>
            </a:r>
          </a:p>
          <a:p>
            <a:pPr algn="ctr"/>
            <a:r>
              <a:rPr lang="en-US" sz="3600">
                <a:hlinkClick r:id="rId9"/>
              </a:rPr>
              <a:t>Good-Morning-Aeries-Survey</a:t>
            </a:r>
            <a:endParaRPr lang="en-US" sz="3600"/>
          </a:p>
        </p:txBody>
      </p:sp>
    </p:spTree>
    <p:extLst>
      <p:ext uri="{BB962C8B-B14F-4D97-AF65-F5344CB8AC3E}">
        <p14:creationId xmlns:p14="http://schemas.microsoft.com/office/powerpoint/2010/main" val="3842297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649A0"/>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007600" y="-63500"/>
            <a:ext cx="2247900" cy="18161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41900" y="787626"/>
            <a:ext cx="2120900" cy="495300"/>
          </a:xfrm>
          <a:prstGeom prst="rect">
            <a:avLst/>
          </a:prstGeom>
        </p:spPr>
      </p:pic>
      <p:sp>
        <p:nvSpPr>
          <p:cNvPr id="5" name="Object4"/>
          <p:cNvSpPr/>
          <p:nvPr/>
        </p:nvSpPr>
        <p:spPr>
          <a:xfrm>
            <a:off x="-130175" y="1811523"/>
            <a:ext cx="12452350" cy="819150"/>
          </a:xfrm>
          <a:prstGeom prst="rect">
            <a:avLst/>
          </a:prstGeom>
          <a:noFill/>
          <a:ln/>
        </p:spPr>
        <p:txBody>
          <a:bodyPr wrap="square" lIns="0" tIns="0" rIns="0" bIns="0" rtlCol="0" anchor="t">
            <a:noAutofit/>
          </a:bodyPr>
          <a:lstStyle/>
          <a:p>
            <a:pPr algn="ctr" defTabSz="609630">
              <a:lnSpc>
                <a:spcPts val="6467"/>
              </a:lnSpc>
            </a:pPr>
            <a:r>
              <a:rPr lang="en-US" sz="6400">
                <a:solidFill>
                  <a:srgbClr val="FFFFFF"/>
                </a:solidFill>
                <a:latin typeface="AeriesSansBold" pitchFamily="50" charset="0"/>
                <a:ea typeface="Aeries Sans" pitchFamily="34" charset="-122"/>
                <a:cs typeface="Aeries Sans" pitchFamily="34" charset="-120"/>
              </a:rPr>
              <a:t>Thanks for joining us!</a:t>
            </a:r>
            <a:endParaRPr lang="en-US" sz="6400">
              <a:solidFill>
                <a:prstClr val="black"/>
              </a:solidFill>
              <a:latin typeface="AeriesSansBold" pitchFamily="50" charset="0"/>
            </a:endParaRPr>
          </a:p>
        </p:txBody>
      </p:sp>
      <p:sp>
        <p:nvSpPr>
          <p:cNvPr id="6" name="Rectangle 5">
            <a:extLst>
              <a:ext uri="{FF2B5EF4-FFF2-40B4-BE49-F238E27FC236}">
                <a16:creationId xmlns:a16="http://schemas.microsoft.com/office/drawing/2014/main" id="{CF7650BB-1A62-A65E-EA8E-F8DEB558EEEA}"/>
              </a:ext>
            </a:extLst>
          </p:cNvPr>
          <p:cNvSpPr/>
          <p:nvPr/>
        </p:nvSpPr>
        <p:spPr>
          <a:xfrm>
            <a:off x="0" y="3400575"/>
            <a:ext cx="12192000" cy="3239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b="0" i="0" u="sng">
              <a:solidFill>
                <a:srgbClr val="172B4D"/>
              </a:solidFill>
              <a:effectLst/>
              <a:latin typeface="-apple-system"/>
            </a:endParaRPr>
          </a:p>
          <a:p>
            <a:pPr algn="ctr"/>
            <a:endParaRPr lang="en-US"/>
          </a:p>
        </p:txBody>
      </p:sp>
      <p:grpSp>
        <p:nvGrpSpPr>
          <p:cNvPr id="20" name="Group 19">
            <a:extLst>
              <a:ext uri="{FF2B5EF4-FFF2-40B4-BE49-F238E27FC236}">
                <a16:creationId xmlns:a16="http://schemas.microsoft.com/office/drawing/2014/main" id="{F03CF7F2-B112-BD1B-DE23-B81C87FEE6F6}"/>
              </a:ext>
            </a:extLst>
          </p:cNvPr>
          <p:cNvGrpSpPr/>
          <p:nvPr/>
        </p:nvGrpSpPr>
        <p:grpSpPr>
          <a:xfrm>
            <a:off x="939800" y="3859160"/>
            <a:ext cx="10312400" cy="3149970"/>
            <a:chOff x="939800" y="3616590"/>
            <a:chExt cx="10312400" cy="3149970"/>
          </a:xfrm>
        </p:grpSpPr>
        <p:sp>
          <p:nvSpPr>
            <p:cNvPr id="7" name="Object5">
              <a:extLst>
                <a:ext uri="{FF2B5EF4-FFF2-40B4-BE49-F238E27FC236}">
                  <a16:creationId xmlns:a16="http://schemas.microsoft.com/office/drawing/2014/main" id="{B67DE796-90F3-A6F5-2A61-0CE8372681D7}"/>
                </a:ext>
              </a:extLst>
            </p:cNvPr>
            <p:cNvSpPr/>
            <p:nvPr/>
          </p:nvSpPr>
          <p:spPr>
            <a:xfrm>
              <a:off x="939800" y="3616590"/>
              <a:ext cx="9004300" cy="488950"/>
            </a:xfrm>
            <a:prstGeom prst="rect">
              <a:avLst/>
            </a:prstGeom>
            <a:noFill/>
            <a:ln/>
          </p:spPr>
          <p:txBody>
            <a:bodyPr wrap="square" lIns="0" tIns="0" rIns="0" bIns="0" rtlCol="0" anchor="ctr">
              <a:noAutofit/>
            </a:bodyPr>
            <a:lstStyle/>
            <a:p>
              <a:pPr defTabSz="609630">
                <a:lnSpc>
                  <a:spcPts val="3800"/>
                </a:lnSpc>
              </a:pPr>
              <a:r>
                <a:rPr lang="en-US" sz="3200" kern="0" spc="-67">
                  <a:solidFill>
                    <a:srgbClr val="0C1E41"/>
                  </a:solidFill>
                  <a:latin typeface="AeriesSansBold" pitchFamily="50" charset="0"/>
                </a:rPr>
                <a:t>Where to Go </a:t>
              </a:r>
              <a:endParaRPr lang="en-US" sz="3200">
                <a:solidFill>
                  <a:prstClr val="black"/>
                </a:solidFill>
                <a:latin typeface="AeriesSansBold" pitchFamily="50" charset="0"/>
              </a:endParaRPr>
            </a:p>
          </p:txBody>
        </p:sp>
        <p:pic>
          <p:nvPicPr>
            <p:cNvPr id="8" name="Object 2" descr="preencoded.png">
              <a:extLst>
                <a:ext uri="{FF2B5EF4-FFF2-40B4-BE49-F238E27FC236}">
                  <a16:creationId xmlns:a16="http://schemas.microsoft.com/office/drawing/2014/main" id="{6072FF2B-218F-7A39-3D1B-47053BC6176B}"/>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47" t="15623" r="77239" b="80274"/>
            <a:stretch/>
          </p:blipFill>
          <p:spPr>
            <a:xfrm>
              <a:off x="939800" y="4210203"/>
              <a:ext cx="1253067" cy="190197"/>
            </a:xfrm>
            <a:prstGeom prst="rect">
              <a:avLst/>
            </a:prstGeom>
          </p:spPr>
        </p:pic>
        <p:sp>
          <p:nvSpPr>
            <p:cNvPr id="17" name="Object5">
              <a:extLst>
                <a:ext uri="{FF2B5EF4-FFF2-40B4-BE49-F238E27FC236}">
                  <a16:creationId xmlns:a16="http://schemas.microsoft.com/office/drawing/2014/main" id="{C151046C-73CB-6387-357A-6F791636F3E0}"/>
                </a:ext>
              </a:extLst>
            </p:cNvPr>
            <p:cNvSpPr/>
            <p:nvPr/>
          </p:nvSpPr>
          <p:spPr>
            <a:xfrm>
              <a:off x="939800" y="4715367"/>
              <a:ext cx="4473423" cy="1563066"/>
            </a:xfrm>
            <a:prstGeom prst="rect">
              <a:avLst/>
            </a:prstGeom>
            <a:noFill/>
            <a:ln/>
          </p:spPr>
          <p:txBody>
            <a:bodyPr wrap="square" lIns="0" tIns="0" rIns="0" bIns="0" rtlCol="0" anchor="t">
              <a:noAutofit/>
            </a:bodyPr>
            <a:lstStyle/>
            <a:p>
              <a:pPr marL="304815" indent="-304815" defTabSz="609630">
                <a:buFont typeface="Arial" panose="020B0604020202020204" pitchFamily="34" charset="0"/>
                <a:buChar char="•"/>
              </a:pPr>
              <a:endParaRPr lang="en-US" sz="1600">
                <a:solidFill>
                  <a:prstClr val="black"/>
                </a:solidFill>
                <a:latin typeface="Calibri" panose="020F0502020204030204"/>
              </a:endParaRPr>
            </a:p>
            <a:p>
              <a:pPr defTabSz="609630"/>
              <a:endParaRPr lang="en-US" sz="1600">
                <a:solidFill>
                  <a:prstClr val="black"/>
                </a:solidFill>
                <a:latin typeface="Calibri" panose="020F0502020204030204"/>
              </a:endParaRPr>
            </a:p>
          </p:txBody>
        </p:sp>
        <p:sp>
          <p:nvSpPr>
            <p:cNvPr id="18" name="Object5">
              <a:extLst>
                <a:ext uri="{FF2B5EF4-FFF2-40B4-BE49-F238E27FC236}">
                  <a16:creationId xmlns:a16="http://schemas.microsoft.com/office/drawing/2014/main" id="{8862EE14-0123-2CD8-E706-16F1FDCAB9F5}"/>
                </a:ext>
              </a:extLst>
            </p:cNvPr>
            <p:cNvSpPr/>
            <p:nvPr/>
          </p:nvSpPr>
          <p:spPr>
            <a:xfrm>
              <a:off x="6311900" y="3949927"/>
              <a:ext cx="4940300" cy="2816633"/>
            </a:xfrm>
            <a:prstGeom prst="rect">
              <a:avLst/>
            </a:prstGeom>
            <a:noFill/>
            <a:ln/>
          </p:spPr>
          <p:txBody>
            <a:bodyPr wrap="square" lIns="0" tIns="0" rIns="0" bIns="0" rtlCol="0" anchor="t">
              <a:noAutofit/>
            </a:bodyPr>
            <a:lstStyle/>
            <a:p>
              <a:pPr marL="304815" indent="-304815" defTabSz="609630">
                <a:lnSpc>
                  <a:spcPts val="2133"/>
                </a:lnSpc>
                <a:buFont typeface="Arial" panose="020B0604020202020204" pitchFamily="34" charset="0"/>
                <a:buChar char="•"/>
              </a:pPr>
              <a:endParaRPr lang="en-US" sz="1600" b="1">
                <a:solidFill>
                  <a:srgbClr val="0C1E41"/>
                </a:solidFill>
                <a:latin typeface="Nunito Sans SemiBold" pitchFamily="34" charset="0"/>
                <a:ea typeface="Nunito Sans SemiBold" pitchFamily="34" charset="-122"/>
                <a:cs typeface="Nunito Sans SemiBold" pitchFamily="34" charset="-120"/>
              </a:endParaRPr>
            </a:p>
          </p:txBody>
        </p:sp>
      </p:grpSp>
      <p:pic>
        <p:nvPicPr>
          <p:cNvPr id="19" name="Object 2" descr="preencoded.png">
            <a:extLst>
              <a:ext uri="{FF2B5EF4-FFF2-40B4-BE49-F238E27FC236}">
                <a16:creationId xmlns:a16="http://schemas.microsoft.com/office/drawing/2014/main" id="{CAB1F1C8-590F-3BD4-8F74-DE516C643BB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0" y="3411689"/>
            <a:ext cx="12192000" cy="3520925"/>
          </a:xfrm>
          <a:prstGeom prst="rect">
            <a:avLst/>
          </a:prstGeom>
        </p:spPr>
      </p:pic>
      <p:sp>
        <p:nvSpPr>
          <p:cNvPr id="21" name="Rectangle 20">
            <a:extLst>
              <a:ext uri="{FF2B5EF4-FFF2-40B4-BE49-F238E27FC236}">
                <a16:creationId xmlns:a16="http://schemas.microsoft.com/office/drawing/2014/main" id="{B9333541-EAC4-B4C8-5005-96F7D0DFF457}"/>
              </a:ext>
            </a:extLst>
          </p:cNvPr>
          <p:cNvSpPr/>
          <p:nvPr/>
        </p:nvSpPr>
        <p:spPr>
          <a:xfrm>
            <a:off x="0" y="3275890"/>
            <a:ext cx="12192000" cy="124685"/>
          </a:xfrm>
          <a:prstGeom prst="rect">
            <a:avLst/>
          </a:prstGeom>
          <a:solidFill>
            <a:srgbClr val="0F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7204F78-04DE-9F92-2D93-6D66A9384B54}"/>
              </a:ext>
            </a:extLst>
          </p:cNvPr>
          <p:cNvSpPr txBox="1"/>
          <p:nvPr/>
        </p:nvSpPr>
        <p:spPr>
          <a:xfrm>
            <a:off x="4280477" y="3869809"/>
            <a:ext cx="5764645" cy="2862322"/>
          </a:xfrm>
          <a:prstGeom prst="rect">
            <a:avLst/>
          </a:prstGeom>
          <a:noFill/>
        </p:spPr>
        <p:txBody>
          <a:bodyPr wrap="square">
            <a:spAutoFit/>
          </a:bodyPr>
          <a:lstStyle/>
          <a:p>
            <a:r>
              <a:rPr lang="en-US" dirty="0">
                <a:hlinkClick r:id="rId11"/>
              </a:rPr>
              <a:t>Aeries Demo Data</a:t>
            </a:r>
            <a:endParaRPr lang="en-US" dirty="0"/>
          </a:p>
          <a:p>
            <a:endParaRPr lang="en-US" dirty="0"/>
          </a:p>
          <a:p>
            <a:r>
              <a:rPr lang="en-US" dirty="0">
                <a:hlinkClick r:id="rId12"/>
              </a:rPr>
              <a:t>Aeries Academy</a:t>
            </a:r>
            <a:endParaRPr lang="en-US" dirty="0"/>
          </a:p>
          <a:p>
            <a:endParaRPr lang="en-US" dirty="0"/>
          </a:p>
          <a:p>
            <a:pPr algn="l"/>
            <a:r>
              <a:rPr lang="en-US" b="1" i="0" dirty="0">
                <a:solidFill>
                  <a:srgbClr val="21359C"/>
                </a:solidFill>
                <a:effectLst/>
                <a:latin typeface="Nunito Sans" pitchFamily="2" charset="0"/>
              </a:rPr>
              <a:t>How to tag College </a:t>
            </a:r>
            <a:r>
              <a:rPr lang="en-US" b="1" i="0">
                <a:solidFill>
                  <a:srgbClr val="21359C"/>
                </a:solidFill>
                <a:effectLst/>
                <a:latin typeface="Nunito Sans" pitchFamily="2" charset="0"/>
              </a:rPr>
              <a:t>Credit Courses</a:t>
            </a:r>
            <a:endParaRPr lang="en-US" dirty="0"/>
          </a:p>
          <a:p>
            <a:r>
              <a:rPr lang="en-US" dirty="0"/>
              <a:t>https://support.aeries.com/support/solutions/articles/14000125990-eoy-1-faqs#How-to-tag-College-Credit-Courses%C2%A0%E2%86%91</a:t>
            </a:r>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bject5">
            <a:extLst>
              <a:ext uri="{FF2B5EF4-FFF2-40B4-BE49-F238E27FC236}">
                <a16:creationId xmlns:a16="http://schemas.microsoft.com/office/drawing/2014/main" id="{0BE7782E-38C9-4078-A793-207674C9B79D}"/>
              </a:ext>
            </a:extLst>
          </p:cNvPr>
          <p:cNvSpPr/>
          <p:nvPr/>
        </p:nvSpPr>
        <p:spPr>
          <a:xfrm>
            <a:off x="1252235" y="1315236"/>
            <a:ext cx="7101189" cy="704850"/>
          </a:xfrm>
          <a:prstGeom prst="rect">
            <a:avLst/>
          </a:prstGeom>
          <a:noFill/>
          <a:ln/>
        </p:spPr>
        <p:txBody>
          <a:bodyPr wrap="square" lIns="0" tIns="0" rIns="0" bIns="0" rtlCol="0" anchor="t">
            <a:noAutofit/>
          </a:bodyPr>
          <a:lstStyle/>
          <a:p>
            <a:pPr defTabSz="609630">
              <a:lnSpc>
                <a:spcPts val="5534"/>
              </a:lnSpc>
            </a:pPr>
            <a:r>
              <a:rPr lang="en-US" sz="7200">
                <a:solidFill>
                  <a:srgbClr val="345BA9"/>
                </a:solidFill>
                <a:latin typeface="AeriesSansBold" pitchFamily="50" charset="0"/>
                <a:ea typeface="Aeries Sans" pitchFamily="34" charset="-122"/>
                <a:cs typeface="Aeries Sans" pitchFamily="34" charset="-120"/>
              </a:rPr>
              <a:t>Speaking today:</a:t>
            </a:r>
            <a:endParaRPr lang="en-US" sz="7200">
              <a:solidFill>
                <a:srgbClr val="345BA9"/>
              </a:solidFill>
              <a:latin typeface="AeriesSansBold" pitchFamily="50" charset="0"/>
            </a:endParaRPr>
          </a:p>
        </p:txBody>
      </p:sp>
      <p:grpSp>
        <p:nvGrpSpPr>
          <p:cNvPr id="27" name="Group 26">
            <a:extLst>
              <a:ext uri="{FF2B5EF4-FFF2-40B4-BE49-F238E27FC236}">
                <a16:creationId xmlns:a16="http://schemas.microsoft.com/office/drawing/2014/main" id="{7F75D138-AEC9-2C73-1FCC-3D630495C412}"/>
              </a:ext>
            </a:extLst>
          </p:cNvPr>
          <p:cNvGrpSpPr/>
          <p:nvPr/>
        </p:nvGrpSpPr>
        <p:grpSpPr>
          <a:xfrm>
            <a:off x="1230010" y="2992344"/>
            <a:ext cx="5616575" cy="866775"/>
            <a:chOff x="1806575" y="3878262"/>
            <a:chExt cx="5616575" cy="866775"/>
          </a:xfrm>
        </p:grpSpPr>
        <p:sp>
          <p:nvSpPr>
            <p:cNvPr id="9" name="Object8"/>
            <p:cNvSpPr/>
            <p:nvPr/>
          </p:nvSpPr>
          <p:spPr>
            <a:xfrm>
              <a:off x="2876550" y="3898900"/>
              <a:ext cx="4546600" cy="355600"/>
            </a:xfrm>
            <a:prstGeom prst="rect">
              <a:avLst/>
            </a:prstGeom>
            <a:noFill/>
            <a:ln/>
          </p:spPr>
          <p:txBody>
            <a:bodyPr wrap="square" lIns="0" tIns="0" rIns="0" bIns="0" rtlCol="0" anchor="ctr">
              <a:noAutofit/>
            </a:bodyPr>
            <a:lstStyle/>
            <a:p>
              <a:pPr defTabSz="609630">
                <a:lnSpc>
                  <a:spcPts val="2067"/>
                </a:lnSpc>
              </a:pPr>
              <a:r>
                <a:rPr lang="en-US" sz="1533" b="1" dirty="0">
                  <a:solidFill>
                    <a:srgbClr val="0F346F"/>
                  </a:solidFill>
                  <a:latin typeface="Nunito Sans" pitchFamily="34" charset="0"/>
                  <a:ea typeface="Nunito Sans" pitchFamily="34" charset="-122"/>
                  <a:cs typeface="Nunito Sans" pitchFamily="34" charset="-120"/>
                </a:rPr>
                <a:t>Sandy Madrid</a:t>
              </a:r>
              <a:r>
                <a:rPr lang="en-US" sz="2000" dirty="0">
                  <a:solidFill>
                    <a:srgbClr val="0F346F"/>
                  </a:solidFill>
                  <a:latin typeface="Nunito Sans" pitchFamily="34" charset="0"/>
                  <a:ea typeface="Nunito Sans" pitchFamily="34" charset="-122"/>
                  <a:cs typeface="Nunito Sans" pitchFamily="34" charset="-120"/>
                </a:rPr>
                <a:t>|</a:t>
              </a:r>
              <a:r>
                <a:rPr lang="en-US" sz="1533" b="1" dirty="0">
                  <a:solidFill>
                    <a:srgbClr val="0F346F"/>
                  </a:solidFill>
                  <a:latin typeface="Nunito Sans" pitchFamily="34" charset="0"/>
                  <a:ea typeface="Nunito Sans" pitchFamily="34" charset="-122"/>
                  <a:cs typeface="Nunito Sans" pitchFamily="34" charset="-120"/>
                </a:rPr>
                <a:t>  Trainer</a:t>
              </a:r>
              <a:endParaRPr lang="en-US" sz="1533" dirty="0">
                <a:solidFill>
                  <a:srgbClr val="0F346F"/>
                </a:solidFill>
                <a:latin typeface="Calibri" panose="020F0502020204030204"/>
              </a:endParaRPr>
            </a:p>
          </p:txBody>
        </p:sp>
        <p:sp>
          <p:nvSpPr>
            <p:cNvPr id="10" name="Object9"/>
            <p:cNvSpPr/>
            <p:nvPr/>
          </p:nvSpPr>
          <p:spPr>
            <a:xfrm>
              <a:off x="2876550" y="4324350"/>
              <a:ext cx="4546600" cy="266700"/>
            </a:xfrm>
            <a:prstGeom prst="rect">
              <a:avLst/>
            </a:prstGeom>
            <a:noFill/>
            <a:ln/>
          </p:spPr>
          <p:txBody>
            <a:bodyPr wrap="square" lIns="0" tIns="0" rIns="0" bIns="0" rtlCol="0" anchor="t">
              <a:noAutofit/>
            </a:bodyPr>
            <a:lstStyle/>
            <a:p>
              <a:pPr defTabSz="609630">
                <a:lnSpc>
                  <a:spcPts val="2067"/>
                </a:lnSpc>
              </a:pPr>
              <a:r>
                <a:rPr lang="en-US" sz="1533" b="1">
                  <a:solidFill>
                    <a:srgbClr val="0F346F"/>
                  </a:solidFill>
                  <a:latin typeface="Nunito Sans" pitchFamily="34" charset="0"/>
                </a:rPr>
                <a:t>sandy@aeries.com</a:t>
              </a:r>
              <a:endParaRPr lang="en-US" sz="1533">
                <a:solidFill>
                  <a:srgbClr val="0F346F"/>
                </a:solidFill>
                <a:latin typeface="Calibri" panose="020F0502020204030204"/>
              </a:endParaRPr>
            </a:p>
          </p:txBody>
        </p:sp>
        <p:sp>
          <p:nvSpPr>
            <p:cNvPr id="7" name="Oval 6">
              <a:extLst>
                <a:ext uri="{FF2B5EF4-FFF2-40B4-BE49-F238E27FC236}">
                  <a16:creationId xmlns:a16="http://schemas.microsoft.com/office/drawing/2014/main" id="{83266200-2C13-FA43-A6E0-513B8B882C3A}"/>
                </a:ext>
              </a:extLst>
            </p:cNvPr>
            <p:cNvSpPr/>
            <p:nvPr/>
          </p:nvSpPr>
          <p:spPr>
            <a:xfrm>
              <a:off x="1806575" y="3878262"/>
              <a:ext cx="851505" cy="866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B471EA77-E618-C814-1420-FAD3CA0F065E}"/>
              </a:ext>
            </a:extLst>
          </p:cNvPr>
          <p:cNvGrpSpPr/>
          <p:nvPr/>
        </p:nvGrpSpPr>
        <p:grpSpPr>
          <a:xfrm>
            <a:off x="1252234" y="4232975"/>
            <a:ext cx="5594351" cy="866775"/>
            <a:chOff x="1828799" y="5118893"/>
            <a:chExt cx="5594351" cy="866775"/>
          </a:xfrm>
        </p:grpSpPr>
        <p:sp>
          <p:nvSpPr>
            <p:cNvPr id="11" name="Object10"/>
            <p:cNvSpPr/>
            <p:nvPr/>
          </p:nvSpPr>
          <p:spPr>
            <a:xfrm>
              <a:off x="2876550" y="5149850"/>
              <a:ext cx="4546600" cy="355600"/>
            </a:xfrm>
            <a:prstGeom prst="rect">
              <a:avLst/>
            </a:prstGeom>
            <a:noFill/>
            <a:ln/>
          </p:spPr>
          <p:txBody>
            <a:bodyPr wrap="square" lIns="0" tIns="0" rIns="0" bIns="0" rtlCol="0" anchor="ctr">
              <a:noAutofit/>
            </a:bodyPr>
            <a:lstStyle/>
            <a:p>
              <a:pPr defTabSz="609630">
                <a:lnSpc>
                  <a:spcPts val="2067"/>
                </a:lnSpc>
              </a:pPr>
              <a:r>
                <a:rPr lang="en-US" sz="1533" b="1">
                  <a:solidFill>
                    <a:srgbClr val="0F346F"/>
                  </a:solidFill>
                  <a:latin typeface="Nunito Sans" pitchFamily="34" charset="0"/>
                  <a:ea typeface="Nunito Sans" pitchFamily="34" charset="-122"/>
                  <a:cs typeface="Nunito Sans" pitchFamily="34" charset="-120"/>
                </a:rPr>
                <a:t>Andrea MacDonald  </a:t>
              </a:r>
              <a:r>
                <a:rPr lang="en-US" sz="2000">
                  <a:solidFill>
                    <a:srgbClr val="0F346F"/>
                  </a:solidFill>
                  <a:latin typeface="Nunito Sans" pitchFamily="34" charset="0"/>
                  <a:ea typeface="Nunito Sans" pitchFamily="34" charset="-122"/>
                  <a:cs typeface="Nunito Sans" pitchFamily="34" charset="-120"/>
                </a:rPr>
                <a:t>|</a:t>
              </a:r>
              <a:r>
                <a:rPr lang="en-US" sz="1533" b="1">
                  <a:solidFill>
                    <a:srgbClr val="0F346F"/>
                  </a:solidFill>
                  <a:latin typeface="Nunito Sans" pitchFamily="34" charset="0"/>
                  <a:ea typeface="Nunito Sans" pitchFamily="34" charset="-122"/>
                  <a:cs typeface="Nunito Sans" pitchFamily="34" charset="-120"/>
                </a:rPr>
                <a:t> Trainer</a:t>
              </a:r>
            </a:p>
            <a:p>
              <a:pPr defTabSz="609630">
                <a:lnSpc>
                  <a:spcPts val="2067"/>
                </a:lnSpc>
              </a:pPr>
              <a:r>
                <a:rPr lang="en-US" sz="1533" b="1">
                  <a:solidFill>
                    <a:srgbClr val="0F346F"/>
                  </a:solidFill>
                  <a:latin typeface="Nunito Sans" pitchFamily="34" charset="0"/>
                </a:rPr>
                <a:t>		 </a:t>
              </a:r>
              <a:endParaRPr lang="en-US" sz="1533">
                <a:solidFill>
                  <a:srgbClr val="0F346F"/>
                </a:solidFill>
                <a:latin typeface="Calibri" panose="020F0502020204030204"/>
              </a:endParaRPr>
            </a:p>
          </p:txBody>
        </p:sp>
        <p:sp>
          <p:nvSpPr>
            <p:cNvPr id="12" name="Object11"/>
            <p:cNvSpPr/>
            <p:nvPr/>
          </p:nvSpPr>
          <p:spPr>
            <a:xfrm>
              <a:off x="2876550" y="5575300"/>
              <a:ext cx="4546600" cy="266700"/>
            </a:xfrm>
            <a:prstGeom prst="rect">
              <a:avLst/>
            </a:prstGeom>
            <a:noFill/>
            <a:ln/>
          </p:spPr>
          <p:txBody>
            <a:bodyPr wrap="square" lIns="0" tIns="0" rIns="0" bIns="0" rtlCol="0" anchor="t">
              <a:noAutofit/>
            </a:bodyPr>
            <a:lstStyle/>
            <a:p>
              <a:pPr defTabSz="609630">
                <a:lnSpc>
                  <a:spcPts val="2067"/>
                </a:lnSpc>
              </a:pPr>
              <a:endParaRPr lang="en-US">
                <a:solidFill>
                  <a:srgbClr val="0F346F"/>
                </a:solidFill>
              </a:endParaRPr>
            </a:p>
          </p:txBody>
        </p:sp>
        <p:sp>
          <p:nvSpPr>
            <p:cNvPr id="16" name="Oval 15">
              <a:extLst>
                <a:ext uri="{FF2B5EF4-FFF2-40B4-BE49-F238E27FC236}">
                  <a16:creationId xmlns:a16="http://schemas.microsoft.com/office/drawing/2014/main" id="{4164E05D-685B-B9F0-45AB-4F9B1F261056}"/>
                </a:ext>
              </a:extLst>
            </p:cNvPr>
            <p:cNvSpPr/>
            <p:nvPr/>
          </p:nvSpPr>
          <p:spPr>
            <a:xfrm>
              <a:off x="1828799" y="5118893"/>
              <a:ext cx="851505" cy="866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Object 2" descr="preencoded.png">
            <a:extLst>
              <a:ext uri="{FF2B5EF4-FFF2-40B4-BE49-F238E27FC236}">
                <a16:creationId xmlns:a16="http://schemas.microsoft.com/office/drawing/2014/main" id="{EC55C1B8-9CEB-AC65-2EDF-19BBC37CD15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0800000" flipH="1">
            <a:off x="0" y="-9431"/>
            <a:ext cx="1252235" cy="4140200"/>
          </a:xfrm>
          <a:prstGeom prst="rect">
            <a:avLst/>
          </a:prstGeom>
        </p:spPr>
      </p:pic>
      <p:pic>
        <p:nvPicPr>
          <p:cNvPr id="32" name="Picture 31">
            <a:extLst>
              <a:ext uri="{FF2B5EF4-FFF2-40B4-BE49-F238E27FC236}">
                <a16:creationId xmlns:a16="http://schemas.microsoft.com/office/drawing/2014/main" id="{8A4FE4A1-21F5-F2C8-22CA-9768309CD017}"/>
              </a:ext>
            </a:extLst>
          </p:cNvPr>
          <p:cNvPicPr>
            <a:picLocks noChangeAspect="1"/>
          </p:cNvPicPr>
          <p:nvPr/>
        </p:nvPicPr>
        <p:blipFill>
          <a:blip r:embed="rId5">
            <a:alphaModFix amt="50000"/>
          </a:blip>
          <a:stretch>
            <a:fillRect/>
          </a:stretch>
        </p:blipFill>
        <p:spPr>
          <a:xfrm>
            <a:off x="7042831" y="2545868"/>
            <a:ext cx="4953000" cy="4118458"/>
          </a:xfrm>
          <a:prstGeom prst="rect">
            <a:avLst/>
          </a:prstGeom>
        </p:spPr>
      </p:pic>
      <p:pic>
        <p:nvPicPr>
          <p:cNvPr id="3" name="Picture 2">
            <a:extLst>
              <a:ext uri="{FF2B5EF4-FFF2-40B4-BE49-F238E27FC236}">
                <a16:creationId xmlns:a16="http://schemas.microsoft.com/office/drawing/2014/main" id="{48ED7C13-3FC8-5FCB-C220-1A01A35DFF08}"/>
              </a:ext>
            </a:extLst>
          </p:cNvPr>
          <p:cNvPicPr>
            <a:picLocks noChangeAspect="1"/>
          </p:cNvPicPr>
          <p:nvPr/>
        </p:nvPicPr>
        <p:blipFill>
          <a:blip r:embed="rId6"/>
          <a:stretch>
            <a:fillRect/>
          </a:stretch>
        </p:blipFill>
        <p:spPr>
          <a:xfrm>
            <a:off x="841042" y="6215108"/>
            <a:ext cx="126206" cy="124905"/>
          </a:xfrm>
          <a:prstGeom prst="rect">
            <a:avLst/>
          </a:prstGeom>
        </p:spPr>
      </p:pic>
      <p:pic>
        <p:nvPicPr>
          <p:cNvPr id="5" name="Picture 4">
            <a:extLst>
              <a:ext uri="{FF2B5EF4-FFF2-40B4-BE49-F238E27FC236}">
                <a16:creationId xmlns:a16="http://schemas.microsoft.com/office/drawing/2014/main" id="{592ABEB4-1652-264A-1A74-3F6599989861}"/>
              </a:ext>
            </a:extLst>
          </p:cNvPr>
          <p:cNvPicPr>
            <a:picLocks noChangeAspect="1"/>
          </p:cNvPicPr>
          <p:nvPr/>
        </p:nvPicPr>
        <p:blipFill>
          <a:blip r:embed="rId6"/>
          <a:stretch>
            <a:fillRect/>
          </a:stretch>
        </p:blipFill>
        <p:spPr>
          <a:xfrm>
            <a:off x="7701622" y="467157"/>
            <a:ext cx="126206" cy="124905"/>
          </a:xfrm>
          <a:prstGeom prst="rect">
            <a:avLst/>
          </a:prstGeom>
        </p:spPr>
      </p:pic>
      <p:pic>
        <p:nvPicPr>
          <p:cNvPr id="8" name="Picture 7">
            <a:extLst>
              <a:ext uri="{FF2B5EF4-FFF2-40B4-BE49-F238E27FC236}">
                <a16:creationId xmlns:a16="http://schemas.microsoft.com/office/drawing/2014/main" id="{78C1F952-A26D-0599-3A66-3CD6F95501F2}"/>
              </a:ext>
            </a:extLst>
          </p:cNvPr>
          <p:cNvPicPr>
            <a:picLocks noChangeAspect="1"/>
          </p:cNvPicPr>
          <p:nvPr/>
        </p:nvPicPr>
        <p:blipFill>
          <a:blip r:embed="rId7"/>
          <a:stretch>
            <a:fillRect/>
          </a:stretch>
        </p:blipFill>
        <p:spPr>
          <a:xfrm>
            <a:off x="6077942" y="6075237"/>
            <a:ext cx="1091407" cy="545704"/>
          </a:xfrm>
          <a:prstGeom prst="rect">
            <a:avLst/>
          </a:prstGeom>
        </p:spPr>
      </p:pic>
    </p:spTree>
    <p:extLst>
      <p:ext uri="{BB962C8B-B14F-4D97-AF65-F5344CB8AC3E}">
        <p14:creationId xmlns:p14="http://schemas.microsoft.com/office/powerpoint/2010/main" val="411323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49A0"/>
        </a:solidFill>
        <a:effectLst/>
      </p:bgPr>
    </p:bg>
    <p:spTree>
      <p:nvGrpSpPr>
        <p:cNvPr id="1" name=""/>
        <p:cNvGrpSpPr/>
        <p:nvPr/>
      </p:nvGrpSpPr>
      <p:grpSpPr>
        <a:xfrm>
          <a:off x="0" y="0"/>
          <a:ext cx="0" cy="0"/>
          <a:chOff x="0" y="0"/>
          <a:chExt cx="0" cy="0"/>
        </a:xfrm>
      </p:grpSpPr>
      <p:sp>
        <p:nvSpPr>
          <p:cNvPr id="2" name="Object1"/>
          <p:cNvSpPr/>
          <p:nvPr/>
        </p:nvSpPr>
        <p:spPr>
          <a:xfrm>
            <a:off x="-287060" y="1245495"/>
            <a:ext cx="12407900" cy="679450"/>
          </a:xfrm>
          <a:prstGeom prst="rect">
            <a:avLst/>
          </a:prstGeom>
          <a:noFill/>
          <a:ln/>
        </p:spPr>
        <p:txBody>
          <a:bodyPr wrap="square" lIns="0" tIns="0" rIns="0" bIns="0" rtlCol="0" anchor="ctr">
            <a:noAutofit/>
          </a:bodyPr>
          <a:lstStyle/>
          <a:p>
            <a:pPr algn="ctr" defTabSz="609630">
              <a:lnSpc>
                <a:spcPts val="5400"/>
              </a:lnSpc>
            </a:pPr>
            <a:r>
              <a:rPr lang="en-US" sz="6400">
                <a:solidFill>
                  <a:srgbClr val="FFFFFF"/>
                </a:solidFill>
                <a:latin typeface="AeriesSansBold"/>
              </a:rPr>
              <a:t>Good morning, Aeries! </a:t>
            </a:r>
            <a:endParaRPr lang="en-US"/>
          </a:p>
        </p:txBody>
      </p:sp>
      <p:pic>
        <p:nvPicPr>
          <p:cNvPr id="5" name="Picture 4">
            <a:extLst>
              <a:ext uri="{FF2B5EF4-FFF2-40B4-BE49-F238E27FC236}">
                <a16:creationId xmlns:a16="http://schemas.microsoft.com/office/drawing/2014/main" id="{5D78142E-AA45-E202-B698-1CF54F4BB3A4}"/>
              </a:ext>
            </a:extLst>
          </p:cNvPr>
          <p:cNvPicPr>
            <a:picLocks noChangeAspect="1"/>
          </p:cNvPicPr>
          <p:nvPr/>
        </p:nvPicPr>
        <p:blipFill>
          <a:blip r:embed="rId3"/>
          <a:stretch>
            <a:fillRect/>
          </a:stretch>
        </p:blipFill>
        <p:spPr>
          <a:xfrm rot="20579335">
            <a:off x="-1493838" y="954573"/>
            <a:ext cx="2771775" cy="2835862"/>
          </a:xfrm>
          <a:prstGeom prst="rect">
            <a:avLst/>
          </a:prstGeom>
        </p:spPr>
      </p:pic>
      <p:pic>
        <p:nvPicPr>
          <p:cNvPr id="7" name="Picture 6">
            <a:extLst>
              <a:ext uri="{FF2B5EF4-FFF2-40B4-BE49-F238E27FC236}">
                <a16:creationId xmlns:a16="http://schemas.microsoft.com/office/drawing/2014/main" id="{86FAC2D7-912A-2182-D554-D95A240A8F2F}"/>
              </a:ext>
            </a:extLst>
          </p:cNvPr>
          <p:cNvPicPr>
            <a:picLocks noChangeAspect="1"/>
          </p:cNvPicPr>
          <p:nvPr/>
        </p:nvPicPr>
        <p:blipFill>
          <a:blip r:embed="rId4"/>
          <a:stretch>
            <a:fillRect/>
          </a:stretch>
        </p:blipFill>
        <p:spPr>
          <a:xfrm>
            <a:off x="10029825" y="4089987"/>
            <a:ext cx="1563437" cy="2304570"/>
          </a:xfrm>
          <a:prstGeom prst="rect">
            <a:avLst/>
          </a:prstGeom>
        </p:spPr>
      </p:pic>
      <p:pic>
        <p:nvPicPr>
          <p:cNvPr id="13" name="Picture 12">
            <a:extLst>
              <a:ext uri="{FF2B5EF4-FFF2-40B4-BE49-F238E27FC236}">
                <a16:creationId xmlns:a16="http://schemas.microsoft.com/office/drawing/2014/main" id="{316C0524-8DC7-AC38-7C90-71996754C1E0}"/>
              </a:ext>
            </a:extLst>
          </p:cNvPr>
          <p:cNvPicPr>
            <a:picLocks noChangeAspect="1"/>
          </p:cNvPicPr>
          <p:nvPr/>
        </p:nvPicPr>
        <p:blipFill>
          <a:blip r:embed="rId5">
            <a:alphaModFix amt="35000"/>
          </a:blip>
          <a:stretch>
            <a:fillRect/>
          </a:stretch>
        </p:blipFill>
        <p:spPr>
          <a:xfrm>
            <a:off x="9077325" y="360840"/>
            <a:ext cx="1564105" cy="1564105"/>
          </a:xfrm>
          <a:prstGeom prst="rect">
            <a:avLst/>
          </a:prstGeom>
        </p:spPr>
      </p:pic>
      <p:pic>
        <p:nvPicPr>
          <p:cNvPr id="15" name="Picture 14">
            <a:extLst>
              <a:ext uri="{FF2B5EF4-FFF2-40B4-BE49-F238E27FC236}">
                <a16:creationId xmlns:a16="http://schemas.microsoft.com/office/drawing/2014/main" id="{62B0F103-02B0-C653-8F90-941C1357841A}"/>
              </a:ext>
            </a:extLst>
          </p:cNvPr>
          <p:cNvPicPr>
            <a:picLocks noChangeAspect="1"/>
          </p:cNvPicPr>
          <p:nvPr/>
        </p:nvPicPr>
        <p:blipFill>
          <a:blip r:embed="rId6"/>
          <a:stretch>
            <a:fillRect/>
          </a:stretch>
        </p:blipFill>
        <p:spPr>
          <a:xfrm>
            <a:off x="1719263" y="5089525"/>
            <a:ext cx="721689" cy="790095"/>
          </a:xfrm>
          <a:prstGeom prst="rect">
            <a:avLst/>
          </a:prstGeom>
        </p:spPr>
      </p:pic>
      <p:pic>
        <p:nvPicPr>
          <p:cNvPr id="17" name="Picture 16">
            <a:extLst>
              <a:ext uri="{FF2B5EF4-FFF2-40B4-BE49-F238E27FC236}">
                <a16:creationId xmlns:a16="http://schemas.microsoft.com/office/drawing/2014/main" id="{711FFAC1-52FE-A044-2006-1EFF3C1A85CA}"/>
              </a:ext>
            </a:extLst>
          </p:cNvPr>
          <p:cNvPicPr>
            <a:picLocks noChangeAspect="1"/>
          </p:cNvPicPr>
          <p:nvPr/>
        </p:nvPicPr>
        <p:blipFill>
          <a:blip r:embed="rId7">
            <a:alphaModFix amt="70000"/>
          </a:blip>
          <a:stretch>
            <a:fillRect/>
          </a:stretch>
        </p:blipFill>
        <p:spPr>
          <a:xfrm rot="10800000">
            <a:off x="5846684" y="6243765"/>
            <a:ext cx="1817847" cy="655617"/>
          </a:xfrm>
          <a:prstGeom prst="rect">
            <a:avLst/>
          </a:prstGeom>
        </p:spPr>
      </p:pic>
      <p:sp>
        <p:nvSpPr>
          <p:cNvPr id="4" name="TextBox 3">
            <a:extLst>
              <a:ext uri="{FF2B5EF4-FFF2-40B4-BE49-F238E27FC236}">
                <a16:creationId xmlns:a16="http://schemas.microsoft.com/office/drawing/2014/main" id="{65CA3E86-4495-D8F8-26D1-946087D44777}"/>
              </a:ext>
            </a:extLst>
          </p:cNvPr>
          <p:cNvSpPr txBox="1"/>
          <p:nvPr/>
        </p:nvSpPr>
        <p:spPr>
          <a:xfrm>
            <a:off x="2216621" y="2072173"/>
            <a:ext cx="8424809" cy="3170099"/>
          </a:xfrm>
          <a:prstGeom prst="rect">
            <a:avLst/>
          </a:prstGeom>
          <a:noFill/>
        </p:spPr>
        <p:txBody>
          <a:bodyPr wrap="square" rtlCol="0">
            <a:spAutoFit/>
          </a:bodyPr>
          <a:lstStyle/>
          <a:p>
            <a:r>
              <a:rPr lang="en-US" sz="4000">
                <a:solidFill>
                  <a:schemeClr val="bg1"/>
                </a:solidFill>
              </a:rPr>
              <a:t>Keep topics to 30-45 minutes</a:t>
            </a:r>
          </a:p>
          <a:p>
            <a:pPr marL="742950" lvl="1" indent="-285750">
              <a:buFont typeface="Arial" panose="020B0604020202020204" pitchFamily="34" charset="0"/>
              <a:buChar char="•"/>
            </a:pPr>
            <a:r>
              <a:rPr lang="en-US" sz="4000">
                <a:solidFill>
                  <a:schemeClr val="bg1"/>
                </a:solidFill>
              </a:rPr>
              <a:t>Show &amp; Tell</a:t>
            </a:r>
          </a:p>
          <a:p>
            <a:pPr marL="742950" lvl="1" indent="-285750">
              <a:buFont typeface="Arial" panose="020B0604020202020204" pitchFamily="34" charset="0"/>
              <a:buChar char="•"/>
            </a:pPr>
            <a:r>
              <a:rPr lang="en-US" sz="4000">
                <a:solidFill>
                  <a:schemeClr val="bg1"/>
                </a:solidFill>
              </a:rPr>
              <a:t>Casual Setting</a:t>
            </a:r>
          </a:p>
          <a:p>
            <a:pPr marL="742950" lvl="1" indent="-285750">
              <a:buFont typeface="Arial" panose="020B0604020202020204" pitchFamily="34" charset="0"/>
              <a:buChar char="•"/>
            </a:pPr>
            <a:r>
              <a:rPr lang="en-US" sz="4000">
                <a:solidFill>
                  <a:schemeClr val="bg1"/>
                </a:solidFill>
              </a:rPr>
              <a:t>Time for Q&amp;A</a:t>
            </a:r>
          </a:p>
          <a:p>
            <a:pPr marL="742950" lvl="1" indent="-285750">
              <a:buFont typeface="Arial" panose="020B0604020202020204" pitchFamily="34" charset="0"/>
              <a:buChar char="•"/>
            </a:pPr>
            <a:r>
              <a:rPr lang="en-US" sz="4000">
                <a:solidFill>
                  <a:schemeClr val="bg1"/>
                </a:solidFill>
              </a:rPr>
              <a:t>Power Point and Recordings Posted</a:t>
            </a:r>
          </a:p>
        </p:txBody>
      </p:sp>
    </p:spTree>
    <p:extLst>
      <p:ext uri="{BB962C8B-B14F-4D97-AF65-F5344CB8AC3E}">
        <p14:creationId xmlns:p14="http://schemas.microsoft.com/office/powerpoint/2010/main" val="186899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3996"/>
            <a:ext cx="3670300"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2032000"/>
            <a:ext cx="546100" cy="546100"/>
          </a:xfrm>
          <a:prstGeom prst="rect">
            <a:avLst/>
          </a:prstGeom>
        </p:spPr>
      </p:pic>
      <p:sp>
        <p:nvSpPr>
          <p:cNvPr id="6" name="Object5"/>
          <p:cNvSpPr/>
          <p:nvPr/>
        </p:nvSpPr>
        <p:spPr>
          <a:xfrm>
            <a:off x="330200" y="1104901"/>
            <a:ext cx="2787650" cy="4803530"/>
          </a:xfrm>
          <a:prstGeom prst="rect">
            <a:avLst/>
          </a:prstGeom>
          <a:noFill/>
          <a:ln/>
        </p:spPr>
        <p:txBody>
          <a:bodyPr wrap="square" lIns="0" tIns="0" rIns="0" bIns="0" rtlCol="0" anchor="t">
            <a:noAutofit/>
          </a:bodyPr>
          <a:lstStyle/>
          <a:p>
            <a:pPr defTabSz="609630">
              <a:lnSpc>
                <a:spcPts val="2733"/>
              </a:lnSpc>
            </a:pPr>
            <a:endParaRPr lang="en-US" sz="1733">
              <a:solidFill>
                <a:prstClr val="black"/>
              </a:solidFill>
              <a:latin typeface="Calibri" panose="020F0502020204030204"/>
            </a:endParaRPr>
          </a:p>
        </p:txBody>
      </p:sp>
      <p:sp>
        <p:nvSpPr>
          <p:cNvPr id="9" name="Object8"/>
          <p:cNvSpPr/>
          <p:nvPr/>
        </p:nvSpPr>
        <p:spPr>
          <a:xfrm>
            <a:off x="4267201" y="609600"/>
            <a:ext cx="92364" cy="95250"/>
          </a:xfrm>
          <a:prstGeom prst="rect">
            <a:avLst/>
          </a:prstGeom>
          <a:noFill/>
          <a:ln/>
        </p:spPr>
        <p:txBody>
          <a:bodyPr wrap="square" lIns="0" tIns="0" rIns="0" bIns="0" rtlCol="0" anchor="ctr">
            <a:noAutofit/>
          </a:bodyPr>
          <a:lstStyle/>
          <a:p>
            <a:pPr defTabSz="609630">
              <a:lnSpc>
                <a:spcPts val="3800"/>
              </a:lnSpc>
            </a:pPr>
            <a:endParaRPr lang="en-US" sz="3200">
              <a:solidFill>
                <a:prstClr val="black"/>
              </a:solidFill>
              <a:latin typeface="AeriesSansBold" pitchFamily="50" charset="0"/>
            </a:endParaRPr>
          </a:p>
        </p:txBody>
      </p:sp>
      <p:sp>
        <p:nvSpPr>
          <p:cNvPr id="10" name="Object9"/>
          <p:cNvSpPr/>
          <p:nvPr/>
        </p:nvSpPr>
        <p:spPr>
          <a:xfrm>
            <a:off x="4267200" y="2952750"/>
            <a:ext cx="7372350" cy="2514600"/>
          </a:xfrm>
          <a:prstGeom prst="rect">
            <a:avLst/>
          </a:prstGeom>
          <a:noFill/>
          <a:ln/>
        </p:spPr>
        <p:txBody>
          <a:bodyPr wrap="square" lIns="0" tIns="0" rIns="0" bIns="0" rtlCol="0" anchor="t">
            <a:noAutofit/>
          </a:bodyPr>
          <a:lstStyle/>
          <a:p>
            <a:pPr defTabSz="609630">
              <a:lnSpc>
                <a:spcPts val="1867"/>
              </a:lnSpc>
            </a:pPr>
            <a:endParaRPr lang="en-US" sz="1600">
              <a:solidFill>
                <a:prstClr val="black"/>
              </a:solidFill>
              <a:latin typeface="Calibri" panose="020F0502020204030204"/>
            </a:endParaRPr>
          </a:p>
        </p:txBody>
      </p:sp>
      <p:graphicFrame>
        <p:nvGraphicFramePr>
          <p:cNvPr id="16" name="TextBox 13">
            <a:extLst>
              <a:ext uri="{FF2B5EF4-FFF2-40B4-BE49-F238E27FC236}">
                <a16:creationId xmlns:a16="http://schemas.microsoft.com/office/drawing/2014/main" id="{77944F34-FF48-4CBE-B70B-4730631D4BD4}"/>
              </a:ext>
            </a:extLst>
          </p:cNvPr>
          <p:cNvGraphicFramePr/>
          <p:nvPr>
            <p:extLst>
              <p:ext uri="{D42A27DB-BD31-4B8C-83A1-F6EECF244321}">
                <p14:modId xmlns:p14="http://schemas.microsoft.com/office/powerpoint/2010/main" val="3222833180"/>
              </p:ext>
            </p:extLst>
          </p:nvPr>
        </p:nvGraphicFramePr>
        <p:xfrm>
          <a:off x="3968750" y="991147"/>
          <a:ext cx="7969826" cy="50310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D4E813C4-65C3-7C37-97AF-8D8E4A9BA7F0}"/>
              </a:ext>
            </a:extLst>
          </p:cNvPr>
          <p:cNvSpPr txBox="1"/>
          <p:nvPr/>
        </p:nvSpPr>
        <p:spPr>
          <a:xfrm>
            <a:off x="552450" y="1754501"/>
            <a:ext cx="2988353" cy="3139321"/>
          </a:xfrm>
          <a:prstGeom prst="rect">
            <a:avLst/>
          </a:prstGeom>
          <a:noFill/>
        </p:spPr>
        <p:txBody>
          <a:bodyPr wrap="square" rtlCol="0">
            <a:spAutoFit/>
          </a:bodyPr>
          <a:lstStyle/>
          <a:p>
            <a:r>
              <a:rPr lang="en-US" sz="6600">
                <a:solidFill>
                  <a:schemeClr val="bg1"/>
                </a:solidFill>
                <a:latin typeface="AeriesSansBold" charset="0"/>
              </a:rPr>
              <a:t>Need</a:t>
            </a:r>
          </a:p>
          <a:p>
            <a:r>
              <a:rPr lang="en-US" sz="6600">
                <a:solidFill>
                  <a:schemeClr val="bg1"/>
                </a:solidFill>
                <a:latin typeface="AeriesSansBold" charset="0"/>
              </a:rPr>
              <a:t>To</a:t>
            </a:r>
          </a:p>
          <a:p>
            <a:r>
              <a:rPr lang="en-US" sz="6600">
                <a:solidFill>
                  <a:schemeClr val="bg1"/>
                </a:solidFill>
                <a:latin typeface="AeriesSansBold" charset="0"/>
              </a:rPr>
              <a:t>Know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2459-4023-4043-94A9-5656C1A8A60C}"/>
              </a:ext>
            </a:extLst>
          </p:cNvPr>
          <p:cNvSpPr>
            <a:spLocks noGrp="1"/>
          </p:cNvSpPr>
          <p:nvPr>
            <p:ph type="title"/>
          </p:nvPr>
        </p:nvSpPr>
        <p:spPr/>
        <p:txBody>
          <a:bodyPr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br>
              <a:rPr lang="en-US" sz="4000"/>
            </a:br>
            <a:r>
              <a:rPr lang="en-US" sz="4000"/>
              <a:t>CCI Readiness Matrix</a:t>
            </a:r>
            <a:br>
              <a:rPr lang="en-US" sz="4000"/>
            </a:br>
            <a:endParaRPr lang="en-US" sz="4000"/>
          </a:p>
        </p:txBody>
      </p:sp>
      <p:sp>
        <p:nvSpPr>
          <p:cNvPr id="9" name="Footer Placeholder 8">
            <a:extLst>
              <a:ext uri="{FF2B5EF4-FFF2-40B4-BE49-F238E27FC236}">
                <a16:creationId xmlns:a16="http://schemas.microsoft.com/office/drawing/2014/main" id="{39574265-EC3C-4AC5-A2E8-1C1BCA4D21A8}"/>
              </a:ext>
            </a:extLst>
          </p:cNvPr>
          <p:cNvSpPr>
            <a:spLocks noGrp="1"/>
          </p:cNvSpPr>
          <p:nvPr>
            <p:ph type="ftr" sz="quarter" idx="11"/>
          </p:nvPr>
        </p:nvSpPr>
        <p:spPr>
          <a:xfrm>
            <a:off x="104194" y="6492875"/>
            <a:ext cx="4458165" cy="365125"/>
          </a:xfrm>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fr-FR"/>
              <a:t>Session 718 - CALPADS EOY 1 &amp; 4 Certification Compliance</a:t>
            </a:r>
            <a:endParaRPr lang="en-US"/>
          </a:p>
        </p:txBody>
      </p:sp>
      <p:sp>
        <p:nvSpPr>
          <p:cNvPr id="10" name="Slide Number Placeholder 9">
            <a:extLst>
              <a:ext uri="{FF2B5EF4-FFF2-40B4-BE49-F238E27FC236}">
                <a16:creationId xmlns:a16="http://schemas.microsoft.com/office/drawing/2014/main" id="{E116A406-86EE-4460-9B4A-084B5BC67AF7}"/>
              </a:ext>
            </a:extLst>
          </p:cNvPr>
          <p:cNvSpPr>
            <a:spLocks noGrp="1"/>
          </p:cNvSpPr>
          <p:nvPr>
            <p:ph type="sldNum" sz="quarter" idx="12"/>
          </p:nvPr>
        </p:nvSpPr>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fld id="{6DD2ED5D-C420-46FC-9F17-98FAF5FA750B}" type="slidenum">
              <a:rPr lang="en-US" smtClean="0"/>
              <a:t>5</a:t>
            </a:fld>
            <a:endParaRPr lang="en-US"/>
          </a:p>
        </p:txBody>
      </p:sp>
      <p:pic>
        <p:nvPicPr>
          <p:cNvPr id="7" name="Picture 6" descr="Image of an outdated CA school dashboard College/career Readiness chart">
            <a:extLst>
              <a:ext uri="{FF2B5EF4-FFF2-40B4-BE49-F238E27FC236}">
                <a16:creationId xmlns:a16="http://schemas.microsoft.com/office/drawing/2014/main" id="{89C207AE-D00A-489E-935F-E799769CE6A3}"/>
              </a:ext>
            </a:extLst>
          </p:cNvPr>
          <p:cNvPicPr>
            <a:picLocks noChangeAspect="1"/>
          </p:cNvPicPr>
          <p:nvPr/>
        </p:nvPicPr>
        <p:blipFill>
          <a:blip r:embed="rId3"/>
          <a:stretch>
            <a:fillRect/>
          </a:stretch>
        </p:blipFill>
        <p:spPr>
          <a:xfrm>
            <a:off x="4332027" y="735029"/>
            <a:ext cx="7309719" cy="5642102"/>
          </a:xfrm>
          <a:prstGeom prst="rect">
            <a:avLst/>
          </a:prstGeom>
          <a:effectLst>
            <a:outerShdw blurRad="63500" algn="ctr" rotWithShape="0">
              <a:prstClr val="black">
                <a:alpha val="40000"/>
              </a:prstClr>
            </a:outerShdw>
          </a:effectLst>
        </p:spPr>
      </p:pic>
      <p:grpSp>
        <p:nvGrpSpPr>
          <p:cNvPr id="6" name="Group 5" descr="Outline markers highlighting indicators derived from CALPADS data">
            <a:extLst>
              <a:ext uri="{FF2B5EF4-FFF2-40B4-BE49-F238E27FC236}">
                <a16:creationId xmlns:a16="http://schemas.microsoft.com/office/drawing/2014/main" id="{A88B8C30-9752-471C-AF3B-DCC0CA7601BC}"/>
              </a:ext>
            </a:extLst>
          </p:cNvPr>
          <p:cNvGrpSpPr/>
          <p:nvPr/>
        </p:nvGrpSpPr>
        <p:grpSpPr>
          <a:xfrm>
            <a:off x="4717257" y="2656075"/>
            <a:ext cx="5798344" cy="2165957"/>
            <a:chOff x="3952875" y="2356037"/>
            <a:chExt cx="5798344" cy="2165957"/>
          </a:xfrm>
        </p:grpSpPr>
        <p:sp>
          <p:nvSpPr>
            <p:cNvPr id="3" name="Rectangle: Rounded Corners 2">
              <a:extLst>
                <a:ext uri="{FF2B5EF4-FFF2-40B4-BE49-F238E27FC236}">
                  <a16:creationId xmlns:a16="http://schemas.microsoft.com/office/drawing/2014/main" id="{F22A33DF-ECB6-4636-9426-5A6C1D8C6219}"/>
                </a:ext>
              </a:extLst>
            </p:cNvPr>
            <p:cNvSpPr/>
            <p:nvPr/>
          </p:nvSpPr>
          <p:spPr>
            <a:xfrm>
              <a:off x="3952875" y="2457450"/>
              <a:ext cx="4055269" cy="1943100"/>
            </a:xfrm>
            <a:prstGeom prst="roundRect">
              <a:avLst>
                <a:gd name="adj" fmla="val 5883"/>
              </a:avLst>
            </a:prstGeom>
            <a:noFill/>
            <a:ln w="38100">
              <a:solidFill>
                <a:srgbClr val="E50A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sp>
          <p:nvSpPr>
            <p:cNvPr id="8" name="Rectangle: Rounded Corners 7">
              <a:extLst>
                <a:ext uri="{FF2B5EF4-FFF2-40B4-BE49-F238E27FC236}">
                  <a16:creationId xmlns:a16="http://schemas.microsoft.com/office/drawing/2014/main" id="{07C7FF34-F224-4CEA-9709-492FCAA001FA}"/>
                </a:ext>
              </a:extLst>
            </p:cNvPr>
            <p:cNvSpPr/>
            <p:nvPr/>
          </p:nvSpPr>
          <p:spPr>
            <a:xfrm>
              <a:off x="8008144" y="2356037"/>
              <a:ext cx="1743075" cy="2165957"/>
            </a:xfrm>
            <a:prstGeom prst="roundRect">
              <a:avLst>
                <a:gd name="adj" fmla="val 5883"/>
              </a:avLst>
            </a:prstGeom>
            <a:noFill/>
            <a:ln w="38100">
              <a:solidFill>
                <a:srgbClr val="E50A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600"/>
            </a:p>
          </p:txBody>
        </p:sp>
      </p:grpSp>
    </p:spTree>
    <p:extLst>
      <p:ext uri="{BB962C8B-B14F-4D97-AF65-F5344CB8AC3E}">
        <p14:creationId xmlns:p14="http://schemas.microsoft.com/office/powerpoint/2010/main" val="369112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8C37F5-D0B1-D36A-181D-F2CD42A8DD89}"/>
              </a:ext>
            </a:extLst>
          </p:cNvPr>
          <p:cNvSpPr>
            <a:spLocks noGrp="1"/>
          </p:cNvSpPr>
          <p:nvPr>
            <p:ph type="title"/>
          </p:nvPr>
        </p:nvSpPr>
        <p:spPr/>
        <p:txBody>
          <a:bodyPr/>
          <a:lstStyle/>
          <a:p>
            <a:r>
              <a:rPr lang="en-US"/>
              <a:t>CCI – Indicator 4 - Prepared</a:t>
            </a:r>
          </a:p>
        </p:txBody>
      </p:sp>
      <p:sp>
        <p:nvSpPr>
          <p:cNvPr id="7" name="Footer Placeholder 6">
            <a:extLst>
              <a:ext uri="{FF2B5EF4-FFF2-40B4-BE49-F238E27FC236}">
                <a16:creationId xmlns:a16="http://schemas.microsoft.com/office/drawing/2014/main" id="{7ED4B320-0B11-2F54-EBB4-0097D4AD3EAE}"/>
              </a:ext>
            </a:extLst>
          </p:cNvPr>
          <p:cNvSpPr>
            <a:spLocks noGrp="1"/>
          </p:cNvSpPr>
          <p:nvPr>
            <p:ph type="ftr" sz="quarter" idx="11"/>
          </p:nvPr>
        </p:nvSpPr>
        <p:spPr/>
        <p:txBody>
          <a:bodyPr/>
          <a:lstStyle/>
          <a:p>
            <a:r>
              <a:rPr lang="en-US"/>
              <a:t>715 - CALPADS Advance EOY 1&amp;4</a:t>
            </a:r>
          </a:p>
        </p:txBody>
      </p:sp>
      <p:sp>
        <p:nvSpPr>
          <p:cNvPr id="8" name="Slide Number Placeholder 7">
            <a:extLst>
              <a:ext uri="{FF2B5EF4-FFF2-40B4-BE49-F238E27FC236}">
                <a16:creationId xmlns:a16="http://schemas.microsoft.com/office/drawing/2014/main" id="{77860FBA-13BF-40B4-45D8-087FCFC94564}"/>
              </a:ext>
            </a:extLst>
          </p:cNvPr>
          <p:cNvSpPr>
            <a:spLocks noGrp="1"/>
          </p:cNvSpPr>
          <p:nvPr>
            <p:ph type="sldNum" sz="quarter" idx="12"/>
          </p:nvPr>
        </p:nvSpPr>
        <p:spPr/>
        <p:txBody>
          <a:bodyPr/>
          <a:lstStyle/>
          <a:p>
            <a:fld id="{4873544B-19F4-494A-92D6-13F49422D098}" type="slidenum">
              <a:rPr lang="en-US" smtClean="0"/>
              <a:t>6</a:t>
            </a:fld>
            <a:endParaRPr lang="en-US"/>
          </a:p>
        </p:txBody>
      </p:sp>
      <p:pic>
        <p:nvPicPr>
          <p:cNvPr id="9" name="Picture 8">
            <a:extLst>
              <a:ext uri="{FF2B5EF4-FFF2-40B4-BE49-F238E27FC236}">
                <a16:creationId xmlns:a16="http://schemas.microsoft.com/office/drawing/2014/main" id="{218F99A7-20D4-B83E-F9D6-3F50ED7D3DA4}"/>
              </a:ext>
            </a:extLst>
          </p:cNvPr>
          <p:cNvPicPr>
            <a:picLocks noChangeAspect="1"/>
          </p:cNvPicPr>
          <p:nvPr/>
        </p:nvPicPr>
        <p:blipFill>
          <a:blip r:embed="rId4"/>
          <a:stretch>
            <a:fillRect/>
          </a:stretch>
        </p:blipFill>
        <p:spPr>
          <a:xfrm>
            <a:off x="4497399" y="749097"/>
            <a:ext cx="7309620" cy="5664955"/>
          </a:xfrm>
          <a:prstGeom prst="rect">
            <a:avLst/>
          </a:prstGeom>
          <a:ln>
            <a:noFill/>
          </a:ln>
          <a:effectLst>
            <a:outerShdw blurRad="63500" algn="ctr" rotWithShape="0">
              <a:prstClr val="black">
                <a:alpha val="40000"/>
              </a:prstClr>
            </a:outerShdw>
          </a:effectLst>
        </p:spPr>
      </p:pic>
      <p:sp>
        <p:nvSpPr>
          <p:cNvPr id="4" name="TextBox 3">
            <a:extLst>
              <a:ext uri="{FF2B5EF4-FFF2-40B4-BE49-F238E27FC236}">
                <a16:creationId xmlns:a16="http://schemas.microsoft.com/office/drawing/2014/main" id="{C343A671-E35B-8D81-FDE5-33413D4A0D16}"/>
              </a:ext>
            </a:extLst>
          </p:cNvPr>
          <p:cNvSpPr txBox="1"/>
          <p:nvPr/>
        </p:nvSpPr>
        <p:spPr>
          <a:xfrm>
            <a:off x="217227" y="1820265"/>
            <a:ext cx="4114800" cy="4108176"/>
          </a:xfrm>
          <a:prstGeom prst="rect">
            <a:avLst/>
          </a:prstGeom>
          <a:noFill/>
        </p:spPr>
        <p:txBody>
          <a:bodyPr wrap="square">
            <a:spAutoFit/>
          </a:bodyPr>
          <a:lstStyle/>
          <a:p>
            <a:pPr marL="342900" indent="-342900">
              <a:buFont typeface="Arial" panose="020B0604020202020204" pitchFamily="34" charset="0"/>
              <a:buChar char="•"/>
            </a:pPr>
            <a:r>
              <a:rPr lang="en-US" sz="1800">
                <a:effectLst/>
                <a:latin typeface="Arial" panose="020B0604020202020204" pitchFamily="34" charset="0"/>
                <a:ea typeface="Calibri" panose="020F0502020204030204" pitchFamily="34" charset="0"/>
              </a:rPr>
              <a:t>College Credit and Leadership/Military Science</a:t>
            </a:r>
          </a:p>
          <a:p>
            <a:pPr marL="342900" indent="-342900">
              <a:buFont typeface="Arial" panose="020B0604020202020204" pitchFamily="34" charset="0"/>
              <a:buChar char="•"/>
            </a:pPr>
            <a:r>
              <a:rPr lang="en-US" sz="1800">
                <a:effectLst/>
                <a:latin typeface="Arial" panose="020B0604020202020204" pitchFamily="34" charset="0"/>
                <a:ea typeface="Calibri" panose="020F0502020204030204" pitchFamily="34" charset="0"/>
              </a:rPr>
              <a:t>Career Technical Education (CTE) Pathway</a:t>
            </a:r>
          </a:p>
          <a:p>
            <a:pPr marL="342900" marR="0" lvl="0" indent="-342900">
              <a:spcBef>
                <a:spcPts val="0"/>
              </a:spcBef>
              <a:spcAft>
                <a:spcPts val="0"/>
              </a:spcAft>
              <a:buFont typeface="Arial" panose="020B0604020202020204" pitchFamily="34" charset="0"/>
              <a:buChar char="•"/>
            </a:pPr>
            <a:r>
              <a:rPr lang="en-US" sz="1800">
                <a:effectLst/>
                <a:latin typeface="Arial" panose="020B0604020202020204" pitchFamily="34" charset="0"/>
                <a:ea typeface="Candara" panose="020E0502030303020204" pitchFamily="34" charset="0"/>
                <a:cs typeface="Arial" panose="020B0604020202020204" pitchFamily="34" charset="0"/>
              </a:rPr>
              <a:t>a-g</a:t>
            </a:r>
            <a:endParaRPr lang="en-US" sz="1800">
              <a:effectLst/>
              <a:latin typeface="Arial" panose="020B0604020202020204" pitchFamily="34" charset="0"/>
              <a:ea typeface="Candara" panose="020E0502030303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a:effectLst/>
                <a:latin typeface="Arial" panose="020B0604020202020204" pitchFamily="34" charset="0"/>
                <a:ea typeface="Candara" panose="020E0502030303020204" pitchFamily="34" charset="0"/>
                <a:cs typeface="Arial" panose="020B0604020202020204" pitchFamily="34" charset="0"/>
              </a:rPr>
              <a:t>State Seal of Biliteracy</a:t>
            </a:r>
            <a:endParaRPr lang="en-US" sz="1800">
              <a:effectLst/>
              <a:latin typeface="Arial" panose="020B0604020202020204" pitchFamily="34" charset="0"/>
              <a:ea typeface="Candara" panose="020E0502030303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a:effectLst/>
                <a:latin typeface="Arial" panose="020B0604020202020204" pitchFamily="34" charset="0"/>
                <a:ea typeface="Candara" panose="020E0502030303020204" pitchFamily="34" charset="0"/>
                <a:cs typeface="Arial" panose="020B0604020202020204" pitchFamily="34" charset="0"/>
              </a:rPr>
              <a:t>Pre-Apprenticeship Certification Program </a:t>
            </a:r>
            <a:endParaRPr lang="en-US" sz="1800">
              <a:effectLst/>
              <a:latin typeface="Arial" panose="020B0604020202020204" pitchFamily="34" charset="0"/>
              <a:ea typeface="Candara" panose="020E0502030303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800">
                <a:effectLst/>
                <a:latin typeface="Arial" panose="020B0604020202020204" pitchFamily="34" charset="0"/>
                <a:ea typeface="Candara" panose="020E0502030303020204" pitchFamily="34" charset="0"/>
                <a:cs typeface="Arial" panose="020B0604020202020204" pitchFamily="34" charset="0"/>
              </a:rPr>
              <a:t>Pre-Apprenticeship Program (Non-Registered) </a:t>
            </a:r>
            <a:endParaRPr lang="en-US" sz="1800">
              <a:effectLst/>
              <a:latin typeface="Arial" panose="020B0604020202020204" pitchFamily="34" charset="0"/>
              <a:ea typeface="Candara" panose="020E0502030303020204" pitchFamily="34" charset="0"/>
              <a:cs typeface="Times New Roman" panose="02020603050405020304" pitchFamily="18" charset="0"/>
            </a:endParaRPr>
          </a:p>
          <a:p>
            <a:pPr marL="342900" marR="0" lvl="0" indent="-342900">
              <a:lnSpc>
                <a:spcPct val="105000"/>
              </a:lnSpc>
              <a:spcBef>
                <a:spcPts val="0"/>
              </a:spcBef>
              <a:spcAft>
                <a:spcPts val="800"/>
              </a:spcAft>
              <a:buFont typeface="Arial" panose="020B0604020202020204" pitchFamily="34" charset="0"/>
              <a:buChar char="•"/>
            </a:pPr>
            <a:r>
              <a:rPr lang="en-US" sz="1800">
                <a:effectLst/>
                <a:latin typeface="Arial" panose="020B0604020202020204" pitchFamily="34" charset="0"/>
                <a:ea typeface="Candara" panose="020E0502030303020204" pitchFamily="34" charset="0"/>
                <a:cs typeface="Arial" panose="020B0604020202020204" pitchFamily="34" charset="0"/>
              </a:rPr>
              <a:t>State or Federal Job Program</a:t>
            </a:r>
            <a:endParaRPr lang="en-US" sz="1800">
              <a:effectLst/>
              <a:latin typeface="Arial" panose="020B0604020202020204" pitchFamily="34" charset="0"/>
              <a:ea typeface="Candara" panose="020E0502030303020204" pitchFamily="34" charset="0"/>
              <a:cs typeface="Times New Roman" panose="02020603050405020304" pitchFamily="18" charset="0"/>
            </a:endParaRPr>
          </a:p>
          <a:p>
            <a:pPr marL="342900" marR="0" lvl="0" indent="-342900">
              <a:lnSpc>
                <a:spcPct val="105000"/>
              </a:lnSpc>
              <a:spcBef>
                <a:spcPts val="0"/>
              </a:spcBef>
              <a:spcAft>
                <a:spcPts val="1200"/>
              </a:spcAft>
              <a:buFont typeface="Arial" panose="020B0604020202020204" pitchFamily="34" charset="0"/>
              <a:buChar char="•"/>
            </a:pPr>
            <a:r>
              <a:rPr lang="en-US" sz="1800">
                <a:effectLst/>
                <a:latin typeface="Arial" panose="020B0604020202020204" pitchFamily="34" charset="0"/>
                <a:ea typeface="Candara" panose="020E0502030303020204" pitchFamily="34" charset="0"/>
                <a:cs typeface="Arial" panose="020B0604020202020204" pitchFamily="34" charset="0"/>
              </a:rPr>
              <a:t>Transition Work-based Experience/Transition Classroom-based Work Exploration</a:t>
            </a:r>
            <a:endParaRPr lang="en-US" sz="1800">
              <a:effectLst/>
              <a:latin typeface="Arial" panose="020B0604020202020204" pitchFamily="34" charset="0"/>
              <a:ea typeface="Candara" panose="020E0502030303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40FE463-520B-55F4-0FF6-3D9D99571A5D}"/>
              </a:ext>
            </a:extLst>
          </p:cNvPr>
          <p:cNvSpPr txBox="1"/>
          <p:nvPr/>
        </p:nvSpPr>
        <p:spPr>
          <a:xfrm>
            <a:off x="1078454" y="1207690"/>
            <a:ext cx="6094206" cy="461665"/>
          </a:xfrm>
          <a:prstGeom prst="rect">
            <a:avLst/>
          </a:prstGeom>
          <a:noFill/>
        </p:spPr>
        <p:txBody>
          <a:bodyPr wrap="square">
            <a:spAutoFit/>
          </a:bodyPr>
          <a:lstStyle/>
          <a:p>
            <a:r>
              <a:rPr lang="en-US" sz="2400" b="1">
                <a:effectLst/>
                <a:latin typeface="Arial" panose="020B0604020202020204" pitchFamily="34" charset="0"/>
                <a:ea typeface="Calibri" panose="020F0502020204030204" pitchFamily="34" charset="0"/>
              </a:rPr>
              <a:t>CCI Measures</a:t>
            </a:r>
            <a:endParaRPr lang="en-US" sz="2400"/>
          </a:p>
        </p:txBody>
      </p:sp>
      <p:pic>
        <p:nvPicPr>
          <p:cNvPr id="5" name="Picture 4">
            <a:extLst>
              <a:ext uri="{FF2B5EF4-FFF2-40B4-BE49-F238E27FC236}">
                <a16:creationId xmlns:a16="http://schemas.microsoft.com/office/drawing/2014/main" id="{B8AEF7E3-179B-EAAA-6711-2F8C4A513BAF}"/>
              </a:ext>
            </a:extLst>
          </p:cNvPr>
          <p:cNvPicPr>
            <a:picLocks noChangeAspect="1"/>
          </p:cNvPicPr>
          <p:nvPr/>
        </p:nvPicPr>
        <p:blipFill>
          <a:blip r:embed="rId5"/>
          <a:stretch>
            <a:fillRect/>
          </a:stretch>
        </p:blipFill>
        <p:spPr>
          <a:xfrm>
            <a:off x="6884503" y="2500875"/>
            <a:ext cx="2799894" cy="2925890"/>
          </a:xfrm>
          <a:prstGeom prst="rect">
            <a:avLst/>
          </a:prstGeom>
        </p:spPr>
      </p:pic>
    </p:spTree>
    <p:extLst>
      <p:ext uri="{BB962C8B-B14F-4D97-AF65-F5344CB8AC3E}">
        <p14:creationId xmlns:p14="http://schemas.microsoft.com/office/powerpoint/2010/main" val="123402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id" hidden="1">
            <a:extLst>
              <a:ext uri="{FF2B5EF4-FFF2-40B4-BE49-F238E27FC236}">
                <a16:creationId xmlns:a16="http://schemas.microsoft.com/office/drawing/2014/main" id="{DCC1F84B-3DC0-4BE8-80EE-CF4C006437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5462"/>
            <a:ext cx="12192000" cy="6863462"/>
          </a:xfrm>
          <a:prstGeom prst="rect">
            <a:avLst/>
          </a:prstGeom>
        </p:spPr>
      </p:pic>
      <p:grpSp>
        <p:nvGrpSpPr>
          <p:cNvPr id="14" name="Main Text Box">
            <a:extLst>
              <a:ext uri="{FF2B5EF4-FFF2-40B4-BE49-F238E27FC236}">
                <a16:creationId xmlns:a16="http://schemas.microsoft.com/office/drawing/2014/main" id="{CC64B77D-598C-45AE-A6CF-B591DA7701B7}"/>
              </a:ext>
            </a:extLst>
          </p:cNvPr>
          <p:cNvGrpSpPr/>
          <p:nvPr/>
        </p:nvGrpSpPr>
        <p:grpSpPr>
          <a:xfrm>
            <a:off x="293835" y="500695"/>
            <a:ext cx="10906749" cy="1435962"/>
            <a:chOff x="11034589" y="2846383"/>
            <a:chExt cx="11808393" cy="2867332"/>
          </a:xfrm>
        </p:grpSpPr>
        <p:sp>
          <p:nvSpPr>
            <p:cNvPr id="17" name="Slide Title">
              <a:extLst>
                <a:ext uri="{FF2B5EF4-FFF2-40B4-BE49-F238E27FC236}">
                  <a16:creationId xmlns:a16="http://schemas.microsoft.com/office/drawing/2014/main" id="{04DFF3EF-C700-42D9-8F3C-8BDB52D0ECA9}"/>
                </a:ext>
              </a:extLst>
            </p:cNvPr>
            <p:cNvSpPr txBox="1"/>
            <p:nvPr/>
          </p:nvSpPr>
          <p:spPr>
            <a:xfrm>
              <a:off x="11034589" y="2846383"/>
              <a:ext cx="8661411" cy="1321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kern="1700" spc="115">
                <a:solidFill>
                  <a:srgbClr val="1E254F"/>
                </a:solidFill>
                <a:latin typeface="Arial Black" panose="020B0A04020102020204" pitchFamily="34" charset="0"/>
              </a:endParaRPr>
            </a:p>
          </p:txBody>
        </p:sp>
        <p:sp>
          <p:nvSpPr>
            <p:cNvPr id="20" name="Slide Content">
              <a:extLst>
                <a:ext uri="{FF2B5EF4-FFF2-40B4-BE49-F238E27FC236}">
                  <a16:creationId xmlns:a16="http://schemas.microsoft.com/office/drawing/2014/main" id="{27728B92-06CB-4EA4-90ED-031A822BD919}"/>
                </a:ext>
              </a:extLst>
            </p:cNvPr>
            <p:cNvSpPr txBox="1"/>
            <p:nvPr/>
          </p:nvSpPr>
          <p:spPr>
            <a:xfrm>
              <a:off x="11389798" y="4894353"/>
              <a:ext cx="11453184" cy="81936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900" kern="1700">
                  <a:solidFill>
                    <a:srgbClr val="5E6D85"/>
                  </a:solidFill>
                  <a:latin typeface="Arial" panose="020B0604020202020204" pitchFamily="34" charset="0"/>
                  <a:cs typeface="Arial" panose="020B0604020202020204" pitchFamily="34" charset="0"/>
                </a:rPr>
                <a:t> </a:t>
              </a:r>
            </a:p>
          </p:txBody>
        </p:sp>
      </p:grpSp>
      <p:pic>
        <p:nvPicPr>
          <p:cNvPr id="1026" name="Picture 2">
            <a:extLst>
              <a:ext uri="{FF2B5EF4-FFF2-40B4-BE49-F238E27FC236}">
                <a16:creationId xmlns:a16="http://schemas.microsoft.com/office/drawing/2014/main" id="{7F2AD162-CFD1-4804-9705-D9F2B6E8BF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777201" y="1356349"/>
            <a:ext cx="2718745" cy="1844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487325-629B-39CD-3740-709879191D51}"/>
              </a:ext>
            </a:extLst>
          </p:cNvPr>
          <p:cNvSpPr>
            <a:spLocks noGrp="1"/>
          </p:cNvSpPr>
          <p:nvPr>
            <p:ph type="title"/>
          </p:nvPr>
        </p:nvSpPr>
        <p:spPr>
          <a:xfrm>
            <a:off x="4140243" y="346020"/>
            <a:ext cx="7474993" cy="422961"/>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300" kern="1700" spc="115"/>
              <a:t>Reporting College Courses</a:t>
            </a:r>
            <a:br>
              <a:rPr lang="en-US" sz="3300" kern="1700" spc="115"/>
            </a:br>
            <a:endParaRPr lang="en-US"/>
          </a:p>
        </p:txBody>
      </p:sp>
      <p:sp>
        <p:nvSpPr>
          <p:cNvPr id="4" name="Footer Placeholder 3">
            <a:extLst>
              <a:ext uri="{FF2B5EF4-FFF2-40B4-BE49-F238E27FC236}">
                <a16:creationId xmlns:a16="http://schemas.microsoft.com/office/drawing/2014/main" id="{3EED2742-FA46-44DD-BA2E-E0D911B05E7E}"/>
              </a:ext>
            </a:extLst>
          </p:cNvPr>
          <p:cNvSpPr>
            <a:spLocks noGrp="1"/>
          </p:cNvSpPr>
          <p:nvPr>
            <p:ph type="ftr" sz="quarter" idx="11"/>
          </p:nvPr>
        </p:nvSpPr>
        <p:spPr>
          <a:xfrm>
            <a:off x="217227" y="6356350"/>
            <a:ext cx="5289955" cy="365125"/>
          </a:xfrm>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fr-FR"/>
              <a:t>Session 718 - CALPADS EOY 1 &amp; 4 Certification Compliance</a:t>
            </a:r>
            <a:endParaRPr lang="en-US"/>
          </a:p>
        </p:txBody>
      </p:sp>
      <p:sp>
        <p:nvSpPr>
          <p:cNvPr id="5" name="Slide Number Placeholder 4">
            <a:extLst>
              <a:ext uri="{FF2B5EF4-FFF2-40B4-BE49-F238E27FC236}">
                <a16:creationId xmlns:a16="http://schemas.microsoft.com/office/drawing/2014/main" id="{89457103-480D-4893-B353-67CA8AA293ED}"/>
              </a:ext>
            </a:extLst>
          </p:cNvPr>
          <p:cNvSpPr>
            <a:spLocks noGrp="1"/>
          </p:cNvSpPr>
          <p:nvPr>
            <p:ph type="sldNum" sz="quarter" idx="12"/>
          </p:nvPr>
        </p:nvSpPr>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fld id="{6DD2ED5D-C420-46FC-9F17-98FAF5FA750B}" type="slidenum">
              <a:rPr lang="en-US" smtClean="0"/>
              <a:t>7</a:t>
            </a:fld>
            <a:endParaRPr lang="en-US"/>
          </a:p>
        </p:txBody>
      </p:sp>
      <p:sp>
        <p:nvSpPr>
          <p:cNvPr id="10" name="TextBox 9">
            <a:extLst>
              <a:ext uri="{FF2B5EF4-FFF2-40B4-BE49-F238E27FC236}">
                <a16:creationId xmlns:a16="http://schemas.microsoft.com/office/drawing/2014/main" id="{E9A27446-6C08-4A70-9B5C-4728B3A640F2}"/>
              </a:ext>
            </a:extLst>
          </p:cNvPr>
          <p:cNvSpPr txBox="1"/>
          <p:nvPr/>
        </p:nvSpPr>
        <p:spPr>
          <a:xfrm>
            <a:off x="542326" y="1865190"/>
            <a:ext cx="8166533" cy="2176077"/>
          </a:xfrm>
          <a:prstGeom prst="rect">
            <a:avLst/>
          </a:prstGeom>
          <a:noFill/>
        </p:spPr>
        <p:txBody>
          <a:bodyPr wrap="square" lIns="45720" tIns="22860" rIns="45720" bIns="2286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1600" kern="1700">
                <a:solidFill>
                  <a:srgbClr val="1E254F"/>
                </a:solidFill>
                <a:latin typeface="Arial"/>
                <a:cs typeface="Arial"/>
              </a:rPr>
              <a:t>CRS-State Course Codes in the range of 7000 – 8999 identify CTE Courses. </a:t>
            </a:r>
            <a:endParaRPr lang="en-US" sz="1600" kern="1700">
              <a:solidFill>
                <a:srgbClr val="1E254F"/>
              </a:solidFill>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1600" kern="1700">
                <a:solidFill>
                  <a:srgbClr val="1E254F"/>
                </a:solidFill>
                <a:latin typeface="Arial"/>
                <a:cs typeface="Arial"/>
              </a:rPr>
              <a:t>CTE Postsecondary Articulated Course Indicator Y/N</a:t>
            </a:r>
          </a:p>
          <a:p>
            <a:pPr marL="742950" lvl="1" indent="-285750">
              <a:lnSpc>
                <a:spcPct val="150000"/>
              </a:lnSpc>
              <a:buFont typeface="Arial" panose="020B0604020202020204" pitchFamily="34" charset="0"/>
              <a:buChar char="•"/>
            </a:pPr>
            <a:r>
              <a:rPr lang="en-US" sz="1600" kern="1700">
                <a:solidFill>
                  <a:srgbClr val="1E254F"/>
                </a:solidFill>
                <a:latin typeface="Arial"/>
                <a:cs typeface="Arial"/>
              </a:rPr>
              <a:t>Non-Standard Instructional Level code used to identify college CTE courses</a:t>
            </a:r>
            <a:endParaRPr lang="en-US" sz="1600"/>
          </a:p>
          <a:p>
            <a:pPr marL="1200150" lvl="2" indent="-285750">
              <a:lnSpc>
                <a:spcPct val="150000"/>
              </a:lnSpc>
              <a:buFont typeface="Arial" panose="020B0604020202020204" pitchFamily="34" charset="0"/>
              <a:buChar char="•"/>
            </a:pPr>
            <a:r>
              <a:rPr lang="en-US" sz="1600" kern="1700">
                <a:solidFill>
                  <a:srgbClr val="1E254F"/>
                </a:solidFill>
                <a:latin typeface="Arial"/>
                <a:cs typeface="Arial"/>
              </a:rPr>
              <a:t>23 – College Credit only</a:t>
            </a:r>
          </a:p>
          <a:p>
            <a:pPr marL="1200150" lvl="2" indent="-285750">
              <a:lnSpc>
                <a:spcPct val="150000"/>
              </a:lnSpc>
              <a:buFont typeface="Arial" panose="020B0604020202020204" pitchFamily="34" charset="0"/>
              <a:buChar char="•"/>
            </a:pPr>
            <a:r>
              <a:rPr lang="en-US" sz="1600" kern="1700">
                <a:solidFill>
                  <a:srgbClr val="1E254F"/>
                </a:solidFill>
                <a:latin typeface="Arial"/>
                <a:cs typeface="Arial"/>
              </a:rPr>
              <a:t>24 – Dual Enrollment </a:t>
            </a:r>
            <a:endParaRPr lang="en-US" sz="1600" kern="1700">
              <a:solidFill>
                <a:srgbClr val="1E254F"/>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US" sz="1400" kern="1700">
              <a:solidFill>
                <a:srgbClr val="1E254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23ECC2F-83AA-48FD-B507-53CB1C977BF5}"/>
              </a:ext>
            </a:extLst>
          </p:cNvPr>
          <p:cNvSpPr txBox="1"/>
          <p:nvPr/>
        </p:nvSpPr>
        <p:spPr>
          <a:xfrm>
            <a:off x="716569" y="3540602"/>
            <a:ext cx="633179" cy="45653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1800" b="1" kern="1700">
                <a:solidFill>
                  <a:srgbClr val="1E254F"/>
                </a:solidFill>
                <a:latin typeface="Arial" panose="020B0604020202020204" pitchFamily="34" charset="0"/>
                <a:cs typeface="Arial" panose="020B0604020202020204" pitchFamily="34" charset="0"/>
              </a:rPr>
              <a:t>OR</a:t>
            </a:r>
          </a:p>
        </p:txBody>
      </p:sp>
      <p:sp>
        <p:nvSpPr>
          <p:cNvPr id="15" name="TextBox 14">
            <a:extLst>
              <a:ext uri="{FF2B5EF4-FFF2-40B4-BE49-F238E27FC236}">
                <a16:creationId xmlns:a16="http://schemas.microsoft.com/office/drawing/2014/main" id="{1C30D02D-0B41-408F-AEFF-616817F0FB1D}"/>
              </a:ext>
            </a:extLst>
          </p:cNvPr>
          <p:cNvSpPr txBox="1"/>
          <p:nvPr/>
        </p:nvSpPr>
        <p:spPr>
          <a:xfrm>
            <a:off x="1091648" y="4110474"/>
            <a:ext cx="6097190" cy="1847205"/>
          </a:xfrm>
          <a:prstGeom prst="rect">
            <a:avLst/>
          </a:prstGeom>
          <a:noFill/>
        </p:spPr>
        <p:txBody>
          <a:bodyPr wrap="square" lIns="45720" tIns="22860" rIns="45720" bIns="2286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150000"/>
              </a:lnSpc>
              <a:buFont typeface="Arial"/>
              <a:buChar char="•"/>
            </a:pPr>
            <a:r>
              <a:rPr lang="en-US" sz="1600" kern="1700">
                <a:solidFill>
                  <a:srgbClr val="1E254F"/>
                </a:solidFill>
                <a:latin typeface="Arial"/>
                <a:cs typeface="Arial"/>
              </a:rPr>
              <a:t>All college courses that are </a:t>
            </a:r>
            <a:r>
              <a:rPr lang="en-US" sz="1600" b="1" kern="1700">
                <a:solidFill>
                  <a:srgbClr val="FF0000"/>
                </a:solidFill>
                <a:latin typeface="Arial"/>
                <a:cs typeface="Arial"/>
              </a:rPr>
              <a:t>not</a:t>
            </a:r>
            <a:r>
              <a:rPr lang="en-US" sz="1600" kern="1700">
                <a:solidFill>
                  <a:srgbClr val="1E254F"/>
                </a:solidFill>
                <a:latin typeface="Arial"/>
                <a:cs typeface="Arial"/>
              </a:rPr>
              <a:t> CTE should consider using "College credit course" in the CALPADS name (e.g., College Credit Course – English)</a:t>
            </a:r>
            <a:endParaRPr lang="en-US" sz="1600"/>
          </a:p>
          <a:p>
            <a:pPr marL="228600" indent="-228600">
              <a:lnSpc>
                <a:spcPct val="150000"/>
              </a:lnSpc>
              <a:buFont typeface="Arial"/>
              <a:buChar char="•"/>
            </a:pPr>
            <a:r>
              <a:rPr lang="en-US" sz="1600" kern="1700">
                <a:solidFill>
                  <a:srgbClr val="1E254F"/>
                </a:solidFill>
                <a:latin typeface="Arial"/>
                <a:cs typeface="Arial"/>
              </a:rPr>
              <a:t>College courses are reported with codes 9020, 9082, 9096, 9120, 9154, 9200 ,9227, 9273, 9303, 9358.</a:t>
            </a:r>
            <a:endParaRPr lang="en-US" sz="1600">
              <a:latin typeface="Arial"/>
              <a:cs typeface="Arial"/>
            </a:endParaRPr>
          </a:p>
        </p:txBody>
      </p:sp>
      <p:sp>
        <p:nvSpPr>
          <p:cNvPr id="7" name="TextBox 6">
            <a:extLst>
              <a:ext uri="{FF2B5EF4-FFF2-40B4-BE49-F238E27FC236}">
                <a16:creationId xmlns:a16="http://schemas.microsoft.com/office/drawing/2014/main" id="{10C089C1-16C4-4A36-BFCF-925EE1D49B12}"/>
              </a:ext>
            </a:extLst>
          </p:cNvPr>
          <p:cNvSpPr txBox="1"/>
          <p:nvPr/>
        </p:nvSpPr>
        <p:spPr>
          <a:xfrm>
            <a:off x="350044" y="1162414"/>
            <a:ext cx="7722394"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There are limited state course codes used for college courses.</a:t>
            </a:r>
          </a:p>
        </p:txBody>
      </p:sp>
    </p:spTree>
    <p:extLst>
      <p:ext uri="{BB962C8B-B14F-4D97-AF65-F5344CB8AC3E}">
        <p14:creationId xmlns:p14="http://schemas.microsoft.com/office/powerpoint/2010/main" val="157542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3996"/>
            <a:ext cx="3670300" cy="68707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416300" y="2032000"/>
            <a:ext cx="546100" cy="546100"/>
          </a:xfrm>
          <a:prstGeom prst="rect">
            <a:avLst/>
          </a:prstGeom>
        </p:spPr>
      </p:pic>
      <p:sp>
        <p:nvSpPr>
          <p:cNvPr id="5" name="Object4"/>
          <p:cNvSpPr/>
          <p:nvPr/>
        </p:nvSpPr>
        <p:spPr>
          <a:xfrm>
            <a:off x="330200" y="704850"/>
            <a:ext cx="3086100" cy="4803530"/>
          </a:xfrm>
          <a:prstGeom prst="rect">
            <a:avLst/>
          </a:prstGeom>
          <a:noFill/>
          <a:ln/>
        </p:spPr>
        <p:txBody>
          <a:bodyPr wrap="square" lIns="0" tIns="0" rIns="0" bIns="0" rtlCol="0" anchor="ctr">
            <a:normAutofit/>
          </a:bodyPr>
          <a:lstStyle/>
          <a:p>
            <a:pPr defTabSz="609630">
              <a:lnSpc>
                <a:spcPts val="3133"/>
              </a:lnSpc>
            </a:pPr>
            <a:r>
              <a:rPr lang="en-US" sz="6600">
                <a:solidFill>
                  <a:srgbClr val="FFFFFF"/>
                </a:solidFill>
                <a:latin typeface="AeriesSansBold" pitchFamily="50" charset="0"/>
              </a:rPr>
              <a:t> </a:t>
            </a:r>
            <a:endParaRPr lang="en-US" sz="6600">
              <a:solidFill>
                <a:prstClr val="black"/>
              </a:solidFill>
              <a:latin typeface="AeriesSansBold" pitchFamily="50" charset="0"/>
            </a:endParaRPr>
          </a:p>
        </p:txBody>
      </p:sp>
      <p:sp>
        <p:nvSpPr>
          <p:cNvPr id="6" name="Object5"/>
          <p:cNvSpPr/>
          <p:nvPr/>
        </p:nvSpPr>
        <p:spPr>
          <a:xfrm>
            <a:off x="330200" y="1104901"/>
            <a:ext cx="2787650" cy="4803530"/>
          </a:xfrm>
          <a:prstGeom prst="rect">
            <a:avLst/>
          </a:prstGeom>
          <a:noFill/>
          <a:ln/>
        </p:spPr>
        <p:txBody>
          <a:bodyPr wrap="square" lIns="0" tIns="0" rIns="0" bIns="0" rtlCol="0" anchor="t">
            <a:noAutofit/>
          </a:bodyPr>
          <a:lstStyle/>
          <a:p>
            <a:pPr defTabSz="609630">
              <a:lnSpc>
                <a:spcPts val="2733"/>
              </a:lnSpc>
            </a:pPr>
            <a:endParaRPr lang="en-US" sz="1733">
              <a:solidFill>
                <a:prstClr val="black"/>
              </a:solidFill>
              <a:latin typeface="Calibri" panose="020F0502020204030204"/>
            </a:endParaRPr>
          </a:p>
        </p:txBody>
      </p:sp>
      <p:sp>
        <p:nvSpPr>
          <p:cNvPr id="9" name="Object8"/>
          <p:cNvSpPr/>
          <p:nvPr/>
        </p:nvSpPr>
        <p:spPr>
          <a:xfrm>
            <a:off x="4267201" y="609600"/>
            <a:ext cx="92364" cy="95250"/>
          </a:xfrm>
          <a:prstGeom prst="rect">
            <a:avLst/>
          </a:prstGeom>
          <a:noFill/>
          <a:ln/>
        </p:spPr>
        <p:txBody>
          <a:bodyPr wrap="square" lIns="0" tIns="0" rIns="0" bIns="0" rtlCol="0" anchor="ctr">
            <a:noAutofit/>
          </a:bodyPr>
          <a:lstStyle/>
          <a:p>
            <a:pPr defTabSz="609630">
              <a:lnSpc>
                <a:spcPts val="3800"/>
              </a:lnSpc>
            </a:pPr>
            <a:endParaRPr lang="en-US" sz="3200">
              <a:solidFill>
                <a:prstClr val="black"/>
              </a:solidFill>
              <a:latin typeface="AeriesSansBold" pitchFamily="50" charset="0"/>
            </a:endParaRPr>
          </a:p>
        </p:txBody>
      </p:sp>
      <p:sp>
        <p:nvSpPr>
          <p:cNvPr id="10" name="Object9"/>
          <p:cNvSpPr/>
          <p:nvPr/>
        </p:nvSpPr>
        <p:spPr>
          <a:xfrm>
            <a:off x="4267200" y="2952750"/>
            <a:ext cx="7372350" cy="2514600"/>
          </a:xfrm>
          <a:prstGeom prst="rect">
            <a:avLst/>
          </a:prstGeom>
          <a:noFill/>
          <a:ln/>
        </p:spPr>
        <p:txBody>
          <a:bodyPr wrap="square" lIns="0" tIns="0" rIns="0" bIns="0" rtlCol="0" anchor="t">
            <a:noAutofit/>
          </a:bodyPr>
          <a:lstStyle/>
          <a:p>
            <a:pPr defTabSz="609630">
              <a:lnSpc>
                <a:spcPts val="1867"/>
              </a:lnSpc>
            </a:pPr>
            <a:endParaRPr lang="en-US" sz="1600">
              <a:solidFill>
                <a:prstClr val="black"/>
              </a:solidFill>
              <a:latin typeface="Calibri" panose="020F0502020204030204"/>
            </a:endParaRPr>
          </a:p>
        </p:txBody>
      </p:sp>
      <p:sp>
        <p:nvSpPr>
          <p:cNvPr id="8" name="TextBox 7">
            <a:extLst>
              <a:ext uri="{FF2B5EF4-FFF2-40B4-BE49-F238E27FC236}">
                <a16:creationId xmlns:a16="http://schemas.microsoft.com/office/drawing/2014/main" id="{AB92C62C-C379-3F8F-3261-90EE8B39500C}"/>
              </a:ext>
            </a:extLst>
          </p:cNvPr>
          <p:cNvSpPr txBox="1"/>
          <p:nvPr/>
        </p:nvSpPr>
        <p:spPr>
          <a:xfrm>
            <a:off x="395766" y="116530"/>
            <a:ext cx="2954968" cy="6524863"/>
          </a:xfrm>
          <a:prstGeom prst="rect">
            <a:avLst/>
          </a:prstGeom>
          <a:noFill/>
        </p:spPr>
        <p:txBody>
          <a:bodyPr wrap="square" rtlCol="0">
            <a:spAutoFit/>
          </a:bodyPr>
          <a:lstStyle/>
          <a:p>
            <a:r>
              <a:rPr lang="en-US" sz="3200" b="1">
                <a:solidFill>
                  <a:schemeClr val="bg1"/>
                </a:solidFill>
                <a:latin typeface="Nunito Sans" pitchFamily="2" charset="0"/>
              </a:rPr>
              <a:t>How to implement  College Credit Courses</a:t>
            </a:r>
          </a:p>
          <a:p>
            <a:endParaRPr lang="en-US" sz="2000" b="1">
              <a:solidFill>
                <a:schemeClr val="bg1"/>
              </a:solidFill>
              <a:latin typeface="Nunito Sans" pitchFamily="2" charset="0"/>
            </a:endParaRPr>
          </a:p>
          <a:p>
            <a:r>
              <a:rPr lang="en-US" b="1">
                <a:solidFill>
                  <a:schemeClr val="bg1"/>
                </a:solidFill>
                <a:latin typeface="Nunito Sans" pitchFamily="2" charset="0"/>
              </a:rPr>
              <a:t>Key Points</a:t>
            </a:r>
          </a:p>
          <a:p>
            <a:pPr marL="285750" indent="-285750">
              <a:buFont typeface="Arial" panose="020B0604020202020204" pitchFamily="34" charset="0"/>
              <a:buChar char="•"/>
            </a:pPr>
            <a:r>
              <a:rPr lang="en-US" b="1">
                <a:solidFill>
                  <a:schemeClr val="bg1"/>
                </a:solidFill>
                <a:latin typeface="Nunito Sans" pitchFamily="2" charset="0"/>
              </a:rPr>
              <a:t>A Consideration that is defined here would be to add a set of college credit courses per each Non-Standard Course Level (CRS.CL)</a:t>
            </a:r>
          </a:p>
          <a:p>
            <a:pPr marL="285750" indent="-285750">
              <a:buFont typeface="Arial" panose="020B0604020202020204" pitchFamily="34" charset="0"/>
              <a:buChar char="•"/>
            </a:pPr>
            <a:r>
              <a:rPr lang="en-US" b="1">
                <a:solidFill>
                  <a:schemeClr val="bg1"/>
                </a:solidFill>
                <a:latin typeface="Nunito Sans" pitchFamily="2" charset="0"/>
              </a:rPr>
              <a:t>Review the Subject Area Codes (S1-S3) and A-G area for correct coding for these courses with your Subject Matter Experts</a:t>
            </a:r>
            <a:endParaRPr lang="en-US" sz="2400">
              <a:solidFill>
                <a:schemeClr val="bg1"/>
              </a:solidFill>
            </a:endParaRPr>
          </a:p>
          <a:p>
            <a:endParaRPr lang="en-US"/>
          </a:p>
        </p:txBody>
      </p:sp>
      <p:sp>
        <p:nvSpPr>
          <p:cNvPr id="11" name="TextBox 10">
            <a:extLst>
              <a:ext uri="{FF2B5EF4-FFF2-40B4-BE49-F238E27FC236}">
                <a16:creationId xmlns:a16="http://schemas.microsoft.com/office/drawing/2014/main" id="{B12EA863-E82E-29D7-5E0D-20F5BA857AEE}"/>
              </a:ext>
            </a:extLst>
          </p:cNvPr>
          <p:cNvSpPr txBox="1"/>
          <p:nvPr/>
        </p:nvSpPr>
        <p:spPr>
          <a:xfrm>
            <a:off x="3735866" y="140677"/>
            <a:ext cx="8206041" cy="6555641"/>
          </a:xfrm>
          <a:prstGeom prst="rect">
            <a:avLst/>
          </a:prstGeom>
          <a:noFill/>
        </p:spPr>
        <p:txBody>
          <a:bodyPr wrap="square">
            <a:spAutoFit/>
          </a:bodyPr>
          <a:lstStyle/>
          <a:p>
            <a:pPr algn="l" latinLnBrk="0"/>
            <a:r>
              <a:rPr lang="en-US" sz="1400" b="1" i="0">
                <a:solidFill>
                  <a:srgbClr val="183247"/>
                </a:solidFill>
                <a:effectLst/>
                <a:ea typeface="Aeries Sans"/>
              </a:rPr>
              <a:t>Courses Needed for Proper Reporting</a:t>
            </a:r>
          </a:p>
          <a:p>
            <a:pPr algn="l" latinLnBrk="0"/>
            <a:r>
              <a:rPr lang="en-US" sz="1400" b="0" i="0">
                <a:solidFill>
                  <a:srgbClr val="183247"/>
                </a:solidFill>
                <a:effectLst/>
                <a:ea typeface="Aeries Sans"/>
              </a:rPr>
              <a:t>There should be a set of specific College Course Codes added to the Course Table to use in these circumstances. There are 10 specific college course codes created by CALPADS to report College Courses. </a:t>
            </a:r>
          </a:p>
          <a:p>
            <a:pPr algn="l" latinLnBrk="0"/>
            <a:endParaRPr lang="en-US" sz="1400" b="0" i="0">
              <a:solidFill>
                <a:srgbClr val="183247"/>
              </a:solidFill>
              <a:effectLst/>
              <a:ea typeface="Aeries Sans"/>
            </a:endParaRPr>
          </a:p>
          <a:p>
            <a:pPr algn="l" latinLnBrk="0"/>
            <a:r>
              <a:rPr lang="en-US" sz="1400" b="0" i="0">
                <a:solidFill>
                  <a:srgbClr val="183247"/>
                </a:solidFill>
                <a:effectLst/>
                <a:ea typeface="Aeries Sans"/>
              </a:rPr>
              <a:t>There are 10 specific college course codes created by CALPADS to report College Courses. </a:t>
            </a:r>
          </a:p>
          <a:p>
            <a:pPr algn="l" latinLnBrk="0"/>
            <a:endParaRPr lang="en-US" sz="1400" b="0" i="0">
              <a:solidFill>
                <a:srgbClr val="183247"/>
              </a:solidFill>
              <a:effectLst/>
              <a:ea typeface="Aeries Sans"/>
            </a:endParaRPr>
          </a:p>
          <a:p>
            <a:pPr algn="l" latinLnBrk="0"/>
            <a:r>
              <a:rPr lang="en-US" sz="1400" b="0" i="0">
                <a:solidFill>
                  <a:srgbClr val="183247"/>
                </a:solidFill>
                <a:effectLst/>
                <a:ea typeface="Aeries Sans"/>
              </a:rPr>
              <a:t>9020    College Credit Course - Visual Arts</a:t>
            </a:r>
          </a:p>
          <a:p>
            <a:pPr algn="l" latinLnBrk="0"/>
            <a:r>
              <a:rPr lang="en-US" sz="1400" b="0" i="0">
                <a:solidFill>
                  <a:srgbClr val="183247"/>
                </a:solidFill>
                <a:effectLst/>
                <a:ea typeface="Aeries Sans"/>
              </a:rPr>
              <a:t>9082    College Credit Course - Dance</a:t>
            </a:r>
          </a:p>
          <a:p>
            <a:pPr algn="l" latinLnBrk="0"/>
            <a:r>
              <a:rPr lang="en-US" sz="1400" b="0" i="0">
                <a:solidFill>
                  <a:srgbClr val="183247"/>
                </a:solidFill>
                <a:effectLst/>
                <a:ea typeface="Aeries Sans"/>
              </a:rPr>
              <a:t>9096    College Credit Course - Theater</a:t>
            </a:r>
          </a:p>
          <a:p>
            <a:pPr algn="l" latinLnBrk="0"/>
            <a:r>
              <a:rPr lang="en-US" sz="1400" b="0" i="0">
                <a:solidFill>
                  <a:srgbClr val="183247"/>
                </a:solidFill>
                <a:effectLst/>
                <a:ea typeface="Aeries Sans"/>
              </a:rPr>
              <a:t>9120    College Credit Course - English</a:t>
            </a:r>
          </a:p>
          <a:p>
            <a:pPr algn="l" latinLnBrk="0"/>
            <a:r>
              <a:rPr lang="en-US" sz="1400" b="0" i="0">
                <a:solidFill>
                  <a:srgbClr val="183247"/>
                </a:solidFill>
                <a:effectLst/>
                <a:ea typeface="Aeries Sans"/>
              </a:rPr>
              <a:t>9154    College Credit Course - World Languages</a:t>
            </a:r>
          </a:p>
          <a:p>
            <a:pPr algn="l" latinLnBrk="0"/>
            <a:r>
              <a:rPr lang="en-US" sz="1400" b="0" i="0">
                <a:solidFill>
                  <a:srgbClr val="183247"/>
                </a:solidFill>
                <a:effectLst/>
                <a:ea typeface="Aeries Sans"/>
              </a:rPr>
              <a:t>9200    College Credit Course - History/Social Science</a:t>
            </a:r>
          </a:p>
          <a:p>
            <a:pPr algn="l" latinLnBrk="0"/>
            <a:r>
              <a:rPr lang="en-US" sz="1400" b="0" i="0">
                <a:solidFill>
                  <a:srgbClr val="183247"/>
                </a:solidFill>
                <a:effectLst/>
                <a:ea typeface="Aeries Sans"/>
              </a:rPr>
              <a:t>9227    College Credit Course - Other</a:t>
            </a:r>
          </a:p>
          <a:p>
            <a:pPr algn="l" latinLnBrk="0"/>
            <a:r>
              <a:rPr lang="en-US" sz="1400" b="0" i="0">
                <a:solidFill>
                  <a:srgbClr val="183247"/>
                </a:solidFill>
                <a:effectLst/>
                <a:ea typeface="Aeries Sans"/>
              </a:rPr>
              <a:t>9273    College Credit Course - Mathematics</a:t>
            </a:r>
          </a:p>
          <a:p>
            <a:pPr algn="l" latinLnBrk="0"/>
            <a:r>
              <a:rPr lang="en-US" sz="1400" b="0" i="0">
                <a:solidFill>
                  <a:srgbClr val="183247"/>
                </a:solidFill>
                <a:effectLst/>
                <a:ea typeface="Aeries Sans"/>
              </a:rPr>
              <a:t>9303    College Credit Course - Music</a:t>
            </a:r>
          </a:p>
          <a:p>
            <a:pPr algn="l" latinLnBrk="0"/>
            <a:r>
              <a:rPr lang="en-US" sz="1400" b="0" i="0">
                <a:solidFill>
                  <a:srgbClr val="183247"/>
                </a:solidFill>
                <a:effectLst/>
                <a:ea typeface="Aeries Sans"/>
              </a:rPr>
              <a:t>9358    College Credit Course - Science</a:t>
            </a:r>
          </a:p>
          <a:p>
            <a:pPr algn="l" latinLnBrk="0"/>
            <a:endParaRPr lang="en-US" sz="1400" b="0" i="0">
              <a:solidFill>
                <a:srgbClr val="183247"/>
              </a:solidFill>
              <a:effectLst/>
              <a:ea typeface="Aeries Sans"/>
            </a:endParaRPr>
          </a:p>
          <a:p>
            <a:pPr algn="l" latinLnBrk="0"/>
            <a:r>
              <a:rPr lang="en-US" sz="1400" b="0" i="0">
                <a:solidFill>
                  <a:srgbClr val="183247"/>
                </a:solidFill>
                <a:effectLst/>
                <a:ea typeface="Aeries Sans"/>
              </a:rPr>
              <a:t>Districts should create TWO sets of these courses, one marked with Course Level 23-College Only and one with 24-Dual Credit. The set of courses with the Course Level 24 should have the Subject area codes and UC/CSU codes reviewed, as these courses WILL count towards the student's Graduation Status. </a:t>
            </a:r>
          </a:p>
          <a:p>
            <a:pPr algn="l" latinLnBrk="0"/>
            <a:endParaRPr lang="en-US" sz="1400">
              <a:solidFill>
                <a:srgbClr val="183247"/>
              </a:solidFill>
              <a:ea typeface="Aeries Sans"/>
            </a:endParaRPr>
          </a:p>
          <a:p>
            <a:pPr latinLnBrk="0"/>
            <a:r>
              <a:rPr lang="en-US" sz="1400" b="1">
                <a:solidFill>
                  <a:srgbClr val="183247"/>
                </a:solidFill>
                <a:effectLst/>
                <a:latin typeface="Nunito Sans" pitchFamily="2" charset="0"/>
              </a:rPr>
              <a:t>College type definition and options:</a:t>
            </a:r>
          </a:p>
          <a:p>
            <a:pPr latinLnBrk="0">
              <a:buFont typeface="Arial" panose="020B0604020202020204" pitchFamily="34" charset="0"/>
              <a:buChar char="•"/>
            </a:pPr>
            <a:r>
              <a:rPr lang="en-US" sz="1400">
                <a:effectLst/>
                <a:latin typeface="Nunito Sans" pitchFamily="2" charset="0"/>
              </a:rPr>
              <a:t>Course Level 23 - A college-level, college credit bearing course in which a student receives only college credit upon successful completion. Option on TDF to either hide Credits on transcript, and leave course and college on transcript or hide all courses with CL=23 completely.</a:t>
            </a:r>
          </a:p>
          <a:p>
            <a:pPr latinLnBrk="0"/>
            <a:endParaRPr lang="en-US" sz="1400">
              <a:solidFill>
                <a:srgbClr val="183247"/>
              </a:solidFill>
              <a:effectLst/>
              <a:latin typeface="Nunito Sans" pitchFamily="2" charset="0"/>
            </a:endParaRPr>
          </a:p>
          <a:p>
            <a:pPr latinLnBrk="0">
              <a:buFont typeface="Arial" panose="020B0604020202020204" pitchFamily="34" charset="0"/>
              <a:buChar char="•"/>
            </a:pPr>
            <a:r>
              <a:rPr lang="en-US" sz="1400" b="0">
                <a:solidFill>
                  <a:srgbClr val="000000"/>
                </a:solidFill>
                <a:effectLst/>
                <a:latin typeface="-apple-system"/>
              </a:rPr>
              <a:t>Course level 24 - A college-level, college credit bearing course in which a student receives both high school and college credit upon successful completion. </a:t>
            </a:r>
            <a:endParaRPr lang="en-US" sz="1400">
              <a:solidFill>
                <a:srgbClr val="183247"/>
              </a:solidFill>
              <a:ea typeface="Aeries Sans"/>
            </a:endParaRPr>
          </a:p>
          <a:p>
            <a:pPr algn="l" latinLnBrk="0"/>
            <a:endParaRPr lang="en-US" sz="1400" b="0" i="0">
              <a:solidFill>
                <a:srgbClr val="183247"/>
              </a:solidFill>
              <a:effectLst/>
              <a:ea typeface="Aeries Sans"/>
            </a:endParaRPr>
          </a:p>
        </p:txBody>
      </p:sp>
    </p:spTree>
    <p:extLst>
      <p:ext uri="{BB962C8B-B14F-4D97-AF65-F5344CB8AC3E}">
        <p14:creationId xmlns:p14="http://schemas.microsoft.com/office/powerpoint/2010/main" val="114369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065A0D-B6C9-95DA-192F-7D33AC39F005}"/>
              </a:ext>
            </a:extLst>
          </p:cNvPr>
          <p:cNvPicPr>
            <a:picLocks noChangeAspect="1"/>
          </p:cNvPicPr>
          <p:nvPr/>
        </p:nvPicPr>
        <p:blipFill rotWithShape="1">
          <a:blip r:embed="rId3"/>
          <a:srcRect l="838" r="1138"/>
          <a:stretch/>
        </p:blipFill>
        <p:spPr>
          <a:xfrm>
            <a:off x="3812065" y="161445"/>
            <a:ext cx="8276903" cy="1356086"/>
          </a:xfrm>
          <a:prstGeom prst="rect">
            <a:avLst/>
          </a:prstGeom>
        </p:spPr>
      </p:pic>
      <p:pic>
        <p:nvPicPr>
          <p:cNvPr id="2" name="Object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3996"/>
            <a:ext cx="3670300" cy="6870700"/>
          </a:xfrm>
          <a:prstGeom prst="rect">
            <a:avLst/>
          </a:prstGeom>
        </p:spPr>
      </p:pic>
      <p:pic>
        <p:nvPicPr>
          <p:cNvPr id="4" name="Object 3"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416300" y="2032000"/>
            <a:ext cx="546100" cy="546100"/>
          </a:xfrm>
          <a:prstGeom prst="rect">
            <a:avLst/>
          </a:prstGeom>
        </p:spPr>
      </p:pic>
      <p:sp>
        <p:nvSpPr>
          <p:cNvPr id="5" name="Object4"/>
          <p:cNvSpPr/>
          <p:nvPr/>
        </p:nvSpPr>
        <p:spPr>
          <a:xfrm>
            <a:off x="330200" y="704850"/>
            <a:ext cx="3086100" cy="4803530"/>
          </a:xfrm>
          <a:prstGeom prst="rect">
            <a:avLst/>
          </a:prstGeom>
          <a:noFill/>
          <a:ln/>
        </p:spPr>
        <p:txBody>
          <a:bodyPr wrap="square" lIns="0" tIns="0" rIns="0" bIns="0" rtlCol="0" anchor="ctr">
            <a:normAutofit/>
          </a:bodyPr>
          <a:lstStyle/>
          <a:p>
            <a:pPr defTabSz="609630">
              <a:lnSpc>
                <a:spcPts val="3133"/>
              </a:lnSpc>
            </a:pPr>
            <a:r>
              <a:rPr lang="en-US" sz="6600">
                <a:solidFill>
                  <a:srgbClr val="FFFFFF"/>
                </a:solidFill>
                <a:latin typeface="AeriesSansBold" pitchFamily="50" charset="0"/>
              </a:rPr>
              <a:t> </a:t>
            </a:r>
            <a:endParaRPr lang="en-US" sz="6600">
              <a:solidFill>
                <a:prstClr val="black"/>
              </a:solidFill>
              <a:latin typeface="AeriesSansBold" pitchFamily="50" charset="0"/>
            </a:endParaRPr>
          </a:p>
        </p:txBody>
      </p:sp>
      <p:sp>
        <p:nvSpPr>
          <p:cNvPr id="6" name="Object5"/>
          <p:cNvSpPr/>
          <p:nvPr/>
        </p:nvSpPr>
        <p:spPr>
          <a:xfrm>
            <a:off x="330200" y="1104901"/>
            <a:ext cx="2787650" cy="4803530"/>
          </a:xfrm>
          <a:prstGeom prst="rect">
            <a:avLst/>
          </a:prstGeom>
          <a:noFill/>
          <a:ln/>
        </p:spPr>
        <p:txBody>
          <a:bodyPr wrap="square" lIns="0" tIns="0" rIns="0" bIns="0" rtlCol="0" anchor="t">
            <a:noAutofit/>
          </a:bodyPr>
          <a:lstStyle/>
          <a:p>
            <a:pPr defTabSz="609630">
              <a:lnSpc>
                <a:spcPts val="2733"/>
              </a:lnSpc>
            </a:pPr>
            <a:endParaRPr lang="en-US" sz="1733">
              <a:solidFill>
                <a:prstClr val="black"/>
              </a:solidFill>
              <a:latin typeface="Calibri" panose="020F0502020204030204"/>
            </a:endParaRPr>
          </a:p>
        </p:txBody>
      </p:sp>
      <p:sp>
        <p:nvSpPr>
          <p:cNvPr id="9" name="Object8"/>
          <p:cNvSpPr/>
          <p:nvPr/>
        </p:nvSpPr>
        <p:spPr>
          <a:xfrm>
            <a:off x="4267201" y="609600"/>
            <a:ext cx="92364" cy="95250"/>
          </a:xfrm>
          <a:prstGeom prst="rect">
            <a:avLst/>
          </a:prstGeom>
          <a:noFill/>
          <a:ln/>
        </p:spPr>
        <p:txBody>
          <a:bodyPr wrap="square" lIns="0" tIns="0" rIns="0" bIns="0" rtlCol="0" anchor="ctr">
            <a:noAutofit/>
          </a:bodyPr>
          <a:lstStyle/>
          <a:p>
            <a:pPr defTabSz="609630">
              <a:lnSpc>
                <a:spcPts val="3800"/>
              </a:lnSpc>
            </a:pPr>
            <a:endParaRPr lang="en-US" sz="3200">
              <a:solidFill>
                <a:prstClr val="black"/>
              </a:solidFill>
              <a:latin typeface="AeriesSansBold" pitchFamily="50" charset="0"/>
            </a:endParaRPr>
          </a:p>
        </p:txBody>
      </p:sp>
      <p:sp>
        <p:nvSpPr>
          <p:cNvPr id="10" name="Object9"/>
          <p:cNvSpPr/>
          <p:nvPr/>
        </p:nvSpPr>
        <p:spPr>
          <a:xfrm>
            <a:off x="4267200" y="2952750"/>
            <a:ext cx="7372350" cy="2514600"/>
          </a:xfrm>
          <a:prstGeom prst="rect">
            <a:avLst/>
          </a:prstGeom>
          <a:noFill/>
          <a:ln/>
        </p:spPr>
        <p:txBody>
          <a:bodyPr wrap="square" lIns="0" tIns="0" rIns="0" bIns="0" rtlCol="0" anchor="t">
            <a:noAutofit/>
          </a:bodyPr>
          <a:lstStyle/>
          <a:p>
            <a:pPr defTabSz="609630">
              <a:lnSpc>
                <a:spcPts val="1867"/>
              </a:lnSpc>
            </a:pPr>
            <a:endParaRPr lang="en-US" sz="1600">
              <a:solidFill>
                <a:prstClr val="black"/>
              </a:solidFill>
              <a:latin typeface="Calibri" panose="020F0502020204030204"/>
            </a:endParaRPr>
          </a:p>
        </p:txBody>
      </p:sp>
      <p:sp>
        <p:nvSpPr>
          <p:cNvPr id="8" name="TextBox 7">
            <a:extLst>
              <a:ext uri="{FF2B5EF4-FFF2-40B4-BE49-F238E27FC236}">
                <a16:creationId xmlns:a16="http://schemas.microsoft.com/office/drawing/2014/main" id="{AB92C62C-C379-3F8F-3261-90EE8B39500C}"/>
              </a:ext>
            </a:extLst>
          </p:cNvPr>
          <p:cNvSpPr txBox="1"/>
          <p:nvPr/>
        </p:nvSpPr>
        <p:spPr>
          <a:xfrm>
            <a:off x="395766" y="225945"/>
            <a:ext cx="3049379" cy="5347618"/>
          </a:xfrm>
          <a:prstGeom prst="rect">
            <a:avLst/>
          </a:prstGeom>
          <a:noFill/>
        </p:spPr>
        <p:txBody>
          <a:bodyPr wrap="square" rtlCol="0">
            <a:spAutoFit/>
          </a:bodyPr>
          <a:lstStyle/>
          <a:p>
            <a:pPr marL="0" marR="0" lvl="0" indent="0" algn="ctr" defTabSz="609630" rtl="0" eaLnBrk="1" fontAlgn="auto" latinLnBrk="0" hangingPunct="1">
              <a:lnSpc>
                <a:spcPts val="1933"/>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Courses</a:t>
            </a:r>
          </a:p>
          <a:p>
            <a:pPr marL="0" marR="0" lvl="0" indent="0" algn="ctr" defTabSz="609630" rtl="0" eaLnBrk="1" fontAlgn="auto" latinLnBrk="0" hangingPunct="1">
              <a:lnSpc>
                <a:spcPts val="1933"/>
              </a:lnSpc>
              <a:spcBef>
                <a:spcPts val="0"/>
              </a:spcBef>
              <a:spcAft>
                <a:spcPts val="0"/>
              </a:spcAft>
              <a:buClrTx/>
              <a:buSzTx/>
              <a:buFontTx/>
              <a:buNone/>
              <a:tabLst/>
              <a:defRPr/>
            </a:pPr>
            <a:r>
              <a:rPr lang="en-US" sz="1900" b="1" dirty="0">
                <a:solidFill>
                  <a:prstClr val="white"/>
                </a:solidFill>
                <a:latin typeface="Arial" panose="020B0604020202020204" pitchFamily="34" charset="0"/>
              </a:rPr>
              <a:t>What’s needed to begin</a:t>
            </a:r>
            <a:endParaRPr kumimoji="0" lang="en-US" sz="19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0" marR="0" lvl="0" indent="0" algn="ctr" defTabSz="609630" rtl="0" eaLnBrk="1" fontAlgn="auto" latinLnBrk="0" hangingPunct="1">
              <a:lnSpc>
                <a:spcPts val="1933"/>
              </a:lnSpc>
              <a:spcBef>
                <a:spcPts val="0"/>
              </a:spcBef>
              <a:spcAft>
                <a:spcPts val="0"/>
              </a:spcAft>
              <a:buClrTx/>
              <a:buSzTx/>
              <a:buFontTx/>
              <a:buNone/>
              <a:tabLst/>
              <a:defRPr/>
            </a:pPr>
            <a:endParaRPr lang="en-US" sz="32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ea typeface="+mn-ea"/>
                <a:cs typeface="+mn-cs"/>
              </a:rPr>
              <a:t>Course History Institution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ea typeface="+mn-ea"/>
                <a:cs typeface="+mn-cs"/>
              </a:rPr>
              <a:t> </a:t>
            </a:r>
            <a:r>
              <a:rPr lang="en-US" sz="1400" dirty="0">
                <a:solidFill>
                  <a:prstClr val="white"/>
                </a:solidFill>
              </a:rPr>
              <a:t>Courses that are solely provided by the Higher Education Institution will need to have the College Name added to CHI for use on the Student Transcript field for “school taken” </a:t>
            </a:r>
            <a:endParaRPr kumimoji="0" lang="en-US" sz="1400" b="1"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prstClr val="whit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ea typeface="+mn-ea"/>
                <a:cs typeface="+mn-cs"/>
              </a:rPr>
              <a:t>Management Courses Page</a:t>
            </a:r>
          </a:p>
          <a:p>
            <a:pPr>
              <a:defRPr/>
            </a:pPr>
            <a:r>
              <a:rPr lang="en-US" sz="1400" dirty="0">
                <a:solidFill>
                  <a:schemeClr val="bg1"/>
                </a:solidFill>
              </a:rPr>
              <a:t>College State Course Code (CRS.CC3) – This field is only available if the Course Level is "24".  If it is populated, it is used in lieu of the regular State Course Code when extracting to CALPADS for Transcript records that earn College credit.  This new field only allows codes for CTE and specific College Credit Course codes.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white"/>
              </a:solidFill>
              <a:latin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endParaRPr lang="en-US" dirty="0"/>
          </a:p>
        </p:txBody>
      </p:sp>
      <p:pic>
        <p:nvPicPr>
          <p:cNvPr id="15" name="Picture 14">
            <a:extLst>
              <a:ext uri="{FF2B5EF4-FFF2-40B4-BE49-F238E27FC236}">
                <a16:creationId xmlns:a16="http://schemas.microsoft.com/office/drawing/2014/main" id="{031EE1FF-03F0-6E6C-8110-0CDE1D56E06A}"/>
              </a:ext>
            </a:extLst>
          </p:cNvPr>
          <p:cNvPicPr>
            <a:picLocks noChangeAspect="1"/>
          </p:cNvPicPr>
          <p:nvPr/>
        </p:nvPicPr>
        <p:blipFill rotWithShape="1">
          <a:blip r:embed="rId8"/>
          <a:srcRect b="14375"/>
          <a:stretch/>
        </p:blipFill>
        <p:spPr>
          <a:xfrm>
            <a:off x="5167101" y="1099434"/>
            <a:ext cx="2647387" cy="963513"/>
          </a:xfrm>
          <a:prstGeom prst="rect">
            <a:avLst/>
          </a:prstGeom>
        </p:spPr>
      </p:pic>
      <p:pic>
        <p:nvPicPr>
          <p:cNvPr id="14" name="Picture 13">
            <a:extLst>
              <a:ext uri="{FF2B5EF4-FFF2-40B4-BE49-F238E27FC236}">
                <a16:creationId xmlns:a16="http://schemas.microsoft.com/office/drawing/2014/main" id="{A31A4B23-9575-FACA-7434-69BB004B3545}"/>
              </a:ext>
            </a:extLst>
          </p:cNvPr>
          <p:cNvPicPr>
            <a:picLocks noChangeAspect="1"/>
          </p:cNvPicPr>
          <p:nvPr/>
        </p:nvPicPr>
        <p:blipFill>
          <a:blip r:embed="rId9"/>
          <a:stretch>
            <a:fillRect/>
          </a:stretch>
        </p:blipFill>
        <p:spPr>
          <a:xfrm>
            <a:off x="5207101" y="2317293"/>
            <a:ext cx="5486829" cy="1618886"/>
          </a:xfrm>
          <a:prstGeom prst="rect">
            <a:avLst/>
          </a:prstGeom>
        </p:spPr>
      </p:pic>
      <p:pic>
        <p:nvPicPr>
          <p:cNvPr id="18" name="Picture 17">
            <a:extLst>
              <a:ext uri="{FF2B5EF4-FFF2-40B4-BE49-F238E27FC236}">
                <a16:creationId xmlns:a16="http://schemas.microsoft.com/office/drawing/2014/main" id="{4C2CC05D-FEF3-12A8-F79B-1C840494D1AA}"/>
              </a:ext>
            </a:extLst>
          </p:cNvPr>
          <p:cNvPicPr>
            <a:picLocks noChangeAspect="1"/>
          </p:cNvPicPr>
          <p:nvPr/>
        </p:nvPicPr>
        <p:blipFill>
          <a:blip r:embed="rId10"/>
          <a:stretch>
            <a:fillRect/>
          </a:stretch>
        </p:blipFill>
        <p:spPr>
          <a:xfrm>
            <a:off x="3812065" y="4279901"/>
            <a:ext cx="8194405" cy="2416653"/>
          </a:xfrm>
          <a:prstGeom prst="rect">
            <a:avLst/>
          </a:prstGeom>
        </p:spPr>
      </p:pic>
      <p:pic>
        <p:nvPicPr>
          <p:cNvPr id="20" name="Picture 19">
            <a:extLst>
              <a:ext uri="{FF2B5EF4-FFF2-40B4-BE49-F238E27FC236}">
                <a16:creationId xmlns:a16="http://schemas.microsoft.com/office/drawing/2014/main" id="{D6DAB988-9337-C3AA-397A-83D087A575BE}"/>
              </a:ext>
            </a:extLst>
          </p:cNvPr>
          <p:cNvPicPr>
            <a:picLocks noChangeAspect="1"/>
          </p:cNvPicPr>
          <p:nvPr/>
        </p:nvPicPr>
        <p:blipFill>
          <a:blip r:embed="rId11"/>
          <a:stretch>
            <a:fillRect/>
          </a:stretch>
        </p:blipFill>
        <p:spPr>
          <a:xfrm>
            <a:off x="793966" y="5294257"/>
            <a:ext cx="11119738" cy="1065969"/>
          </a:xfrm>
          <a:prstGeom prst="rect">
            <a:avLst/>
          </a:prstGeom>
          <a:ln w="12700">
            <a:solidFill>
              <a:schemeClr val="accent1"/>
            </a:solidFill>
          </a:ln>
        </p:spPr>
      </p:pic>
    </p:spTree>
    <p:extLst>
      <p:ext uri="{BB962C8B-B14F-4D97-AF65-F5344CB8AC3E}">
        <p14:creationId xmlns:p14="http://schemas.microsoft.com/office/powerpoint/2010/main" val="30080117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Nunito S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Nunito S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12037106336648B4B2D3A11D0E1F24" ma:contentTypeVersion="6" ma:contentTypeDescription="Create a new document." ma:contentTypeScope="" ma:versionID="21a97e4efad8a08aaaa384ff96c8d6f1">
  <xsd:schema xmlns:xsd="http://www.w3.org/2001/XMLSchema" xmlns:xs="http://www.w3.org/2001/XMLSchema" xmlns:p="http://schemas.microsoft.com/office/2006/metadata/properties" xmlns:ns3="9fa4b8b5-de85-4725-b864-e23910173c26" xmlns:ns4="e478c2eb-79cb-4ee3-bc1e-2b2d00068f5f" targetNamespace="http://schemas.microsoft.com/office/2006/metadata/properties" ma:root="true" ma:fieldsID="20a8c085381b756be0a6b98e55f7e4aa" ns3:_="" ns4:_="">
    <xsd:import namespace="9fa4b8b5-de85-4725-b864-e23910173c26"/>
    <xsd:import namespace="e478c2eb-79cb-4ee3-bc1e-2b2d00068f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4b8b5-de85-4725-b864-e23910173c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8c2eb-79cb-4ee3-bc1e-2b2d00068f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EE6B17-017A-4877-B073-AECADA54DE8F}">
  <ds:schemaRefs>
    <ds:schemaRef ds:uri="http://schemas.microsoft.com/sharepoint/v3/contenttype/forms"/>
  </ds:schemaRefs>
</ds:datastoreItem>
</file>

<file path=customXml/itemProps2.xml><?xml version="1.0" encoding="utf-8"?>
<ds:datastoreItem xmlns:ds="http://schemas.openxmlformats.org/officeDocument/2006/customXml" ds:itemID="{77A39ED5-FF47-4F95-AD84-55057FF44036}">
  <ds:schemaRefs>
    <ds:schemaRef ds:uri="9fa4b8b5-de85-4725-b864-e23910173c26"/>
    <ds:schemaRef ds:uri="e478c2eb-79cb-4ee3-bc1e-2b2d00068f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81591FF-1DFE-44B8-8044-B30CFCB36C4B}">
  <ds:schemaRefs>
    <ds:schemaRef ds:uri="9fa4b8b5-de85-4725-b864-e23910173c26"/>
    <ds:schemaRef ds:uri="e478c2eb-79cb-4ee3-bc1e-2b2d00068f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2592</Words>
  <Application>Microsoft Office PowerPoint</Application>
  <PresentationFormat>Widescreen</PresentationFormat>
  <Paragraphs>244</Paragraphs>
  <Slides>18</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Arial</vt:lpstr>
      <vt:lpstr>Nunito Sans SemiBold</vt:lpstr>
      <vt:lpstr>Calibri</vt:lpstr>
      <vt:lpstr>Helvetica Neue</vt:lpstr>
      <vt:lpstr>AeriesSansBold</vt:lpstr>
      <vt:lpstr>Nunito Sans</vt:lpstr>
      <vt:lpstr>Nunito Sans Light</vt:lpstr>
      <vt:lpstr>Arial Black</vt:lpstr>
      <vt:lpstr>-apple-system</vt:lpstr>
      <vt:lpstr>1_Office Theme</vt:lpstr>
      <vt:lpstr>5_Office Theme</vt:lpstr>
      <vt:lpstr>3_Office Theme</vt:lpstr>
      <vt:lpstr>PowerPoint Presentation</vt:lpstr>
      <vt:lpstr>PowerPoint Presentation</vt:lpstr>
      <vt:lpstr>PowerPoint Presentation</vt:lpstr>
      <vt:lpstr>PowerPoint Presentation</vt:lpstr>
      <vt:lpstr> CCI Readiness Matrix </vt:lpstr>
      <vt:lpstr>CCI – Indicator 4 - Prepared</vt:lpstr>
      <vt:lpstr>Reporting College Courses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Lin-Clark</dc:creator>
  <cp:lastModifiedBy>Sandy Madrid</cp:lastModifiedBy>
  <cp:revision>1</cp:revision>
  <dcterms:created xsi:type="dcterms:W3CDTF">2020-10-12T22:05:31Z</dcterms:created>
  <dcterms:modified xsi:type="dcterms:W3CDTF">2023-05-31T05:16:54Z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0x0101004612037106336648B4B2D3A11D0E1F24</vt:lpwstr>
  </property>
</Properties>
</file>