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5"/>
  </p:notesMasterIdLst>
  <p:sldIdLst>
    <p:sldId id="293" r:id="rId5"/>
    <p:sldId id="295" r:id="rId6"/>
    <p:sldId id="294" r:id="rId7"/>
    <p:sldId id="271" r:id="rId8"/>
    <p:sldId id="297" r:id="rId9"/>
    <p:sldId id="277" r:id="rId10"/>
    <p:sldId id="303" r:id="rId11"/>
    <p:sldId id="306" r:id="rId12"/>
    <p:sldId id="308" r:id="rId13"/>
    <p:sldId id="310" r:id="rId14"/>
    <p:sldId id="309" r:id="rId15"/>
    <p:sldId id="312" r:id="rId16"/>
    <p:sldId id="311" r:id="rId17"/>
    <p:sldId id="313" r:id="rId18"/>
    <p:sldId id="314" r:id="rId19"/>
    <p:sldId id="315" r:id="rId20"/>
    <p:sldId id="307" r:id="rId21"/>
    <p:sldId id="288" r:id="rId22"/>
    <p:sldId id="305" r:id="rId23"/>
    <p:sldId id="304" r:id="rId24"/>
  </p:sldIdLst>
  <p:sldSz cx="12192000" cy="6858000"/>
  <p:notesSz cx="6858000" cy="9144000"/>
  <p:embeddedFontLst>
    <p:embeddedFont>
      <p:font typeface="AeriesSansBold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 Sans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F4249-3C07-4CC9-B972-79389E9821F9}" v="5" dt="2023-05-17T23:53:42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 McConnell" userId="509472d5-9408-4286-9c9a-0d940b953665" providerId="ADAL" clId="{31AF4249-3C07-4CC9-B972-79389E9821F9}"/>
    <pc:docChg chg="undo custSel modSld">
      <pc:chgData name="Deb McConnell" userId="509472d5-9408-4286-9c9a-0d940b953665" providerId="ADAL" clId="{31AF4249-3C07-4CC9-B972-79389E9821F9}" dt="2023-05-18T00:23:05.886" v="1065" actId="20577"/>
      <pc:docMkLst>
        <pc:docMk/>
      </pc:docMkLst>
      <pc:sldChg chg="modSp mod">
        <pc:chgData name="Deb McConnell" userId="509472d5-9408-4286-9c9a-0d940b953665" providerId="ADAL" clId="{31AF4249-3C07-4CC9-B972-79389E9821F9}" dt="2023-05-17T22:40:21.502" v="348" actId="1076"/>
        <pc:sldMkLst>
          <pc:docMk/>
          <pc:sldMk cId="0" sldId="271"/>
        </pc:sldMkLst>
        <pc:spChg chg="mod">
          <ac:chgData name="Deb McConnell" userId="509472d5-9408-4286-9c9a-0d940b953665" providerId="ADAL" clId="{31AF4249-3C07-4CC9-B972-79389E9821F9}" dt="2023-05-17T22:36:00.466" v="244" actId="14100"/>
          <ac:spMkLst>
            <pc:docMk/>
            <pc:sldMk cId="0" sldId="271"/>
            <ac:spMk id="3" creationId="{00000000-0000-0000-0000-000000000000}"/>
          </ac:spMkLst>
        </pc:spChg>
        <pc:graphicFrameChg chg="mod modGraphic">
          <ac:chgData name="Deb McConnell" userId="509472d5-9408-4286-9c9a-0d940b953665" providerId="ADAL" clId="{31AF4249-3C07-4CC9-B972-79389E9821F9}" dt="2023-05-17T22:38:25.872" v="333" actId="20577"/>
          <ac:graphicFrameMkLst>
            <pc:docMk/>
            <pc:sldMk cId="0" sldId="271"/>
            <ac:graphicFrameMk id="18" creationId="{824B7877-5A3D-62E8-99A0-984CAFC62AB2}"/>
          </ac:graphicFrameMkLst>
        </pc:graphicFrameChg>
        <pc:picChg chg="mod">
          <ac:chgData name="Deb McConnell" userId="509472d5-9408-4286-9c9a-0d940b953665" providerId="ADAL" clId="{31AF4249-3C07-4CC9-B972-79389E9821F9}" dt="2023-05-17T22:40:21.502" v="348" actId="1076"/>
          <ac:picMkLst>
            <pc:docMk/>
            <pc:sldMk cId="0" sldId="271"/>
            <ac:picMk id="2" creationId="{00000000-0000-0000-0000-000000000000}"/>
          </ac:picMkLst>
        </pc:picChg>
      </pc:sldChg>
      <pc:sldChg chg="modSp mod">
        <pc:chgData name="Deb McConnell" userId="509472d5-9408-4286-9c9a-0d940b953665" providerId="ADAL" clId="{31AF4249-3C07-4CC9-B972-79389E9821F9}" dt="2023-05-17T22:55:39.678" v="411" actId="20577"/>
        <pc:sldMkLst>
          <pc:docMk/>
          <pc:sldMk cId="0" sldId="277"/>
        </pc:sldMkLst>
        <pc:spChg chg="mod">
          <ac:chgData name="Deb McConnell" userId="509472d5-9408-4286-9c9a-0d940b953665" providerId="ADAL" clId="{31AF4249-3C07-4CC9-B972-79389E9821F9}" dt="2023-05-17T22:55:39.678" v="411" actId="20577"/>
          <ac:spMkLst>
            <pc:docMk/>
            <pc:sldMk cId="0" sldId="277"/>
            <ac:spMk id="3" creationId="{A86C5A0F-066B-450C-686A-6AB220C5281B}"/>
          </ac:spMkLst>
        </pc:spChg>
        <pc:spChg chg="mod">
          <ac:chgData name="Deb McConnell" userId="509472d5-9408-4286-9c9a-0d940b953665" providerId="ADAL" clId="{31AF4249-3C07-4CC9-B972-79389E9821F9}" dt="2023-05-17T22:44:23.947" v="358" actId="20577"/>
          <ac:spMkLst>
            <pc:docMk/>
            <pc:sldMk cId="0" sldId="277"/>
            <ac:spMk id="5" creationId="{847D489B-FF3B-33C5-0B4C-7897C146C5F9}"/>
          </ac:spMkLst>
        </pc:spChg>
      </pc:sldChg>
      <pc:sldChg chg="modSp mod">
        <pc:chgData name="Deb McConnell" userId="509472d5-9408-4286-9c9a-0d940b953665" providerId="ADAL" clId="{31AF4249-3C07-4CC9-B972-79389E9821F9}" dt="2023-05-17T22:26:43.999" v="26" actId="255"/>
        <pc:sldMkLst>
          <pc:docMk/>
          <pc:sldMk cId="569788142" sldId="293"/>
        </pc:sldMkLst>
        <pc:spChg chg="mod">
          <ac:chgData name="Deb McConnell" userId="509472d5-9408-4286-9c9a-0d940b953665" providerId="ADAL" clId="{31AF4249-3C07-4CC9-B972-79389E9821F9}" dt="2023-05-17T22:26:43.999" v="26" actId="255"/>
          <ac:spMkLst>
            <pc:docMk/>
            <pc:sldMk cId="569788142" sldId="293"/>
            <ac:spMk id="9" creationId="{93FB1506-9394-75DF-A306-B9E1F5689770}"/>
          </ac:spMkLst>
        </pc:spChg>
      </pc:sldChg>
      <pc:sldChg chg="modSp mod">
        <pc:chgData name="Deb McConnell" userId="509472d5-9408-4286-9c9a-0d940b953665" providerId="ADAL" clId="{31AF4249-3C07-4CC9-B972-79389E9821F9}" dt="2023-05-18T00:23:05.886" v="1065" actId="20577"/>
        <pc:sldMkLst>
          <pc:docMk/>
          <pc:sldMk cId="4113236485" sldId="295"/>
        </pc:sldMkLst>
        <pc:spChg chg="mod">
          <ac:chgData name="Deb McConnell" userId="509472d5-9408-4286-9c9a-0d940b953665" providerId="ADAL" clId="{31AF4249-3C07-4CC9-B972-79389E9821F9}" dt="2023-05-18T00:22:50.568" v="1038" actId="20577"/>
          <ac:spMkLst>
            <pc:docMk/>
            <pc:sldMk cId="4113236485" sldId="295"/>
            <ac:spMk id="9" creationId="{00000000-0000-0000-0000-000000000000}"/>
          </ac:spMkLst>
        </pc:spChg>
        <pc:spChg chg="mod">
          <ac:chgData name="Deb McConnell" userId="509472d5-9408-4286-9c9a-0d940b953665" providerId="ADAL" clId="{31AF4249-3C07-4CC9-B972-79389E9821F9}" dt="2023-05-18T00:23:05.886" v="1065" actId="20577"/>
          <ac:spMkLst>
            <pc:docMk/>
            <pc:sldMk cId="4113236485" sldId="295"/>
            <ac:spMk id="11" creationId="{00000000-0000-0000-0000-000000000000}"/>
          </ac:spMkLst>
        </pc:spChg>
      </pc:sldChg>
      <pc:sldChg chg="modSp mod">
        <pc:chgData name="Deb McConnell" userId="509472d5-9408-4286-9c9a-0d940b953665" providerId="ADAL" clId="{31AF4249-3C07-4CC9-B972-79389E9821F9}" dt="2023-05-18T00:02:35.099" v="712" actId="5793"/>
        <pc:sldMkLst>
          <pc:docMk/>
          <pc:sldMk cId="3000171740" sldId="297"/>
        </pc:sldMkLst>
        <pc:spChg chg="mod">
          <ac:chgData name="Deb McConnell" userId="509472d5-9408-4286-9c9a-0d940b953665" providerId="ADAL" clId="{31AF4249-3C07-4CC9-B972-79389E9821F9}" dt="2023-05-17T22:39:05.964" v="344" actId="14100"/>
          <ac:spMkLst>
            <pc:docMk/>
            <pc:sldMk cId="3000171740" sldId="297"/>
            <ac:spMk id="3" creationId="{00000000-0000-0000-0000-000000000000}"/>
          </ac:spMkLst>
        </pc:spChg>
        <pc:graphicFrameChg chg="modGraphic">
          <ac:chgData name="Deb McConnell" userId="509472d5-9408-4286-9c9a-0d940b953665" providerId="ADAL" clId="{31AF4249-3C07-4CC9-B972-79389E9821F9}" dt="2023-05-18T00:02:35.099" v="712" actId="5793"/>
          <ac:graphicFrameMkLst>
            <pc:docMk/>
            <pc:sldMk cId="3000171740" sldId="297"/>
            <ac:graphicFrameMk id="18" creationId="{824B7877-5A3D-62E8-99A0-984CAFC62AB2}"/>
          </ac:graphicFrameMkLst>
        </pc:graphicFrameChg>
        <pc:picChg chg="mod">
          <ac:chgData name="Deb McConnell" userId="509472d5-9408-4286-9c9a-0d940b953665" providerId="ADAL" clId="{31AF4249-3C07-4CC9-B972-79389E9821F9}" dt="2023-05-17T22:40:12.551" v="346" actId="1076"/>
          <ac:picMkLst>
            <pc:docMk/>
            <pc:sldMk cId="3000171740" sldId="297"/>
            <ac:picMk id="2" creationId="{00000000-0000-0000-0000-000000000000}"/>
          </ac:picMkLst>
        </pc:picChg>
      </pc:sldChg>
      <pc:sldChg chg="modSp mod">
        <pc:chgData name="Deb McConnell" userId="509472d5-9408-4286-9c9a-0d940b953665" providerId="ADAL" clId="{31AF4249-3C07-4CC9-B972-79389E9821F9}" dt="2023-05-17T22:57:24.991" v="431" actId="20577"/>
        <pc:sldMkLst>
          <pc:docMk/>
          <pc:sldMk cId="397342151" sldId="303"/>
        </pc:sldMkLst>
        <pc:spChg chg="mod">
          <ac:chgData name="Deb McConnell" userId="509472d5-9408-4286-9c9a-0d940b953665" providerId="ADAL" clId="{31AF4249-3C07-4CC9-B972-79389E9821F9}" dt="2023-05-17T22:57:24.991" v="431" actId="20577"/>
          <ac:spMkLst>
            <pc:docMk/>
            <pc:sldMk cId="397342151" sldId="303"/>
            <ac:spMk id="9" creationId="{75EEE1FC-3912-A39B-2087-0469B7E7B4A2}"/>
          </ac:spMkLst>
        </pc:spChg>
      </pc:sldChg>
      <pc:sldChg chg="delSp modSp mod">
        <pc:chgData name="Deb McConnell" userId="509472d5-9408-4286-9c9a-0d940b953665" providerId="ADAL" clId="{31AF4249-3C07-4CC9-B972-79389E9821F9}" dt="2023-05-18T00:19:55.530" v="1012" actId="14100"/>
        <pc:sldMkLst>
          <pc:docMk/>
          <pc:sldMk cId="906473578" sldId="304"/>
        </pc:sldMkLst>
        <pc:spChg chg="mod">
          <ac:chgData name="Deb McConnell" userId="509472d5-9408-4286-9c9a-0d940b953665" providerId="ADAL" clId="{31AF4249-3C07-4CC9-B972-79389E9821F9}" dt="2023-05-18T00:19:55.530" v="1012" actId="14100"/>
          <ac:spMkLst>
            <pc:docMk/>
            <pc:sldMk cId="906473578" sldId="304"/>
            <ac:spMk id="2" creationId="{BDF052F3-D8CE-619B-64D9-4EB6E2CD2B26}"/>
          </ac:spMkLst>
        </pc:spChg>
        <pc:spChg chg="del mod">
          <ac:chgData name="Deb McConnell" userId="509472d5-9408-4286-9c9a-0d940b953665" providerId="ADAL" clId="{31AF4249-3C07-4CC9-B972-79389E9821F9}" dt="2023-05-18T00:13:47.684" v="714" actId="478"/>
          <ac:spMkLst>
            <pc:docMk/>
            <pc:sldMk cId="906473578" sldId="304"/>
            <ac:spMk id="3" creationId="{044717CF-9785-D46D-FAA4-F04F53668B11}"/>
          </ac:spMkLst>
        </pc:spChg>
        <pc:spChg chg="mod">
          <ac:chgData name="Deb McConnell" userId="509472d5-9408-4286-9c9a-0d940b953665" providerId="ADAL" clId="{31AF4249-3C07-4CC9-B972-79389E9821F9}" dt="2023-05-18T00:18:59.439" v="1008" actId="1076"/>
          <ac:spMkLst>
            <pc:docMk/>
            <pc:sldMk cId="906473578" sldId="304"/>
            <ac:spMk id="4" creationId="{E259E16D-8423-DBEE-F4DE-DC3E838A1403}"/>
          </ac:spMkLst>
        </pc:spChg>
      </pc:sldChg>
      <pc:sldChg chg="addSp delSp modSp mod">
        <pc:chgData name="Deb McConnell" userId="509472d5-9408-4286-9c9a-0d940b953665" providerId="ADAL" clId="{31AF4249-3C07-4CC9-B972-79389E9821F9}" dt="2023-05-17T23:57:38.227" v="623" actId="1076"/>
        <pc:sldMkLst>
          <pc:docMk/>
          <pc:sldMk cId="818707945" sldId="306"/>
        </pc:sldMkLst>
        <pc:spChg chg="add mod">
          <ac:chgData name="Deb McConnell" userId="509472d5-9408-4286-9c9a-0d940b953665" providerId="ADAL" clId="{31AF4249-3C07-4CC9-B972-79389E9821F9}" dt="2023-05-17T23:57:38.227" v="623" actId="1076"/>
          <ac:spMkLst>
            <pc:docMk/>
            <pc:sldMk cId="818707945" sldId="306"/>
            <ac:spMk id="4" creationId="{F74A1F0D-9D95-61BE-23FC-848C6A344F0B}"/>
          </ac:spMkLst>
        </pc:spChg>
        <pc:spChg chg="add del mod">
          <ac:chgData name="Deb McConnell" userId="509472d5-9408-4286-9c9a-0d940b953665" providerId="ADAL" clId="{31AF4249-3C07-4CC9-B972-79389E9821F9}" dt="2023-05-17T23:57:27.626" v="621" actId="478"/>
          <ac:spMkLst>
            <pc:docMk/>
            <pc:sldMk cId="818707945" sldId="306"/>
            <ac:spMk id="5" creationId="{16321D7A-0B79-A919-BBC4-98EE02BB91DE}"/>
          </ac:spMkLst>
        </pc:spChg>
        <pc:picChg chg="mod">
          <ac:chgData name="Deb McConnell" userId="509472d5-9408-4286-9c9a-0d940b953665" providerId="ADAL" clId="{31AF4249-3C07-4CC9-B972-79389E9821F9}" dt="2023-05-17T23:57:31.563" v="622" actId="1076"/>
          <ac:picMkLst>
            <pc:docMk/>
            <pc:sldMk cId="818707945" sldId="306"/>
            <ac:picMk id="8" creationId="{01EE2463-AC46-D08A-F242-84CDD083EEB0}"/>
          </ac:picMkLst>
        </pc:picChg>
      </pc:sldChg>
      <pc:sldChg chg="addSp modSp mod">
        <pc:chgData name="Deb McConnell" userId="509472d5-9408-4286-9c9a-0d940b953665" providerId="ADAL" clId="{31AF4249-3C07-4CC9-B972-79389E9821F9}" dt="2023-05-17T23:50:59.356" v="583" actId="14100"/>
        <pc:sldMkLst>
          <pc:docMk/>
          <pc:sldMk cId="1943834096" sldId="308"/>
        </pc:sldMkLst>
        <pc:spChg chg="add mod">
          <ac:chgData name="Deb McConnell" userId="509472d5-9408-4286-9c9a-0d940b953665" providerId="ADAL" clId="{31AF4249-3C07-4CC9-B972-79389E9821F9}" dt="2023-05-17T23:50:12.430" v="576" actId="1076"/>
          <ac:spMkLst>
            <pc:docMk/>
            <pc:sldMk cId="1943834096" sldId="308"/>
            <ac:spMk id="5" creationId="{C46DBD66-CF54-4360-62E4-F8AC14AA25A7}"/>
          </ac:spMkLst>
        </pc:spChg>
        <pc:spChg chg="mod">
          <ac:chgData name="Deb McConnell" userId="509472d5-9408-4286-9c9a-0d940b953665" providerId="ADAL" clId="{31AF4249-3C07-4CC9-B972-79389E9821F9}" dt="2023-05-17T23:01:21.910" v="460" actId="20577"/>
          <ac:spMkLst>
            <pc:docMk/>
            <pc:sldMk cId="1943834096" sldId="308"/>
            <ac:spMk id="7" creationId="{DCCD1B57-7E2D-6B02-5AF2-E378FBB6A551}"/>
          </ac:spMkLst>
        </pc:spChg>
        <pc:spChg chg="mod">
          <ac:chgData name="Deb McConnell" userId="509472d5-9408-4286-9c9a-0d940b953665" providerId="ADAL" clId="{31AF4249-3C07-4CC9-B972-79389E9821F9}" dt="2023-05-17T23:50:50.852" v="581" actId="1076"/>
          <ac:spMkLst>
            <pc:docMk/>
            <pc:sldMk cId="1943834096" sldId="308"/>
            <ac:spMk id="12" creationId="{F069AB8F-E81B-FFFB-855A-A84750B0B5A4}"/>
          </ac:spMkLst>
        </pc:spChg>
        <pc:picChg chg="mod">
          <ac:chgData name="Deb McConnell" userId="509472d5-9408-4286-9c9a-0d940b953665" providerId="ADAL" clId="{31AF4249-3C07-4CC9-B972-79389E9821F9}" dt="2023-05-17T23:50:59.356" v="583" actId="14100"/>
          <ac:picMkLst>
            <pc:docMk/>
            <pc:sldMk cId="1943834096" sldId="308"/>
            <ac:picMk id="4" creationId="{FFAC6031-5A8D-3764-C349-D40309317DA6}"/>
          </ac:picMkLst>
        </pc:picChg>
        <pc:picChg chg="add mod">
          <ac:chgData name="Deb McConnell" userId="509472d5-9408-4286-9c9a-0d940b953665" providerId="ADAL" clId="{31AF4249-3C07-4CC9-B972-79389E9821F9}" dt="2023-05-17T23:50:45.788" v="580" actId="14100"/>
          <ac:picMkLst>
            <pc:docMk/>
            <pc:sldMk cId="1943834096" sldId="308"/>
            <ac:picMk id="8" creationId="{6F41EEDB-83F2-A91A-460E-56204F58F941}"/>
          </ac:picMkLst>
        </pc:picChg>
      </pc:sldChg>
      <pc:sldChg chg="modSp mod">
        <pc:chgData name="Deb McConnell" userId="509472d5-9408-4286-9c9a-0d940b953665" providerId="ADAL" clId="{31AF4249-3C07-4CC9-B972-79389E9821F9}" dt="2023-05-17T23:06:28.227" v="476" actId="14100"/>
        <pc:sldMkLst>
          <pc:docMk/>
          <pc:sldMk cId="3543948236" sldId="310"/>
        </pc:sldMkLst>
        <pc:spChg chg="mod">
          <ac:chgData name="Deb McConnell" userId="509472d5-9408-4286-9c9a-0d940b953665" providerId="ADAL" clId="{31AF4249-3C07-4CC9-B972-79389E9821F9}" dt="2023-05-17T23:06:28.227" v="476" actId="14100"/>
          <ac:spMkLst>
            <pc:docMk/>
            <pc:sldMk cId="3543948236" sldId="310"/>
            <ac:spMk id="11" creationId="{9841979D-3300-EBA9-DC48-F77866CAC953}"/>
          </ac:spMkLst>
        </pc:spChg>
      </pc:sldChg>
      <pc:sldChg chg="modSp mod">
        <pc:chgData name="Deb McConnell" userId="509472d5-9408-4286-9c9a-0d940b953665" providerId="ADAL" clId="{31AF4249-3C07-4CC9-B972-79389E9821F9}" dt="2023-05-17T23:10:41.240" v="487" actId="20577"/>
        <pc:sldMkLst>
          <pc:docMk/>
          <pc:sldMk cId="3112617252" sldId="312"/>
        </pc:sldMkLst>
        <pc:spChg chg="mod">
          <ac:chgData name="Deb McConnell" userId="509472d5-9408-4286-9c9a-0d940b953665" providerId="ADAL" clId="{31AF4249-3C07-4CC9-B972-79389E9821F9}" dt="2023-05-17T23:10:41.240" v="487" actId="20577"/>
          <ac:spMkLst>
            <pc:docMk/>
            <pc:sldMk cId="3112617252" sldId="312"/>
            <ac:spMk id="9" creationId="{75EEE1FC-3912-A39B-2087-0469B7E7B4A2}"/>
          </ac:spMkLst>
        </pc:spChg>
      </pc:sldChg>
      <pc:sldChg chg="addSp delSp modSp mod">
        <pc:chgData name="Deb McConnell" userId="509472d5-9408-4286-9c9a-0d940b953665" providerId="ADAL" clId="{31AF4249-3C07-4CC9-B972-79389E9821F9}" dt="2023-05-17T23:24:04.566" v="525" actId="1076"/>
        <pc:sldMkLst>
          <pc:docMk/>
          <pc:sldMk cId="835267070" sldId="313"/>
        </pc:sldMkLst>
        <pc:spChg chg="mod">
          <ac:chgData name="Deb McConnell" userId="509472d5-9408-4286-9c9a-0d940b953665" providerId="ADAL" clId="{31AF4249-3C07-4CC9-B972-79389E9821F9}" dt="2023-05-17T23:13:25.009" v="496" actId="108"/>
          <ac:spMkLst>
            <pc:docMk/>
            <pc:sldMk cId="835267070" sldId="313"/>
            <ac:spMk id="9" creationId="{75EEE1FC-3912-A39B-2087-0469B7E7B4A2}"/>
          </ac:spMkLst>
        </pc:spChg>
        <pc:spChg chg="add del mod">
          <ac:chgData name="Deb McConnell" userId="509472d5-9408-4286-9c9a-0d940b953665" providerId="ADAL" clId="{31AF4249-3C07-4CC9-B972-79389E9821F9}" dt="2023-05-17T23:22:51.575" v="518" actId="478"/>
          <ac:spMkLst>
            <pc:docMk/>
            <pc:sldMk cId="835267070" sldId="313"/>
            <ac:spMk id="14" creationId="{5ED44531-6DCC-E5A1-C21D-BF199EACC93D}"/>
          </ac:spMkLst>
        </pc:spChg>
        <pc:spChg chg="add mod">
          <ac:chgData name="Deb McConnell" userId="509472d5-9408-4286-9c9a-0d940b953665" providerId="ADAL" clId="{31AF4249-3C07-4CC9-B972-79389E9821F9}" dt="2023-05-17T23:23:54.455" v="523" actId="1076"/>
          <ac:spMkLst>
            <pc:docMk/>
            <pc:sldMk cId="835267070" sldId="313"/>
            <ac:spMk id="15" creationId="{1624AE8B-3F85-A14F-41B1-A5ABB6C2E994}"/>
          </ac:spMkLst>
        </pc:spChg>
        <pc:spChg chg="add mod">
          <ac:chgData name="Deb McConnell" userId="509472d5-9408-4286-9c9a-0d940b953665" providerId="ADAL" clId="{31AF4249-3C07-4CC9-B972-79389E9821F9}" dt="2023-05-17T23:24:04.566" v="525" actId="1076"/>
          <ac:spMkLst>
            <pc:docMk/>
            <pc:sldMk cId="835267070" sldId="313"/>
            <ac:spMk id="16" creationId="{D52D2E4D-8450-47FE-B640-3A1F4552ED7B}"/>
          </ac:spMkLst>
        </pc:spChg>
        <pc:picChg chg="add del mod">
          <ac:chgData name="Deb McConnell" userId="509472d5-9408-4286-9c9a-0d940b953665" providerId="ADAL" clId="{31AF4249-3C07-4CC9-B972-79389E9821F9}" dt="2023-05-17T23:18:29.106" v="503" actId="478"/>
          <ac:picMkLst>
            <pc:docMk/>
            <pc:sldMk cId="835267070" sldId="313"/>
            <ac:picMk id="5" creationId="{4314CCAC-4F6A-63F3-49D6-2692090D70FD}"/>
          </ac:picMkLst>
        </pc:picChg>
        <pc:picChg chg="del mod">
          <ac:chgData name="Deb McConnell" userId="509472d5-9408-4286-9c9a-0d940b953665" providerId="ADAL" clId="{31AF4249-3C07-4CC9-B972-79389E9821F9}" dt="2023-05-17T23:16:38.304" v="498" actId="478"/>
          <ac:picMkLst>
            <pc:docMk/>
            <pc:sldMk cId="835267070" sldId="313"/>
            <ac:picMk id="6" creationId="{90CBE9BF-9F4E-B783-E25A-A24F7B36F499}"/>
          </ac:picMkLst>
        </pc:picChg>
        <pc:picChg chg="add mod">
          <ac:chgData name="Deb McConnell" userId="509472d5-9408-4286-9c9a-0d940b953665" providerId="ADAL" clId="{31AF4249-3C07-4CC9-B972-79389E9821F9}" dt="2023-05-17T23:19:15.701" v="507" actId="14100"/>
          <ac:picMkLst>
            <pc:docMk/>
            <pc:sldMk cId="835267070" sldId="313"/>
            <ac:picMk id="10" creationId="{AE610E72-9838-98D1-2C34-89AB582C797E}"/>
          </ac:picMkLst>
        </pc:picChg>
        <pc:picChg chg="add mod">
          <ac:chgData name="Deb McConnell" userId="509472d5-9408-4286-9c9a-0d940b953665" providerId="ADAL" clId="{31AF4249-3C07-4CC9-B972-79389E9821F9}" dt="2023-05-17T23:22:18.299" v="515" actId="1076"/>
          <ac:picMkLst>
            <pc:docMk/>
            <pc:sldMk cId="835267070" sldId="313"/>
            <ac:picMk id="13" creationId="{7DAE3BB8-3857-FCB8-1A67-EEDF31A4B567}"/>
          </ac:picMkLst>
        </pc:picChg>
      </pc:sldChg>
    </pc:docChg>
  </pc:docChgLst>
  <pc:docChgLst>
    <pc:chgData name="Lori Leal" userId="b113ee68-c2c3-471d-bd81-48e07c5a21c9" providerId="ADAL" clId="{2172F9A0-45B4-4ADB-814C-D6C14E890652}"/>
    <pc:docChg chg="modSld">
      <pc:chgData name="Lori Leal" userId="b113ee68-c2c3-471d-bd81-48e07c5a21c9" providerId="ADAL" clId="{2172F9A0-45B4-4ADB-814C-D6C14E890652}" dt="2023-05-18T19:03:44.707" v="18" actId="20577"/>
      <pc:docMkLst>
        <pc:docMk/>
      </pc:docMkLst>
      <pc:sldChg chg="modSp mod">
        <pc:chgData name="Lori Leal" userId="b113ee68-c2c3-471d-bd81-48e07c5a21c9" providerId="ADAL" clId="{2172F9A0-45B4-4ADB-814C-D6C14E890652}" dt="2023-05-18T19:03:44.707" v="18" actId="20577"/>
        <pc:sldMkLst>
          <pc:docMk/>
          <pc:sldMk cId="4113236485" sldId="295"/>
        </pc:sldMkLst>
        <pc:spChg chg="mod">
          <ac:chgData name="Lori Leal" userId="b113ee68-c2c3-471d-bd81-48e07c5a21c9" providerId="ADAL" clId="{2172F9A0-45B4-4ADB-814C-D6C14E890652}" dt="2023-05-18T19:03:44.707" v="18" actId="20577"/>
          <ac:spMkLst>
            <pc:docMk/>
            <pc:sldMk cId="4113236485" sldId="295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765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13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78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86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666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3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80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9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8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5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3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4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s3.amazonaws.com/cdn.freshdesk.com/data/helpdesk/attachments/production/14076003519/original/N-M0OmGiW-pSBnTx7v2T-5rB03ifEbALjg.png?1608329077" TargetMode="External"/><Relationship Id="rId4" Type="http://schemas.openxmlformats.org/officeDocument/2006/relationships/image" Target="../media/image24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hyperlink" Target="https://support.aeries.com/support/solutions/folders/14000116262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11" Type="http://schemas.openxmlformats.org/officeDocument/2006/relationships/image" Target="../media/image2.png"/><Relationship Id="rId5" Type="http://schemas.openxmlformats.org/officeDocument/2006/relationships/image" Target="../media/image49.png"/><Relationship Id="rId15" Type="http://schemas.openxmlformats.org/officeDocument/2006/relationships/hyperlink" Target="https://aeries.com/academy/course/discipline/" TargetMode="External"/><Relationship Id="rId10" Type="http://schemas.openxmlformats.org/officeDocument/2006/relationships/hyperlink" Target="https://www.aeries.com/academy/general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www.aeries.com/solutions/demo" TargetMode="External"/><Relationship Id="rId14" Type="http://schemas.openxmlformats.org/officeDocument/2006/relationships/hyperlink" Target="https://support.aeries.com/support/solutions/folders/14000116596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eries.com/event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667305" y="-205083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60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</a:t>
            </a: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752966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4800" b="1" dirty="0">
                <a:solidFill>
                  <a:srgbClr val="345BA9"/>
                </a:solidFill>
                <a:latin typeface="Nunito Sans"/>
              </a:rPr>
              <a:t>Assertive Discipline</a:t>
            </a:r>
          </a:p>
          <a:p>
            <a:pPr defTabSz="609630">
              <a:lnSpc>
                <a:spcPts val="3133"/>
              </a:lnSpc>
            </a:pPr>
            <a:r>
              <a:rPr lang="en-US" sz="4800" b="1" dirty="0">
                <a:solidFill>
                  <a:srgbClr val="345BA9"/>
                </a:solidFill>
                <a:latin typeface="Nunito Sans"/>
              </a:rPr>
              <a:t> </a:t>
            </a:r>
          </a:p>
          <a:p>
            <a:pPr defTabSz="609630">
              <a:lnSpc>
                <a:spcPts val="3133"/>
              </a:lnSpc>
            </a:pPr>
            <a:r>
              <a:rPr lang="en-US" sz="2400" b="1" dirty="0">
                <a:solidFill>
                  <a:srgbClr val="345BA9"/>
                </a:solidFill>
                <a:latin typeface="Nunito Sans"/>
              </a:rPr>
              <a:t>May 23, 2023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0"/>
            <a:ext cx="3670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D1B57-7E2D-6B02-5AF2-E378FBB6A551}"/>
              </a:ext>
            </a:extLst>
          </p:cNvPr>
          <p:cNvSpPr txBox="1"/>
          <p:nvPr/>
        </p:nvSpPr>
        <p:spPr>
          <a:xfrm>
            <a:off x="322118" y="1222937"/>
            <a:ext cx="28782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District Settings Affecting Appearance/ Function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101F999D-40BF-95DD-091F-32BA504D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96" y="4436220"/>
            <a:ext cx="6071349" cy="8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4E8F6D-598B-9135-4B41-C9E11E65D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796" y="3576336"/>
            <a:ext cx="7163663" cy="6724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41979D-3300-EBA9-DC48-F77866CAC953}"/>
              </a:ext>
            </a:extLst>
          </p:cNvPr>
          <p:cNvSpPr txBox="1"/>
          <p:nvPr/>
        </p:nvSpPr>
        <p:spPr>
          <a:xfrm>
            <a:off x="3966141" y="2681612"/>
            <a:ext cx="63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Related to Admin Decision/Dispositions: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9AB8F-E81B-FFFB-855A-A84750B0B5A4}"/>
              </a:ext>
            </a:extLst>
          </p:cNvPr>
          <p:cNvSpPr txBox="1"/>
          <p:nvPr/>
        </p:nvSpPr>
        <p:spPr>
          <a:xfrm>
            <a:off x="3966141" y="961327"/>
            <a:ext cx="614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Related to Violations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31C6A-E5D3-ED6A-D1FB-541AC94998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3796" y="5409161"/>
            <a:ext cx="4276725" cy="33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8B8E22-7FB7-3152-886B-0DA28BA5A8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796" y="1841509"/>
            <a:ext cx="4829175" cy="333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AE9917-B3F6-CCE5-6674-97A7070C3680}"/>
              </a:ext>
            </a:extLst>
          </p:cNvPr>
          <p:cNvSpPr txBox="1"/>
          <p:nvPr/>
        </p:nvSpPr>
        <p:spPr>
          <a:xfrm>
            <a:off x="322118" y="330171"/>
            <a:ext cx="271202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Assertive Discipline</a:t>
            </a:r>
          </a:p>
        </p:txBody>
      </p:sp>
    </p:spTree>
    <p:extLst>
      <p:ext uri="{BB962C8B-B14F-4D97-AF65-F5344CB8AC3E}">
        <p14:creationId xmlns:p14="http://schemas.microsoft.com/office/powerpoint/2010/main" val="354394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0"/>
            <a:ext cx="3670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D1B57-7E2D-6B02-5AF2-E378FBB6A551}"/>
              </a:ext>
            </a:extLst>
          </p:cNvPr>
          <p:cNvSpPr txBox="1"/>
          <p:nvPr/>
        </p:nvSpPr>
        <p:spPr>
          <a:xfrm>
            <a:off x="295841" y="1186308"/>
            <a:ext cx="2878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Printing Suspension Letters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E1FC-3912-A39B-2087-0469B7E7B4A2}"/>
              </a:ext>
            </a:extLst>
          </p:cNvPr>
          <p:cNvSpPr txBox="1"/>
          <p:nvPr/>
        </p:nvSpPr>
        <p:spPr>
          <a:xfrm>
            <a:off x="295841" y="3277628"/>
            <a:ext cx="28782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Text set in advance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Translations may be created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BE100-86FE-2490-94C6-18ACAC0DB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205" y="1267206"/>
            <a:ext cx="2805933" cy="1209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493B69-E356-425C-93D8-27668D22A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754" y="2790500"/>
            <a:ext cx="4773554" cy="2369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8C6FC-5D6F-C305-9C4F-4788A6F30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337" y="619341"/>
            <a:ext cx="4867275" cy="447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D7085D-FB81-3F7D-D773-45829841A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0688" y="3432223"/>
            <a:ext cx="2236360" cy="295324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C70407-E491-38DD-0DBF-0188A55EDEA9}"/>
              </a:ext>
            </a:extLst>
          </p:cNvPr>
          <p:cNvCxnSpPr>
            <a:cxnSpLocks/>
          </p:cNvCxnSpPr>
          <p:nvPr/>
        </p:nvCxnSpPr>
        <p:spPr>
          <a:xfrm>
            <a:off x="9124313" y="782673"/>
            <a:ext cx="632751" cy="341386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1C95C2-9B94-9AD3-B2FD-C5F69BD2A14C}"/>
              </a:ext>
            </a:extLst>
          </p:cNvPr>
          <p:cNvCxnSpPr>
            <a:cxnSpLocks/>
          </p:cNvCxnSpPr>
          <p:nvPr/>
        </p:nvCxnSpPr>
        <p:spPr>
          <a:xfrm flipH="1">
            <a:off x="7930714" y="2081492"/>
            <a:ext cx="546538" cy="620110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80C94C-A161-72D7-9EA8-25F2B0F9F9DC}"/>
              </a:ext>
            </a:extLst>
          </p:cNvPr>
          <p:cNvCxnSpPr>
            <a:cxnSpLocks/>
          </p:cNvCxnSpPr>
          <p:nvPr/>
        </p:nvCxnSpPr>
        <p:spPr>
          <a:xfrm>
            <a:off x="9024465" y="2936242"/>
            <a:ext cx="632751" cy="341386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0C7EE83-4641-D28B-EF17-66E446563299}"/>
              </a:ext>
            </a:extLst>
          </p:cNvPr>
          <p:cNvSpPr txBox="1"/>
          <p:nvPr/>
        </p:nvSpPr>
        <p:spPr>
          <a:xfrm>
            <a:off x="322118" y="330171"/>
            <a:ext cx="271202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Assertive Discipline</a:t>
            </a:r>
          </a:p>
        </p:txBody>
      </p:sp>
    </p:spTree>
    <p:extLst>
      <p:ext uri="{BB962C8B-B14F-4D97-AF65-F5344CB8AC3E}">
        <p14:creationId xmlns:p14="http://schemas.microsoft.com/office/powerpoint/2010/main" val="336248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10510"/>
            <a:ext cx="3670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D1B57-7E2D-6B02-5AF2-E378FBB6A551}"/>
              </a:ext>
            </a:extLst>
          </p:cNvPr>
          <p:cNvSpPr txBox="1"/>
          <p:nvPr/>
        </p:nvSpPr>
        <p:spPr>
          <a:xfrm>
            <a:off x="238990" y="1011255"/>
            <a:ext cx="287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Incident ID #s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E1FC-3912-A39B-2087-0469B7E7B4A2}"/>
              </a:ext>
            </a:extLst>
          </p:cNvPr>
          <p:cNvSpPr txBox="1"/>
          <p:nvPr/>
        </p:nvSpPr>
        <p:spPr>
          <a:xfrm>
            <a:off x="322118" y="1700248"/>
            <a:ext cx="31988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Generated automatically upon Save of ADS record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Purpose: to show connections between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Students involved in the same incident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Victims or Witnesses connected to an incident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Discipline Incident page: Lookup by Date or Incident #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Not the same as Law Enforcement 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86DAF-5E87-BA33-AFD6-CD5E14F8FD10}"/>
              </a:ext>
            </a:extLst>
          </p:cNvPr>
          <p:cNvSpPr txBox="1"/>
          <p:nvPr/>
        </p:nvSpPr>
        <p:spPr>
          <a:xfrm>
            <a:off x="322118" y="330171"/>
            <a:ext cx="271202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Assertive Discipline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7DB35-EE05-0776-7911-76B427A13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418" y="1002920"/>
            <a:ext cx="3129297" cy="1887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BE46D-6A96-5E70-D888-9A4D3B5FE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383" y="2362999"/>
            <a:ext cx="4182692" cy="39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1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10510"/>
            <a:ext cx="3670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D1B57-7E2D-6B02-5AF2-E378FBB6A551}"/>
              </a:ext>
            </a:extLst>
          </p:cNvPr>
          <p:cNvSpPr txBox="1"/>
          <p:nvPr/>
        </p:nvSpPr>
        <p:spPr>
          <a:xfrm>
            <a:off x="210503" y="1019164"/>
            <a:ext cx="339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Incident ID #s / Copy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E1FC-3912-A39B-2087-0469B7E7B4A2}"/>
              </a:ext>
            </a:extLst>
          </p:cNvPr>
          <p:cNvSpPr txBox="1"/>
          <p:nvPr/>
        </p:nvSpPr>
        <p:spPr>
          <a:xfrm>
            <a:off x="269069" y="1742659"/>
            <a:ext cx="31783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Copy feature used when more than 1 student is involved in a single incident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Able to make changes to copied record as needed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Note: SSA Date on copied record must be filled manually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86DAF-5E87-BA33-AFD6-CD5E14F8FD10}"/>
              </a:ext>
            </a:extLst>
          </p:cNvPr>
          <p:cNvSpPr txBox="1"/>
          <p:nvPr/>
        </p:nvSpPr>
        <p:spPr>
          <a:xfrm>
            <a:off x="322118" y="330171"/>
            <a:ext cx="271202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Assertive Discipline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18D2-64E7-B450-810B-43BA0038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676" y="330171"/>
            <a:ext cx="2175640" cy="4351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7B020A-4401-C965-8BB2-425B729D7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005" y="3503985"/>
            <a:ext cx="3671077" cy="3143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043C13-B3A3-FA69-C6CD-1D8309A09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046" y="132733"/>
            <a:ext cx="3760898" cy="327923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1F940D-D873-2AEF-4878-0883361CC66C}"/>
              </a:ext>
            </a:extLst>
          </p:cNvPr>
          <p:cNvCxnSpPr/>
          <p:nvPr/>
        </p:nvCxnSpPr>
        <p:spPr>
          <a:xfrm>
            <a:off x="6515100" y="2680855"/>
            <a:ext cx="250148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442F6C-1241-E419-FB2E-FCCECA4C8A1A}"/>
              </a:ext>
            </a:extLst>
          </p:cNvPr>
          <p:cNvCxnSpPr>
            <a:cxnSpLocks/>
          </p:cNvCxnSpPr>
          <p:nvPr/>
        </p:nvCxnSpPr>
        <p:spPr>
          <a:xfrm flipH="1">
            <a:off x="8933793" y="4831773"/>
            <a:ext cx="1176562" cy="3182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5A46DA5-A4C5-27AD-2A68-819DDCB61EA6}"/>
              </a:ext>
            </a:extLst>
          </p:cNvPr>
          <p:cNvSpPr/>
          <p:nvPr/>
        </p:nvSpPr>
        <p:spPr>
          <a:xfrm>
            <a:off x="5083005" y="3941379"/>
            <a:ext cx="813298" cy="1576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2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10510"/>
            <a:ext cx="3670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D1B57-7E2D-6B02-5AF2-E378FBB6A551}"/>
              </a:ext>
            </a:extLst>
          </p:cNvPr>
          <p:cNvSpPr txBox="1"/>
          <p:nvPr/>
        </p:nvSpPr>
        <p:spPr>
          <a:xfrm>
            <a:off x="322118" y="1019164"/>
            <a:ext cx="165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Victims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E1FC-3912-A39B-2087-0469B7E7B4A2}"/>
              </a:ext>
            </a:extLst>
          </p:cNvPr>
          <p:cNvSpPr txBox="1"/>
          <p:nvPr/>
        </p:nvSpPr>
        <p:spPr>
          <a:xfrm>
            <a:off x="322118" y="1700248"/>
            <a:ext cx="31988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Connected to Incident ID of original ADS record of student committing violation (can use lookup tool)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Can be used by Civil Rights report to track victims of harassment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Witnesses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page works similarly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86DAF-5E87-BA33-AFD6-CD5E14F8FD10}"/>
              </a:ext>
            </a:extLst>
          </p:cNvPr>
          <p:cNvSpPr txBox="1"/>
          <p:nvPr/>
        </p:nvSpPr>
        <p:spPr>
          <a:xfrm>
            <a:off x="322118" y="330171"/>
            <a:ext cx="271202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Assertive Discipline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9D02CF-27E5-637F-8BEB-60292A6B8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277" y="3019413"/>
            <a:ext cx="219075" cy="276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10E72-9838-98D1-2C34-89AB582C7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112" y="463094"/>
            <a:ext cx="6964446" cy="2733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AE3BB8-3857-FCB8-1A67-EEDF31A4B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0112" y="3948274"/>
            <a:ext cx="6909446" cy="2661035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1624AE8B-3F85-A14F-41B1-A5ABB6C2E994}"/>
              </a:ext>
            </a:extLst>
          </p:cNvPr>
          <p:cNvSpPr/>
          <p:nvPr/>
        </p:nvSpPr>
        <p:spPr>
          <a:xfrm rot="10800000">
            <a:off x="3262266" y="4585751"/>
            <a:ext cx="452484" cy="303869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D52D2E4D-8450-47FE-B640-3A1F4552ED7B}"/>
              </a:ext>
            </a:extLst>
          </p:cNvPr>
          <p:cNvSpPr/>
          <p:nvPr/>
        </p:nvSpPr>
        <p:spPr>
          <a:xfrm rot="10800000">
            <a:off x="3244736" y="1128839"/>
            <a:ext cx="452484" cy="303869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6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10510"/>
            <a:ext cx="3670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D1B57-7E2D-6B02-5AF2-E378FBB6A551}"/>
              </a:ext>
            </a:extLst>
          </p:cNvPr>
          <p:cNvSpPr txBox="1"/>
          <p:nvPr/>
        </p:nvSpPr>
        <p:spPr>
          <a:xfrm>
            <a:off x="199697" y="1019164"/>
            <a:ext cx="339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Discipline Dashboard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E1FC-3912-A39B-2087-0469B7E7B4A2}"/>
              </a:ext>
            </a:extLst>
          </p:cNvPr>
          <p:cNvSpPr txBox="1"/>
          <p:nvPr/>
        </p:nvSpPr>
        <p:spPr>
          <a:xfrm>
            <a:off x="322118" y="1700248"/>
            <a:ext cx="3198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Displays variety of charts analyzing ADS incidents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Change dates and types, then click Refresh to see updated chart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Download details with or without student demographic info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Export as image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86DAF-5E87-BA33-AFD6-CD5E14F8FD10}"/>
              </a:ext>
            </a:extLst>
          </p:cNvPr>
          <p:cNvSpPr txBox="1"/>
          <p:nvPr/>
        </p:nvSpPr>
        <p:spPr>
          <a:xfrm>
            <a:off x="322118" y="330171"/>
            <a:ext cx="271202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Assertive Discipline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BD83B-1558-06F4-ECF8-9F724AB0B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585" y="699503"/>
            <a:ext cx="61341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5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10510"/>
            <a:ext cx="3670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D1B57-7E2D-6B02-5AF2-E378FBB6A551}"/>
              </a:ext>
            </a:extLst>
          </p:cNvPr>
          <p:cNvSpPr txBox="1"/>
          <p:nvPr/>
        </p:nvSpPr>
        <p:spPr>
          <a:xfrm>
            <a:off x="319909" y="1019164"/>
            <a:ext cx="298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Discipline Reports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86DAF-5E87-BA33-AFD6-CD5E14F8FD10}"/>
              </a:ext>
            </a:extLst>
          </p:cNvPr>
          <p:cNvSpPr txBox="1"/>
          <p:nvPr/>
        </p:nvSpPr>
        <p:spPr>
          <a:xfrm>
            <a:off x="322118" y="330171"/>
            <a:ext cx="271202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Assertive Discipline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C0F8AD-0B87-7B9F-2DD9-FC841308B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209" y="203060"/>
            <a:ext cx="3354923" cy="2956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7660DE-FDD5-CC93-7354-205B29DC0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65" y="2105353"/>
            <a:ext cx="2790825" cy="3467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FE7764-8CD0-E698-59E5-70FA83AEB2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679" y="2802813"/>
            <a:ext cx="5984656" cy="38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3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0"/>
            <a:ext cx="3670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D1B57-7E2D-6B02-5AF2-E378FBB6A551}"/>
              </a:ext>
            </a:extLst>
          </p:cNvPr>
          <p:cNvSpPr txBox="1"/>
          <p:nvPr/>
        </p:nvSpPr>
        <p:spPr>
          <a:xfrm>
            <a:off x="311607" y="1450308"/>
            <a:ext cx="3072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Compare: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“Assertive Discipline” (ADS)    and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“Discipline” (DIS)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C9998-08BF-6B59-EB7D-A58C1CFE5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200891"/>
              </p:ext>
            </p:extLst>
          </p:nvPr>
        </p:nvGraphicFramePr>
        <p:xfrm>
          <a:off x="4112008" y="1375219"/>
          <a:ext cx="7667625" cy="4107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450">
                  <a:extLst>
                    <a:ext uri="{9D8B030D-6E8A-4147-A177-3AD203B41FA5}">
                      <a16:colId xmlns:a16="http://schemas.microsoft.com/office/drawing/2014/main" val="588595366"/>
                    </a:ext>
                  </a:extLst>
                </a:gridCol>
                <a:gridCol w="1694815">
                  <a:extLst>
                    <a:ext uri="{9D8B030D-6E8A-4147-A177-3AD203B41FA5}">
                      <a16:colId xmlns:a16="http://schemas.microsoft.com/office/drawing/2014/main" val="3151166219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2707302404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Feature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8268988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Report to CALPADS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9127513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Document Suspensions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704079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Document Minor Infractions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YES, if not in DIS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YES, if not in ADS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015039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shows on Discipline Dashboard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8291687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Links to Victims form (assists with OCR Report)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745093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Links to Witnesses form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376785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Generates Letters to Parents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059130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Positive Behavior Intervention System (PBIS) fields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More than DIS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Some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(in Advanced DIS)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7273136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Teachers may enter Classroom Discipline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YES, if allowed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5164866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Aeries Analytics Item Definitions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 -  by Violation, Disposition Count, or Disposition 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054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09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883754" cy="2339832"/>
            <a:chOff x="939800" y="3616590"/>
            <a:chExt cx="10883754" cy="2339832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7350131" y="4393356"/>
              <a:ext cx="4473423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r>
                <a:rPr lang="en-US" dirty="0">
                  <a:solidFill>
                    <a:prstClr val="black"/>
                  </a:solidFill>
                  <a:latin typeface="Calibri" panose="020F0502020204030204"/>
                  <a:hlinkClick r:id="rId9"/>
                </a:rPr>
                <a:t>Aeries Demo Data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r>
                <a:rPr lang="en-US" dirty="0">
                  <a:solidFill>
                    <a:prstClr val="black"/>
                  </a:solidFill>
                  <a:latin typeface="Calibri" panose="020F0502020204030204"/>
                  <a:hlinkClick r:id="rId10"/>
                </a:rPr>
                <a:t>Aeries Academy- General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A1B045A-871C-32F3-1500-0E4D2DF56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860021"/>
              </p:ext>
            </p:extLst>
          </p:nvPr>
        </p:nvGraphicFramePr>
        <p:xfrm>
          <a:off x="817179" y="4824974"/>
          <a:ext cx="4522076" cy="1283335"/>
        </p:xfrm>
        <a:graphic>
          <a:graphicData uri="http://schemas.openxmlformats.org/drawingml/2006/table">
            <a:tbl>
              <a:tblPr/>
              <a:tblGrid>
                <a:gridCol w="4522076">
                  <a:extLst>
                    <a:ext uri="{9D8B030D-6E8A-4147-A177-3AD203B41FA5}">
                      <a16:colId xmlns:a16="http://schemas.microsoft.com/office/drawing/2014/main" val="26409258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hlinkClick r:id="rId13"/>
                        </a:rPr>
                        <a:t>Assertive Discipline Articles: Aeries Software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hlinkClick r:id="rId14"/>
                        </a:rPr>
                        <a:t>Discipline Videos: Aeries Software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hlinkClick r:id="rId15"/>
                        </a:rPr>
                        <a:t>Aeries Academy Course-Discipline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238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23825" y="1587794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</a:rPr>
              <a:t>Please take a moment</a:t>
            </a:r>
          </a:p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</a:rPr>
              <a:t>to complete the survey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4FB64-B29C-439C-D233-6AD30F6409FA}"/>
              </a:ext>
            </a:extLst>
          </p:cNvPr>
          <p:cNvSpPr txBox="1"/>
          <p:nvPr/>
        </p:nvSpPr>
        <p:spPr>
          <a:xfrm>
            <a:off x="504940" y="4528234"/>
            <a:ext cx="1118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https://survey.alchemer.com/s3/6899809/Good-Morning-Aeries-Survey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584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6834585" cy="866775"/>
            <a:chOff x="1806575" y="3878262"/>
            <a:chExt cx="6834585" cy="866775"/>
          </a:xfrm>
        </p:grpSpPr>
        <p:sp>
          <p:nvSpPr>
            <p:cNvPr id="9" name="Object8"/>
            <p:cNvSpPr/>
            <p:nvPr/>
          </p:nvSpPr>
          <p:spPr>
            <a:xfrm>
              <a:off x="2854326" y="4133849"/>
              <a:ext cx="5786834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Deb McConnell | Aeries Trainer/Presenter</a:t>
              </a:r>
              <a:endParaRPr lang="en-US" sz="2000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6575593" cy="866775"/>
            <a:chOff x="1828799" y="5118893"/>
            <a:chExt cx="6575593" cy="866775"/>
          </a:xfrm>
        </p:grpSpPr>
        <p:sp>
          <p:nvSpPr>
            <p:cNvPr id="11" name="Object10"/>
            <p:cNvSpPr/>
            <p:nvPr/>
          </p:nvSpPr>
          <p:spPr>
            <a:xfrm>
              <a:off x="2876549" y="5396304"/>
              <a:ext cx="5527843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Lori Leal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Training Specialist/Moderator</a:t>
              </a:r>
            </a:p>
            <a:p>
              <a:pPr defTabSz="609630">
                <a:lnSpc>
                  <a:spcPts val="2067"/>
                </a:lnSpc>
              </a:pPr>
              <a:endParaRPr lang="en-US" sz="2000" b="1" dirty="0">
                <a:solidFill>
                  <a:srgbClr val="0F346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684437" y="254416"/>
            <a:ext cx="10823125" cy="14694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4800" dirty="0">
                <a:solidFill>
                  <a:srgbClr val="345BA9"/>
                </a:solidFill>
                <a:latin typeface="AeriesSansBold" pitchFamily="50" charset="0"/>
              </a:rPr>
              <a:t>Watch for more upcoming Good Morning Aeries! and other events</a:t>
            </a: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0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F052F3-D8CE-619B-64D9-4EB6E2CD2B26}"/>
              </a:ext>
            </a:extLst>
          </p:cNvPr>
          <p:cNvSpPr txBox="1"/>
          <p:nvPr/>
        </p:nvSpPr>
        <p:spPr>
          <a:xfrm>
            <a:off x="1371599" y="2648384"/>
            <a:ext cx="4952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Transcripts-Repeat Tags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Discipline Dashboard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Standard Based Report Card Templates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Calpads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EOY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Texas-Back to School Power Up with Aeries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9E16D-8423-DBEE-F4DE-DC3E838A1403}"/>
              </a:ext>
            </a:extLst>
          </p:cNvPr>
          <p:cNvSpPr txBox="1"/>
          <p:nvPr/>
        </p:nvSpPr>
        <p:spPr>
          <a:xfrm>
            <a:off x="684437" y="6139032"/>
            <a:ext cx="606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hlinkClick r:id="rId8"/>
              </a:rPr>
              <a:t>Updated List of All Events Here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7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5486" y="1571036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Good morning, Aeries!</a:t>
            </a:r>
            <a:endParaRPr lang="en-US" dirty="0"/>
          </a:p>
        </p:txBody>
      </p:sp>
      <p:sp>
        <p:nvSpPr>
          <p:cNvPr id="3" name="Object2"/>
          <p:cNvSpPr/>
          <p:nvPr/>
        </p:nvSpPr>
        <p:spPr>
          <a:xfrm>
            <a:off x="3270553" y="2730285"/>
            <a:ext cx="7202184" cy="2807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Session will last 30 – 45 minutes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Show &amp; Tell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Casual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Time for Q&amp;A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PPT &amp; Recordings Posted</a:t>
            </a:r>
          </a:p>
          <a:p>
            <a:pPr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4000500" lvl="8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94376" y="3316276"/>
            <a:ext cx="1219200" cy="112724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111250"/>
            <a:ext cx="4187037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Assertive Discipline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01252"/>
              </p:ext>
            </p:extLst>
          </p:nvPr>
        </p:nvGraphicFramePr>
        <p:xfrm>
          <a:off x="5216679" y="73176"/>
          <a:ext cx="5999843" cy="6526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bg1"/>
                          </a:solidFill>
                          <a:latin typeface="+mj-lt"/>
                        </a:rPr>
                        <a:t>NEED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Importance of System Setup and Configuration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District policies should guide documentation of discipline incidents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Thorough understanding of all components and how to enter data on the Assertive Discipline page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How to print Suspension Letters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Role of Incident ID numbers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Attendance is not linked to Assertive Discipline and must be updated to reflect the student’s absences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97504" y="3250388"/>
            <a:ext cx="1219200" cy="1143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111250"/>
            <a:ext cx="428329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Assertive Discipline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32820"/>
              </p:ext>
            </p:extLst>
          </p:nvPr>
        </p:nvGraphicFramePr>
        <p:xfrm>
          <a:off x="5360307" y="820200"/>
          <a:ext cx="5999843" cy="557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>
                          <a:solidFill>
                            <a:schemeClr val="bg1"/>
                          </a:solidFill>
                          <a:latin typeface="+mj-lt"/>
                        </a:rPr>
                        <a:t>NICE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dirty="0"/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How to use Victims and Witnesses pages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How to view and use the Discipline Dashboard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Comparison of Assertive Discipline and Discipline pages</a:t>
                      </a:r>
                    </a:p>
                    <a:p>
                      <a:pPr marL="0" indent="0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7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11816" y="2589105"/>
            <a:ext cx="4572000" cy="3822700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1258053" y="1612758"/>
            <a:ext cx="7749313" cy="1039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457200" indent="-457200" defTabSz="60963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</a:rPr>
              <a:t>Adjusted/confirmed prior to each school year by district admins</a:t>
            </a:r>
          </a:p>
          <a:p>
            <a:pPr marL="457200" indent="-457200" defTabSz="60963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</a:rPr>
              <a:t>To reflect district/school policies</a:t>
            </a:r>
          </a:p>
        </p:txBody>
      </p:sp>
      <p:sp>
        <p:nvSpPr>
          <p:cNvPr id="7" name="Object3">
            <a:extLst>
              <a:ext uri="{FF2B5EF4-FFF2-40B4-BE49-F238E27FC236}">
                <a16:creationId xmlns:a16="http://schemas.microsoft.com/office/drawing/2014/main" id="{84B53E58-C676-46A5-9B27-317E4D46AB84}"/>
              </a:ext>
            </a:extLst>
          </p:cNvPr>
          <p:cNvSpPr/>
          <p:nvPr/>
        </p:nvSpPr>
        <p:spPr>
          <a:xfrm>
            <a:off x="609600" y="527050"/>
            <a:ext cx="967619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IS THE ADL KIT?</a:t>
            </a:r>
            <a:endParaRPr lang="en-US" sz="2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1205501" y="615950"/>
            <a:ext cx="9780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649A0"/>
                </a:solidFill>
                <a:latin typeface="AeriesSansBold" charset="0"/>
              </a:rPr>
              <a:t>Assertive Discipline Setup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C5A0F-066B-450C-686A-6AB220C5281B}"/>
              </a:ext>
            </a:extLst>
          </p:cNvPr>
          <p:cNvSpPr txBox="1"/>
          <p:nvPr/>
        </p:nvSpPr>
        <p:spPr>
          <a:xfrm>
            <a:off x="1205501" y="2776906"/>
            <a:ext cx="5678632" cy="3508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Code Table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Violation codes &amp; descriptions, including order on drop-downs (ADS)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Disposition codes &amp; descriptions (DSP)</a:t>
            </a:r>
          </a:p>
          <a:p>
            <a:endParaRPr lang="en-US" sz="2400" b="1" dirty="0"/>
          </a:p>
          <a:p>
            <a:r>
              <a:rPr lang="en-US" sz="2400" b="1" dirty="0" err="1"/>
              <a:t>Suspendable</a:t>
            </a:r>
            <a:r>
              <a:rPr lang="en-US" sz="2400" b="1" dirty="0"/>
              <a:t> Offense Codes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Codes match Violation codes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Include Ed Code Section, full text, other setups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Used on Suspension letters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Translations possible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0"/>
            <a:ext cx="36703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916AD-A3EA-AB15-63CE-5576F8B95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020" y="490537"/>
            <a:ext cx="5572125" cy="5876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D1B57-7E2D-6B02-5AF2-E378FBB6A551}"/>
              </a:ext>
            </a:extLst>
          </p:cNvPr>
          <p:cNvSpPr txBox="1"/>
          <p:nvPr/>
        </p:nvSpPr>
        <p:spPr>
          <a:xfrm>
            <a:off x="322118" y="1335183"/>
            <a:ext cx="287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Initial 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E1FC-3912-A39B-2087-0469B7E7B4A2}"/>
              </a:ext>
            </a:extLst>
          </p:cNvPr>
          <p:cNvSpPr txBox="1"/>
          <p:nvPr/>
        </p:nvSpPr>
        <p:spPr>
          <a:xfrm>
            <a:off x="322119" y="2471483"/>
            <a:ext cx="28782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“Add New Discipline Record”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Past Discipline events appear, if applicable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Types and totals for prior Dispositions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SSA (Safe School Act)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C2A16-E00C-6C17-8425-6100CDF26848}"/>
              </a:ext>
            </a:extLst>
          </p:cNvPr>
          <p:cNvSpPr txBox="1"/>
          <p:nvPr/>
        </p:nvSpPr>
        <p:spPr>
          <a:xfrm>
            <a:off x="322118" y="330171"/>
            <a:ext cx="271202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Assertive Discipline</a:t>
            </a:r>
          </a:p>
        </p:txBody>
      </p:sp>
    </p:spTree>
    <p:extLst>
      <p:ext uri="{BB962C8B-B14F-4D97-AF65-F5344CB8AC3E}">
        <p14:creationId xmlns:p14="http://schemas.microsoft.com/office/powerpoint/2010/main" val="39734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0"/>
            <a:ext cx="3670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D1B57-7E2D-6B02-5AF2-E378FBB6A551}"/>
              </a:ext>
            </a:extLst>
          </p:cNvPr>
          <p:cNvSpPr txBox="1"/>
          <p:nvPr/>
        </p:nvSpPr>
        <p:spPr>
          <a:xfrm>
            <a:off x="322118" y="1402773"/>
            <a:ext cx="287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Violation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E1FC-3912-A39B-2087-0469B7E7B4A2}"/>
              </a:ext>
            </a:extLst>
          </p:cNvPr>
          <p:cNvSpPr txBox="1"/>
          <p:nvPr/>
        </p:nvSpPr>
        <p:spPr>
          <a:xfrm>
            <a:off x="322119" y="2575870"/>
            <a:ext cx="28782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State reporting fields highlighted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Incident ID automatically created upon Save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Note multiple tabs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IEP or 504 info in 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EE2463-AC46-D08A-F242-84CDD083E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705" y="1122607"/>
            <a:ext cx="7951076" cy="4515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C01976-1092-CBDA-FCEB-557DB2B9E243}"/>
              </a:ext>
            </a:extLst>
          </p:cNvPr>
          <p:cNvSpPr txBox="1"/>
          <p:nvPr/>
        </p:nvSpPr>
        <p:spPr>
          <a:xfrm>
            <a:off x="322118" y="330171"/>
            <a:ext cx="271202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Assertive Discipline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A1F0D-9D95-61BE-23FC-848C6A344F0B}"/>
              </a:ext>
            </a:extLst>
          </p:cNvPr>
          <p:cNvSpPr txBox="1"/>
          <p:nvPr/>
        </p:nvSpPr>
        <p:spPr>
          <a:xfrm>
            <a:off x="7124843" y="514837"/>
            <a:ext cx="18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California &amp; Texas</a:t>
            </a:r>
          </a:p>
        </p:txBody>
      </p:sp>
    </p:spTree>
    <p:extLst>
      <p:ext uri="{BB962C8B-B14F-4D97-AF65-F5344CB8AC3E}">
        <p14:creationId xmlns:p14="http://schemas.microsoft.com/office/powerpoint/2010/main" val="81870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10510"/>
            <a:ext cx="36703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D1B57-7E2D-6B02-5AF2-E378FBB6A551}"/>
              </a:ext>
            </a:extLst>
          </p:cNvPr>
          <p:cNvSpPr txBox="1"/>
          <p:nvPr/>
        </p:nvSpPr>
        <p:spPr>
          <a:xfrm>
            <a:off x="295840" y="1218789"/>
            <a:ext cx="30386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Administrative Decision(s)/Action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(Dispositions)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E1FC-3912-A39B-2087-0469B7E7B4A2}"/>
              </a:ext>
            </a:extLst>
          </p:cNvPr>
          <p:cNvSpPr txBox="1"/>
          <p:nvPr/>
        </p:nvSpPr>
        <p:spPr>
          <a:xfrm>
            <a:off x="295842" y="3307735"/>
            <a:ext cx="28782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Required fields in green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Days may not be needed for non-suspensions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Others as appropriate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C6031-5A8D-3764-C349-D40309317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231" y="251197"/>
            <a:ext cx="7940349" cy="2951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69AB8F-E81B-FFFB-855A-A84750B0B5A4}"/>
              </a:ext>
            </a:extLst>
          </p:cNvPr>
          <p:cNvSpPr txBox="1"/>
          <p:nvPr/>
        </p:nvSpPr>
        <p:spPr>
          <a:xfrm>
            <a:off x="3714750" y="-57475"/>
            <a:ext cx="614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California: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86DAF-5E87-BA33-AFD6-CD5E14F8FD10}"/>
              </a:ext>
            </a:extLst>
          </p:cNvPr>
          <p:cNvSpPr txBox="1"/>
          <p:nvPr/>
        </p:nvSpPr>
        <p:spPr>
          <a:xfrm>
            <a:off x="322118" y="330171"/>
            <a:ext cx="271202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Assertive Discipline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DBD66-CF54-4360-62E4-F8AC14AA25A7}"/>
              </a:ext>
            </a:extLst>
          </p:cNvPr>
          <p:cNvSpPr txBox="1"/>
          <p:nvPr/>
        </p:nvSpPr>
        <p:spPr>
          <a:xfrm>
            <a:off x="3714750" y="3203045"/>
            <a:ext cx="74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Texas: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41EEDB-83F2-A91A-460E-56204F58F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256" y="3572377"/>
            <a:ext cx="7918324" cy="31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340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716</Words>
  <Application>Microsoft Office PowerPoint</Application>
  <PresentationFormat>Widescreen</PresentationFormat>
  <Paragraphs>177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Nunito Sans</vt:lpstr>
      <vt:lpstr>Arial</vt:lpstr>
      <vt:lpstr>Wingdings</vt:lpstr>
      <vt:lpstr>Calibri</vt:lpstr>
      <vt:lpstr>AeriesSansBold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Lori Leal</cp:lastModifiedBy>
  <cp:revision>42</cp:revision>
  <dcterms:created xsi:type="dcterms:W3CDTF">2020-10-12T22:05:31Z</dcterms:created>
  <dcterms:modified xsi:type="dcterms:W3CDTF">2023-05-18T19:03:52Z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