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663" r:id="rId5"/>
    <p:sldMasterId id="2147483666" r:id="rId6"/>
  </p:sldMasterIdLst>
  <p:notesMasterIdLst>
    <p:notesMasterId r:id="rId43"/>
  </p:notesMasterIdLst>
  <p:sldIdLst>
    <p:sldId id="293" r:id="rId7"/>
    <p:sldId id="295" r:id="rId8"/>
    <p:sldId id="294" r:id="rId9"/>
    <p:sldId id="297" r:id="rId10"/>
    <p:sldId id="298" r:id="rId11"/>
    <p:sldId id="303" r:id="rId12"/>
    <p:sldId id="282" r:id="rId13"/>
    <p:sldId id="322" r:id="rId14"/>
    <p:sldId id="324" r:id="rId15"/>
    <p:sldId id="290" r:id="rId16"/>
    <p:sldId id="304" r:id="rId17"/>
    <p:sldId id="275" r:id="rId18"/>
    <p:sldId id="326" r:id="rId19"/>
    <p:sldId id="305" r:id="rId20"/>
    <p:sldId id="309" r:id="rId21"/>
    <p:sldId id="306" r:id="rId22"/>
    <p:sldId id="310" r:id="rId23"/>
    <p:sldId id="311" r:id="rId24"/>
    <p:sldId id="307" r:id="rId25"/>
    <p:sldId id="308" r:id="rId26"/>
    <p:sldId id="313" r:id="rId27"/>
    <p:sldId id="301" r:id="rId28"/>
    <p:sldId id="314" r:id="rId29"/>
    <p:sldId id="312" r:id="rId30"/>
    <p:sldId id="315" r:id="rId31"/>
    <p:sldId id="316" r:id="rId32"/>
    <p:sldId id="317" r:id="rId33"/>
    <p:sldId id="318" r:id="rId34"/>
    <p:sldId id="320" r:id="rId35"/>
    <p:sldId id="321" r:id="rId36"/>
    <p:sldId id="319" r:id="rId37"/>
    <p:sldId id="284" r:id="rId38"/>
    <p:sldId id="323" r:id="rId39"/>
    <p:sldId id="299" r:id="rId40"/>
    <p:sldId id="327" r:id="rId41"/>
    <p:sldId id="300" r:id="rId42"/>
  </p:sldIdLst>
  <p:sldSz cx="12192000" cy="6858000"/>
  <p:notesSz cx="6858000" cy="9144000"/>
  <p:embeddedFontLst>
    <p:embeddedFont>
      <p:font typeface="Aeries Sans" panose="020B0604020202020204" charset="0"/>
      <p:regular r:id="rId44"/>
    </p:embeddedFont>
    <p:embeddedFont>
      <p:font typeface="AeriesSansBold" charset="0"/>
      <p:regular r:id="rId45"/>
    </p:embeddedFont>
    <p:embeddedFont>
      <p:font typeface="Arial Black" panose="020B0A04020102020204" pitchFamily="34" charset="0"/>
      <p:bold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libri Light" panose="020F0302020204030204" pitchFamily="34" charset="0"/>
      <p:regular r:id="rId51"/>
      <p:italic r:id="rId52"/>
    </p:embeddedFont>
    <p:embeddedFont>
      <p:font typeface="Helvetica Neue" panose="020B0604020202020204" charset="0"/>
      <p:regular r:id="rId53"/>
      <p:bold r:id="rId54"/>
      <p:italic r:id="rId55"/>
      <p:boldItalic r:id="rId56"/>
    </p:embeddedFont>
    <p:embeddedFont>
      <p:font typeface="Nunito Sans" pitchFamily="2" charset="0"/>
      <p:regular r:id="rId57"/>
      <p:bold r:id="rId58"/>
      <p:italic r:id="rId59"/>
      <p:boldItalic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BA9"/>
    <a:srgbClr val="1649A0"/>
    <a:srgbClr val="A5BAE3"/>
    <a:srgbClr val="0F3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0E88E8-DE4F-47B3-A1DF-201272ACCF77}" v="33" dt="2023-05-15T04:10:15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896" autoAdjust="0"/>
  </p:normalViewPr>
  <p:slideViewPr>
    <p:cSldViewPr snapToGrid="0">
      <p:cViewPr varScale="1">
        <p:scale>
          <a:sx n="86" d="100"/>
          <a:sy n="86" d="100"/>
        </p:scale>
        <p:origin x="15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microsoft.com/office/2015/10/relationships/revisionInfo" Target="revisionInfo.xml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font" Target="fonts/font8.fntdata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font" Target="fonts/font11.fntdata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ni Mitchell" userId="efe3849af0da4641" providerId="LiveId" clId="{8A0E88E8-DE4F-47B3-A1DF-201272ACCF77}"/>
    <pc:docChg chg="undo custSel addSld delSld modSld sldOrd addMainMaster">
      <pc:chgData name="Leeni Mitchell" userId="efe3849af0da4641" providerId="LiveId" clId="{8A0E88E8-DE4F-47B3-A1DF-201272ACCF77}" dt="2023-05-15T08:46:06.323" v="8953" actId="478"/>
      <pc:docMkLst>
        <pc:docMk/>
      </pc:docMkLst>
      <pc:sldChg chg="del ord">
        <pc:chgData name="Leeni Mitchell" userId="efe3849af0da4641" providerId="LiveId" clId="{8A0E88E8-DE4F-47B3-A1DF-201272ACCF77}" dt="2023-05-15T02:29:57.822" v="7939" actId="47"/>
        <pc:sldMkLst>
          <pc:docMk/>
          <pc:sldMk cId="0" sldId="267"/>
        </pc:sldMkLst>
      </pc:sldChg>
      <pc:sldChg chg="del">
        <pc:chgData name="Leeni Mitchell" userId="efe3849af0da4641" providerId="LiveId" clId="{8A0E88E8-DE4F-47B3-A1DF-201272ACCF77}" dt="2023-05-15T02:29:52.400" v="7938" actId="47"/>
        <pc:sldMkLst>
          <pc:docMk/>
          <pc:sldMk cId="0" sldId="268"/>
        </pc:sldMkLst>
      </pc:sldChg>
      <pc:sldChg chg="del">
        <pc:chgData name="Leeni Mitchell" userId="efe3849af0da4641" providerId="LiveId" clId="{8A0E88E8-DE4F-47B3-A1DF-201272ACCF77}" dt="2023-05-15T02:29:50.078" v="7937" actId="47"/>
        <pc:sldMkLst>
          <pc:docMk/>
          <pc:sldMk cId="0" sldId="269"/>
        </pc:sldMkLst>
      </pc:sldChg>
      <pc:sldChg chg="del">
        <pc:chgData name="Leeni Mitchell" userId="efe3849af0da4641" providerId="LiveId" clId="{8A0E88E8-DE4F-47B3-A1DF-201272ACCF77}" dt="2023-05-15T02:29:47.087" v="7936" actId="47"/>
        <pc:sldMkLst>
          <pc:docMk/>
          <pc:sldMk cId="0" sldId="270"/>
        </pc:sldMkLst>
      </pc:sldChg>
      <pc:sldChg chg="del">
        <pc:chgData name="Leeni Mitchell" userId="efe3849af0da4641" providerId="LiveId" clId="{8A0E88E8-DE4F-47B3-A1DF-201272ACCF77}" dt="2023-05-15T02:29:44.057" v="7935" actId="47"/>
        <pc:sldMkLst>
          <pc:docMk/>
          <pc:sldMk cId="0" sldId="271"/>
        </pc:sldMkLst>
      </pc:sldChg>
      <pc:sldChg chg="del">
        <pc:chgData name="Leeni Mitchell" userId="efe3849af0da4641" providerId="LiveId" clId="{8A0E88E8-DE4F-47B3-A1DF-201272ACCF77}" dt="2023-05-15T02:29:39.301" v="7934" actId="47"/>
        <pc:sldMkLst>
          <pc:docMk/>
          <pc:sldMk cId="0" sldId="272"/>
        </pc:sldMkLst>
      </pc:sldChg>
      <pc:sldChg chg="del">
        <pc:chgData name="Leeni Mitchell" userId="efe3849af0da4641" providerId="LiveId" clId="{8A0E88E8-DE4F-47B3-A1DF-201272ACCF77}" dt="2023-05-15T02:29:34.302" v="7933" actId="47"/>
        <pc:sldMkLst>
          <pc:docMk/>
          <pc:sldMk cId="0" sldId="273"/>
        </pc:sldMkLst>
      </pc:sldChg>
      <pc:sldChg chg="del">
        <pc:chgData name="Leeni Mitchell" userId="efe3849af0da4641" providerId="LiveId" clId="{8A0E88E8-DE4F-47B3-A1DF-201272ACCF77}" dt="2023-05-15T02:29:28.911" v="7932" actId="47"/>
        <pc:sldMkLst>
          <pc:docMk/>
          <pc:sldMk cId="0" sldId="274"/>
        </pc:sldMkLst>
      </pc:sldChg>
      <pc:sldChg chg="addSp delSp modSp mod ord setBg">
        <pc:chgData name="Leeni Mitchell" userId="efe3849af0da4641" providerId="LiveId" clId="{8A0E88E8-DE4F-47B3-A1DF-201272ACCF77}" dt="2023-05-15T02:19:47.547" v="7768" actId="1076"/>
        <pc:sldMkLst>
          <pc:docMk/>
          <pc:sldMk cId="0" sldId="275"/>
        </pc:sldMkLst>
        <pc:spChg chg="mod">
          <ac:chgData name="Leeni Mitchell" userId="efe3849af0da4641" providerId="LiveId" clId="{8A0E88E8-DE4F-47B3-A1DF-201272ACCF77}" dt="2023-05-14T19:47:32.633" v="3334" actId="27636"/>
          <ac:spMkLst>
            <pc:docMk/>
            <pc:sldMk cId="0" sldId="275"/>
            <ac:spMk id="6" creationId="{00000000-0000-0000-0000-000000000000}"/>
          </ac:spMkLst>
        </pc:spChg>
        <pc:spChg chg="mod">
          <ac:chgData name="Leeni Mitchell" userId="efe3849af0da4641" providerId="LiveId" clId="{8A0E88E8-DE4F-47B3-A1DF-201272ACCF77}" dt="2023-05-14T19:54:05.437" v="3407" actId="255"/>
          <ac:spMkLst>
            <pc:docMk/>
            <pc:sldMk cId="0" sldId="275"/>
            <ac:spMk id="7" creationId="{00000000-0000-0000-0000-000000000000}"/>
          </ac:spMkLst>
        </pc:spChg>
        <pc:spChg chg="mod">
          <ac:chgData name="Leeni Mitchell" userId="efe3849af0da4641" providerId="LiveId" clId="{8A0E88E8-DE4F-47B3-A1DF-201272ACCF77}" dt="2023-05-14T19:50:49.529" v="3362" actId="20577"/>
          <ac:spMkLst>
            <pc:docMk/>
            <pc:sldMk cId="0" sldId="275"/>
            <ac:spMk id="8" creationId="{00000000-0000-0000-0000-000000000000}"/>
          </ac:spMkLst>
        </pc:spChg>
        <pc:spChg chg="mod">
          <ac:chgData name="Leeni Mitchell" userId="efe3849af0da4641" providerId="LiveId" clId="{8A0E88E8-DE4F-47B3-A1DF-201272ACCF77}" dt="2023-05-15T02:19:41.481" v="7767" actId="14100"/>
          <ac:spMkLst>
            <pc:docMk/>
            <pc:sldMk cId="0" sldId="275"/>
            <ac:spMk id="9" creationId="{00000000-0000-0000-0000-000000000000}"/>
          </ac:spMkLst>
        </pc:spChg>
        <pc:spChg chg="mod">
          <ac:chgData name="Leeni Mitchell" userId="efe3849af0da4641" providerId="LiveId" clId="{8A0E88E8-DE4F-47B3-A1DF-201272ACCF77}" dt="2023-05-14T19:53:52.850" v="3405" actId="20577"/>
          <ac:spMkLst>
            <pc:docMk/>
            <pc:sldMk cId="0" sldId="275"/>
            <ac:spMk id="10" creationId="{00000000-0000-0000-0000-000000000000}"/>
          </ac:spMkLst>
        </pc:spChg>
        <pc:spChg chg="mod">
          <ac:chgData name="Leeni Mitchell" userId="efe3849af0da4641" providerId="LiveId" clId="{8A0E88E8-DE4F-47B3-A1DF-201272ACCF77}" dt="2023-05-14T19:57:00.993" v="3461" actId="27636"/>
          <ac:spMkLst>
            <pc:docMk/>
            <pc:sldMk cId="0" sldId="275"/>
            <ac:spMk id="11" creationId="{00000000-0000-0000-0000-000000000000}"/>
          </ac:spMkLst>
        </pc:spChg>
        <pc:spChg chg="mod">
          <ac:chgData name="Leeni Mitchell" userId="efe3849af0da4641" providerId="LiveId" clId="{8A0E88E8-DE4F-47B3-A1DF-201272ACCF77}" dt="2023-05-14T20:03:52.879" v="3540" actId="20577"/>
          <ac:spMkLst>
            <pc:docMk/>
            <pc:sldMk cId="0" sldId="275"/>
            <ac:spMk id="12" creationId="{00000000-0000-0000-0000-000000000000}"/>
          </ac:spMkLst>
        </pc:spChg>
        <pc:spChg chg="add del">
          <ac:chgData name="Leeni Mitchell" userId="efe3849af0da4641" providerId="LiveId" clId="{8A0E88E8-DE4F-47B3-A1DF-201272ACCF77}" dt="2023-05-14T20:00:52.834" v="3487" actId="22"/>
          <ac:spMkLst>
            <pc:docMk/>
            <pc:sldMk cId="0" sldId="275"/>
            <ac:spMk id="18" creationId="{C798808A-932F-3858-9AA6-D52209D5F358}"/>
          </ac:spMkLst>
        </pc:spChg>
        <pc:spChg chg="add del">
          <ac:chgData name="Leeni Mitchell" userId="efe3849af0da4641" providerId="LiveId" clId="{8A0E88E8-DE4F-47B3-A1DF-201272ACCF77}" dt="2023-05-14T20:00:51.770" v="3486" actId="22"/>
          <ac:spMkLst>
            <pc:docMk/>
            <pc:sldMk cId="0" sldId="275"/>
            <ac:spMk id="20" creationId="{344DA87D-21C8-8342-32A1-31B59452DBE2}"/>
          </ac:spMkLst>
        </pc:spChg>
        <pc:picChg chg="mod">
          <ac:chgData name="Leeni Mitchell" userId="efe3849af0da4641" providerId="LiveId" clId="{8A0E88E8-DE4F-47B3-A1DF-201272ACCF77}" dt="2023-05-15T02:19:47.547" v="7768" actId="1076"/>
          <ac:picMkLst>
            <pc:docMk/>
            <pc:sldMk cId="0" sldId="275"/>
            <ac:picMk id="2" creationId="{00000000-0000-0000-0000-000000000000}"/>
          </ac:picMkLst>
        </pc:picChg>
        <pc:picChg chg="mod">
          <ac:chgData name="Leeni Mitchell" userId="efe3849af0da4641" providerId="LiveId" clId="{8A0E88E8-DE4F-47B3-A1DF-201272ACCF77}" dt="2023-05-14T19:47:42.896" v="3335" actId="1076"/>
          <ac:picMkLst>
            <pc:docMk/>
            <pc:sldMk cId="0" sldId="275"/>
            <ac:picMk id="3" creationId="{00000000-0000-0000-0000-000000000000}"/>
          </ac:picMkLst>
        </pc:picChg>
        <pc:picChg chg="del mod">
          <ac:chgData name="Leeni Mitchell" userId="efe3849af0da4641" providerId="LiveId" clId="{8A0E88E8-DE4F-47B3-A1DF-201272ACCF77}" dt="2023-05-14T19:49:30.741" v="3345" actId="21"/>
          <ac:picMkLst>
            <pc:docMk/>
            <pc:sldMk cId="0" sldId="275"/>
            <ac:picMk id="4" creationId="{00000000-0000-0000-0000-000000000000}"/>
          </ac:picMkLst>
        </pc:picChg>
        <pc:picChg chg="del">
          <ac:chgData name="Leeni Mitchell" userId="efe3849af0da4641" providerId="LiveId" clId="{8A0E88E8-DE4F-47B3-A1DF-201272ACCF77}" dt="2023-05-14T19:05:34.324" v="2111" actId="478"/>
          <ac:picMkLst>
            <pc:docMk/>
            <pc:sldMk cId="0" sldId="275"/>
            <ac:picMk id="5" creationId="{00000000-0000-0000-0000-000000000000}"/>
          </ac:picMkLst>
        </pc:picChg>
        <pc:picChg chg="add del mod">
          <ac:chgData name="Leeni Mitchell" userId="efe3849af0da4641" providerId="LiveId" clId="{8A0E88E8-DE4F-47B3-A1DF-201272ACCF77}" dt="2023-05-14T19:46:06.326" v="3246" actId="478"/>
          <ac:picMkLst>
            <pc:docMk/>
            <pc:sldMk cId="0" sldId="275"/>
            <ac:picMk id="14" creationId="{157FC296-E5DE-5446-9E99-77624E0D87C5}"/>
          </ac:picMkLst>
        </pc:picChg>
        <pc:picChg chg="add mod">
          <ac:chgData name="Leeni Mitchell" userId="efe3849af0da4641" providerId="LiveId" clId="{8A0E88E8-DE4F-47B3-A1DF-201272ACCF77}" dt="2023-05-14T19:49:32.690" v="3346" actId="1076"/>
          <ac:picMkLst>
            <pc:docMk/>
            <pc:sldMk cId="0" sldId="275"/>
            <ac:picMk id="16" creationId="{AB50F0DA-13BE-A737-D261-A173561A6986}"/>
          </ac:picMkLst>
        </pc:picChg>
      </pc:sldChg>
      <pc:sldChg chg="del">
        <pc:chgData name="Leeni Mitchell" userId="efe3849af0da4641" providerId="LiveId" clId="{8A0E88E8-DE4F-47B3-A1DF-201272ACCF77}" dt="2023-05-15T02:29:26.041" v="7931" actId="47"/>
        <pc:sldMkLst>
          <pc:docMk/>
          <pc:sldMk cId="0" sldId="276"/>
        </pc:sldMkLst>
      </pc:sldChg>
      <pc:sldChg chg="del">
        <pc:chgData name="Leeni Mitchell" userId="efe3849af0da4641" providerId="LiveId" clId="{8A0E88E8-DE4F-47B3-A1DF-201272ACCF77}" dt="2023-05-15T02:29:12.321" v="7928" actId="47"/>
        <pc:sldMkLst>
          <pc:docMk/>
          <pc:sldMk cId="0" sldId="277"/>
        </pc:sldMkLst>
      </pc:sldChg>
      <pc:sldChg chg="del">
        <pc:chgData name="Leeni Mitchell" userId="efe3849af0da4641" providerId="LiveId" clId="{8A0E88E8-DE4F-47B3-A1DF-201272ACCF77}" dt="2023-05-15T02:29:08.848" v="7927" actId="47"/>
        <pc:sldMkLst>
          <pc:docMk/>
          <pc:sldMk cId="0" sldId="278"/>
        </pc:sldMkLst>
      </pc:sldChg>
      <pc:sldChg chg="addSp delSp modSp mod ord">
        <pc:chgData name="Leeni Mitchell" userId="efe3849af0da4641" providerId="LiveId" clId="{8A0E88E8-DE4F-47B3-A1DF-201272ACCF77}" dt="2023-05-15T05:32:40.773" v="8884" actId="1076"/>
        <pc:sldMkLst>
          <pc:docMk/>
          <pc:sldMk cId="0" sldId="282"/>
        </pc:sldMkLst>
        <pc:spChg chg="mod">
          <ac:chgData name="Leeni Mitchell" userId="efe3849af0da4641" providerId="LiveId" clId="{8A0E88E8-DE4F-47B3-A1DF-201272ACCF77}" dt="2023-05-14T19:10:14.286" v="2150" actId="20577"/>
          <ac:spMkLst>
            <pc:docMk/>
            <pc:sldMk cId="0" sldId="282"/>
            <ac:spMk id="5" creationId="{00000000-0000-0000-0000-000000000000}"/>
          </ac:spMkLst>
        </pc:spChg>
        <pc:spChg chg="mod">
          <ac:chgData name="Leeni Mitchell" userId="efe3849af0da4641" providerId="LiveId" clId="{8A0E88E8-DE4F-47B3-A1DF-201272ACCF77}" dt="2023-05-15T03:28:53.694" v="8643" actId="20577"/>
          <ac:spMkLst>
            <pc:docMk/>
            <pc:sldMk cId="0" sldId="282"/>
            <ac:spMk id="6" creationId="{00000000-0000-0000-0000-000000000000}"/>
          </ac:spMkLst>
        </pc:spChg>
        <pc:spChg chg="mod">
          <ac:chgData name="Leeni Mitchell" userId="efe3849af0da4641" providerId="LiveId" clId="{8A0E88E8-DE4F-47B3-A1DF-201272ACCF77}" dt="2023-05-14T19:12:32.322" v="2164" actId="20577"/>
          <ac:spMkLst>
            <pc:docMk/>
            <pc:sldMk cId="0" sldId="282"/>
            <ac:spMk id="7" creationId="{00000000-0000-0000-0000-000000000000}"/>
          </ac:spMkLst>
        </pc:spChg>
        <pc:spChg chg="del mod">
          <ac:chgData name="Leeni Mitchell" userId="efe3849af0da4641" providerId="LiveId" clId="{8A0E88E8-DE4F-47B3-A1DF-201272ACCF77}" dt="2023-05-14T19:09:39.827" v="2135" actId="478"/>
          <ac:spMkLst>
            <pc:docMk/>
            <pc:sldMk cId="0" sldId="282"/>
            <ac:spMk id="8" creationId="{00000000-0000-0000-0000-000000000000}"/>
          </ac:spMkLst>
        </pc:spChg>
        <pc:spChg chg="del mod">
          <ac:chgData name="Leeni Mitchell" userId="efe3849af0da4641" providerId="LiveId" clId="{8A0E88E8-DE4F-47B3-A1DF-201272ACCF77}" dt="2023-05-14T19:09:56.912" v="2140" actId="478"/>
          <ac:spMkLst>
            <pc:docMk/>
            <pc:sldMk cId="0" sldId="282"/>
            <ac:spMk id="9" creationId="{00000000-0000-0000-0000-000000000000}"/>
          </ac:spMkLst>
        </pc:spChg>
        <pc:spChg chg="del mod">
          <ac:chgData name="Leeni Mitchell" userId="efe3849af0da4641" providerId="LiveId" clId="{8A0E88E8-DE4F-47B3-A1DF-201272ACCF77}" dt="2023-05-14T19:09:18.552" v="2129" actId="478"/>
          <ac:spMkLst>
            <pc:docMk/>
            <pc:sldMk cId="0" sldId="282"/>
            <ac:spMk id="10" creationId="{00000000-0000-0000-0000-000000000000}"/>
          </ac:spMkLst>
        </pc:spChg>
        <pc:spChg chg="del mod">
          <ac:chgData name="Leeni Mitchell" userId="efe3849af0da4641" providerId="LiveId" clId="{8A0E88E8-DE4F-47B3-A1DF-201272ACCF77}" dt="2023-05-14T19:09:47.564" v="2138" actId="478"/>
          <ac:spMkLst>
            <pc:docMk/>
            <pc:sldMk cId="0" sldId="282"/>
            <ac:spMk id="11" creationId="{00000000-0000-0000-0000-000000000000}"/>
          </ac:spMkLst>
        </pc:spChg>
        <pc:picChg chg="mod">
          <ac:chgData name="Leeni Mitchell" userId="efe3849af0da4641" providerId="LiveId" clId="{8A0E88E8-DE4F-47B3-A1DF-201272ACCF77}" dt="2023-05-14T19:12:20.333" v="2162" actId="1076"/>
          <ac:picMkLst>
            <pc:docMk/>
            <pc:sldMk cId="0" sldId="282"/>
            <ac:picMk id="2" creationId="{00000000-0000-0000-0000-000000000000}"/>
          </ac:picMkLst>
        </pc:picChg>
        <pc:picChg chg="add mod">
          <ac:chgData name="Leeni Mitchell" userId="efe3849af0da4641" providerId="LiveId" clId="{8A0E88E8-DE4F-47B3-A1DF-201272ACCF77}" dt="2023-05-15T05:32:40.773" v="8884" actId="1076"/>
          <ac:picMkLst>
            <pc:docMk/>
            <pc:sldMk cId="0" sldId="282"/>
            <ac:picMk id="12" creationId="{B526B433-5AA4-ACAF-64A4-E8348EA9340A}"/>
          </ac:picMkLst>
        </pc:picChg>
        <pc:picChg chg="add mod">
          <ac:chgData name="Leeni Mitchell" userId="efe3849af0da4641" providerId="LiveId" clId="{8A0E88E8-DE4F-47B3-A1DF-201272ACCF77}" dt="2023-05-14T19:20:13.055" v="2333" actId="1076"/>
          <ac:picMkLst>
            <pc:docMk/>
            <pc:sldMk cId="0" sldId="282"/>
            <ac:picMk id="14" creationId="{71D87BFD-D198-EBAC-07A9-9CE8AE2609C7}"/>
          </ac:picMkLst>
        </pc:picChg>
      </pc:sldChg>
      <pc:sldChg chg="del">
        <pc:chgData name="Leeni Mitchell" userId="efe3849af0da4641" providerId="LiveId" clId="{8A0E88E8-DE4F-47B3-A1DF-201272ACCF77}" dt="2023-05-15T02:29:07.704" v="7926" actId="47"/>
        <pc:sldMkLst>
          <pc:docMk/>
          <pc:sldMk cId="0" sldId="283"/>
        </pc:sldMkLst>
      </pc:sldChg>
      <pc:sldChg chg="addSp modSp mod ord">
        <pc:chgData name="Leeni Mitchell" userId="efe3849af0da4641" providerId="LiveId" clId="{8A0E88E8-DE4F-47B3-A1DF-201272ACCF77}" dt="2023-05-15T04:10:43.979" v="8882" actId="1076"/>
        <pc:sldMkLst>
          <pc:docMk/>
          <pc:sldMk cId="0" sldId="284"/>
        </pc:sldMkLst>
        <pc:spChg chg="mod">
          <ac:chgData name="Leeni Mitchell" userId="efe3849af0da4641" providerId="LiveId" clId="{8A0E88E8-DE4F-47B3-A1DF-201272ACCF77}" dt="2023-05-15T02:46:03.549" v="8534" actId="20577"/>
          <ac:spMkLst>
            <pc:docMk/>
            <pc:sldMk cId="0" sldId="284"/>
            <ac:spMk id="2" creationId="{00000000-0000-0000-0000-000000000000}"/>
          </ac:spMkLst>
        </pc:spChg>
        <pc:spChg chg="mod">
          <ac:chgData name="Leeni Mitchell" userId="efe3849af0da4641" providerId="LiveId" clId="{8A0E88E8-DE4F-47B3-A1DF-201272ACCF77}" dt="2023-05-15T02:08:33.718" v="7540" actId="6549"/>
          <ac:spMkLst>
            <pc:docMk/>
            <pc:sldMk cId="0" sldId="284"/>
            <ac:spMk id="3" creationId="{00000000-0000-0000-0000-000000000000}"/>
          </ac:spMkLst>
        </pc:spChg>
        <pc:spChg chg="add mod">
          <ac:chgData name="Leeni Mitchell" userId="efe3849af0da4641" providerId="LiveId" clId="{8A0E88E8-DE4F-47B3-A1DF-201272ACCF77}" dt="2023-05-15T04:10:43.979" v="8882" actId="1076"/>
          <ac:spMkLst>
            <pc:docMk/>
            <pc:sldMk cId="0" sldId="284"/>
            <ac:spMk id="5" creationId="{CA958184-F80E-2FE0-5A61-19713D0F1F6F}"/>
          </ac:spMkLst>
        </pc:spChg>
      </pc:sldChg>
      <pc:sldChg chg="del">
        <pc:chgData name="Leeni Mitchell" userId="efe3849af0da4641" providerId="LiveId" clId="{8A0E88E8-DE4F-47B3-A1DF-201272ACCF77}" dt="2023-05-15T02:29:05.225" v="7925" actId="47"/>
        <pc:sldMkLst>
          <pc:docMk/>
          <pc:sldMk cId="0" sldId="287"/>
        </pc:sldMkLst>
      </pc:sldChg>
      <pc:sldChg chg="del ord">
        <pc:chgData name="Leeni Mitchell" userId="efe3849af0da4641" providerId="LiveId" clId="{8A0E88E8-DE4F-47B3-A1DF-201272ACCF77}" dt="2023-05-15T02:34:14.745" v="7998" actId="47"/>
        <pc:sldMkLst>
          <pc:docMk/>
          <pc:sldMk cId="0" sldId="288"/>
        </pc:sldMkLst>
      </pc:sldChg>
      <pc:sldChg chg="del">
        <pc:chgData name="Leeni Mitchell" userId="efe3849af0da4641" providerId="LiveId" clId="{8A0E88E8-DE4F-47B3-A1DF-201272ACCF77}" dt="2023-05-15T02:28:47.205" v="7924" actId="47"/>
        <pc:sldMkLst>
          <pc:docMk/>
          <pc:sldMk cId="0" sldId="289"/>
        </pc:sldMkLst>
      </pc:sldChg>
      <pc:sldChg chg="addSp delSp modSp mod ord">
        <pc:chgData name="Leeni Mitchell" userId="efe3849af0da4641" providerId="LiveId" clId="{8A0E88E8-DE4F-47B3-A1DF-201272ACCF77}" dt="2023-05-15T02:27:42.261" v="7922" actId="1582"/>
        <pc:sldMkLst>
          <pc:docMk/>
          <pc:sldMk cId="0" sldId="290"/>
        </pc:sldMkLst>
        <pc:spChg chg="add mod">
          <ac:chgData name="Leeni Mitchell" userId="efe3849af0da4641" providerId="LiveId" clId="{8A0E88E8-DE4F-47B3-A1DF-201272ACCF77}" dt="2023-05-15T02:27:30.005" v="7920" actId="255"/>
          <ac:spMkLst>
            <pc:docMk/>
            <pc:sldMk cId="0" sldId="290"/>
            <ac:spMk id="5" creationId="{628D8DD3-B6FF-4B8B-2A40-B7711A67C2B0}"/>
          </ac:spMkLst>
        </pc:spChg>
        <pc:spChg chg="mod">
          <ac:chgData name="Leeni Mitchell" userId="efe3849af0da4641" providerId="LiveId" clId="{8A0E88E8-DE4F-47B3-A1DF-201272ACCF77}" dt="2023-05-15T02:23:43.954" v="7858" actId="14100"/>
          <ac:spMkLst>
            <pc:docMk/>
            <pc:sldMk cId="0" sldId="290"/>
            <ac:spMk id="7" creationId="{00000000-0000-0000-0000-000000000000}"/>
          </ac:spMkLst>
        </pc:spChg>
        <pc:spChg chg="del mod">
          <ac:chgData name="Leeni Mitchell" userId="efe3849af0da4641" providerId="LiveId" clId="{8A0E88E8-DE4F-47B3-A1DF-201272ACCF77}" dt="2023-05-14T20:45:48.984" v="4625" actId="478"/>
          <ac:spMkLst>
            <pc:docMk/>
            <pc:sldMk cId="0" sldId="290"/>
            <ac:spMk id="8" creationId="{00000000-0000-0000-0000-000000000000}"/>
          </ac:spMkLst>
        </pc:spChg>
        <pc:spChg chg="del mod">
          <ac:chgData name="Leeni Mitchell" userId="efe3849af0da4641" providerId="LiveId" clId="{8A0E88E8-DE4F-47B3-A1DF-201272ACCF77}" dt="2023-05-14T20:45:29.821" v="4619" actId="478"/>
          <ac:spMkLst>
            <pc:docMk/>
            <pc:sldMk cId="0" sldId="290"/>
            <ac:spMk id="20" creationId="{AD875353-23E8-4229-AFF9-43826645317D}"/>
          </ac:spMkLst>
        </pc:spChg>
        <pc:spChg chg="del mod">
          <ac:chgData name="Leeni Mitchell" userId="efe3849af0da4641" providerId="LiveId" clId="{8A0E88E8-DE4F-47B3-A1DF-201272ACCF77}" dt="2023-05-14T20:45:37.031" v="4623" actId="478"/>
          <ac:spMkLst>
            <pc:docMk/>
            <pc:sldMk cId="0" sldId="290"/>
            <ac:spMk id="22" creationId="{D8EEEEB3-9AD8-4671-84D3-766E79EC2176}"/>
          </ac:spMkLst>
        </pc:spChg>
        <pc:picChg chg="mod">
          <ac:chgData name="Leeni Mitchell" userId="efe3849af0da4641" providerId="LiveId" clId="{8A0E88E8-DE4F-47B3-A1DF-201272ACCF77}" dt="2023-05-15T02:23:52.208" v="7860" actId="1076"/>
          <ac:picMkLst>
            <pc:docMk/>
            <pc:sldMk cId="0" sldId="290"/>
            <ac:picMk id="2" creationId="{00000000-0000-0000-0000-000000000000}"/>
          </ac:picMkLst>
        </pc:picChg>
        <pc:picChg chg="add del mod">
          <ac:chgData name="Leeni Mitchell" userId="efe3849af0da4641" providerId="LiveId" clId="{8A0E88E8-DE4F-47B3-A1DF-201272ACCF77}" dt="2023-05-15T02:22:25.044" v="7777" actId="478"/>
          <ac:picMkLst>
            <pc:docMk/>
            <pc:sldMk cId="0" sldId="290"/>
            <ac:picMk id="4" creationId="{9CF48907-B05A-44DF-CB76-463CA3D47BDD}"/>
          </ac:picMkLst>
        </pc:picChg>
        <pc:picChg chg="add mod">
          <ac:chgData name="Leeni Mitchell" userId="efe3849af0da4641" providerId="LiveId" clId="{8A0E88E8-DE4F-47B3-A1DF-201272ACCF77}" dt="2023-05-15T02:27:42.261" v="7922" actId="1582"/>
          <ac:picMkLst>
            <pc:docMk/>
            <pc:sldMk cId="0" sldId="290"/>
            <ac:picMk id="9" creationId="{BF54A0A1-AF40-D633-477A-B0E643060A61}"/>
          </ac:picMkLst>
        </pc:picChg>
      </pc:sldChg>
      <pc:sldChg chg="del">
        <pc:chgData name="Leeni Mitchell" userId="efe3849af0da4641" providerId="LiveId" clId="{8A0E88E8-DE4F-47B3-A1DF-201272ACCF77}" dt="2023-05-15T02:28:43.593" v="7923" actId="47"/>
        <pc:sldMkLst>
          <pc:docMk/>
          <pc:sldMk cId="0" sldId="291"/>
        </pc:sldMkLst>
      </pc:sldChg>
      <pc:sldChg chg="del">
        <pc:chgData name="Leeni Mitchell" userId="efe3849af0da4641" providerId="LiveId" clId="{8A0E88E8-DE4F-47B3-A1DF-201272ACCF77}" dt="2023-05-15T02:29:22.453" v="7930" actId="47"/>
        <pc:sldMkLst>
          <pc:docMk/>
          <pc:sldMk cId="1622795599" sldId="292"/>
        </pc:sldMkLst>
      </pc:sldChg>
      <pc:sldChg chg="delSp modSp mod">
        <pc:chgData name="Leeni Mitchell" userId="efe3849af0da4641" providerId="LiveId" clId="{8A0E88E8-DE4F-47B3-A1DF-201272ACCF77}" dt="2023-05-15T08:46:06.323" v="8953" actId="478"/>
        <pc:sldMkLst>
          <pc:docMk/>
          <pc:sldMk cId="569788142" sldId="293"/>
        </pc:sldMkLst>
        <pc:spChg chg="mod">
          <ac:chgData name="Leeni Mitchell" userId="efe3849af0da4641" providerId="LiveId" clId="{8A0E88E8-DE4F-47B3-A1DF-201272ACCF77}" dt="2023-05-15T03:26:13.738" v="8601" actId="255"/>
          <ac:spMkLst>
            <pc:docMk/>
            <pc:sldMk cId="569788142" sldId="293"/>
            <ac:spMk id="9" creationId="{93FB1506-9394-75DF-A306-B9E1F5689770}"/>
          </ac:spMkLst>
        </pc:spChg>
        <pc:spChg chg="mod">
          <ac:chgData name="Leeni Mitchell" userId="efe3849af0da4641" providerId="LiveId" clId="{8A0E88E8-DE4F-47B3-A1DF-201272ACCF77}" dt="2023-05-15T03:25:52.617" v="8587" actId="1076"/>
          <ac:spMkLst>
            <pc:docMk/>
            <pc:sldMk cId="569788142" sldId="293"/>
            <ac:spMk id="10" creationId="{F148BD01-5527-AAA0-49F1-98590CB7452E}"/>
          </ac:spMkLst>
        </pc:spChg>
        <pc:picChg chg="del">
          <ac:chgData name="Leeni Mitchell" userId="efe3849af0da4641" providerId="LiveId" clId="{8A0E88E8-DE4F-47B3-A1DF-201272ACCF77}" dt="2023-05-15T08:46:06.323" v="8953" actId="478"/>
          <ac:picMkLst>
            <pc:docMk/>
            <pc:sldMk cId="569788142" sldId="293"/>
            <ac:picMk id="20" creationId="{AAC376F7-8E1C-BF53-CC7B-76DE28D5E7EC}"/>
          </ac:picMkLst>
        </pc:picChg>
      </pc:sldChg>
      <pc:sldChg chg="modSp mod">
        <pc:chgData name="Leeni Mitchell" userId="efe3849af0da4641" providerId="LiveId" clId="{8A0E88E8-DE4F-47B3-A1DF-201272ACCF77}" dt="2023-05-15T03:25:42.961" v="8586" actId="20577"/>
        <pc:sldMkLst>
          <pc:docMk/>
          <pc:sldMk cId="1868993392" sldId="294"/>
        </pc:sldMkLst>
        <pc:spChg chg="mod">
          <ac:chgData name="Leeni Mitchell" userId="efe3849af0da4641" providerId="LiveId" clId="{8A0E88E8-DE4F-47B3-A1DF-201272ACCF77}" dt="2023-05-15T03:25:32.862" v="8582" actId="1076"/>
          <ac:spMkLst>
            <pc:docMk/>
            <pc:sldMk cId="1868993392" sldId="294"/>
            <ac:spMk id="2" creationId="{00000000-0000-0000-0000-000000000000}"/>
          </ac:spMkLst>
        </pc:spChg>
        <pc:spChg chg="mod">
          <ac:chgData name="Leeni Mitchell" userId="efe3849af0da4641" providerId="LiveId" clId="{8A0E88E8-DE4F-47B3-A1DF-201272ACCF77}" dt="2023-05-15T03:25:42.961" v="8586" actId="20577"/>
          <ac:spMkLst>
            <pc:docMk/>
            <pc:sldMk cId="1868993392" sldId="294"/>
            <ac:spMk id="3" creationId="{00000000-0000-0000-0000-000000000000}"/>
          </ac:spMkLst>
        </pc:spChg>
      </pc:sldChg>
      <pc:sldChg chg="modSp mod">
        <pc:chgData name="Leeni Mitchell" userId="efe3849af0da4641" providerId="LiveId" clId="{8A0E88E8-DE4F-47B3-A1DF-201272ACCF77}" dt="2023-05-15T03:24:47.231" v="8569" actId="20577"/>
        <pc:sldMkLst>
          <pc:docMk/>
          <pc:sldMk cId="4113236485" sldId="295"/>
        </pc:sldMkLst>
        <pc:spChg chg="mod">
          <ac:chgData name="Leeni Mitchell" userId="efe3849af0da4641" providerId="LiveId" clId="{8A0E88E8-DE4F-47B3-A1DF-201272ACCF77}" dt="2023-05-14T17:47:36.257" v="95" actId="20577"/>
          <ac:spMkLst>
            <pc:docMk/>
            <pc:sldMk cId="4113236485" sldId="295"/>
            <ac:spMk id="9" creationId="{00000000-0000-0000-0000-000000000000}"/>
          </ac:spMkLst>
        </pc:spChg>
        <pc:spChg chg="mod">
          <ac:chgData name="Leeni Mitchell" userId="efe3849af0da4641" providerId="LiveId" clId="{8A0E88E8-DE4F-47B3-A1DF-201272ACCF77}" dt="2023-05-14T17:48:12.355" v="101" actId="6549"/>
          <ac:spMkLst>
            <pc:docMk/>
            <pc:sldMk cId="4113236485" sldId="295"/>
            <ac:spMk id="10" creationId="{00000000-0000-0000-0000-000000000000}"/>
          </ac:spMkLst>
        </pc:spChg>
        <pc:spChg chg="mod">
          <ac:chgData name="Leeni Mitchell" userId="efe3849af0da4641" providerId="LiveId" clId="{8A0E88E8-DE4F-47B3-A1DF-201272ACCF77}" dt="2023-05-15T03:24:47.231" v="8569" actId="20577"/>
          <ac:spMkLst>
            <pc:docMk/>
            <pc:sldMk cId="4113236485" sldId="295"/>
            <ac:spMk id="11" creationId="{00000000-0000-0000-0000-000000000000}"/>
          </ac:spMkLst>
        </pc:spChg>
        <pc:spChg chg="mod">
          <ac:chgData name="Leeni Mitchell" userId="efe3849af0da4641" providerId="LiveId" clId="{8A0E88E8-DE4F-47B3-A1DF-201272ACCF77}" dt="2023-05-14T17:47:44.835" v="96" actId="21"/>
          <ac:spMkLst>
            <pc:docMk/>
            <pc:sldMk cId="4113236485" sldId="295"/>
            <ac:spMk id="12" creationId="{00000000-0000-0000-0000-000000000000}"/>
          </ac:spMkLst>
        </pc:spChg>
        <pc:grpChg chg="mod">
          <ac:chgData name="Leeni Mitchell" userId="efe3849af0da4641" providerId="LiveId" clId="{8A0E88E8-DE4F-47B3-A1DF-201272ACCF77}" dt="2023-05-14T17:46:54.308" v="45" actId="1076"/>
          <ac:grpSpMkLst>
            <pc:docMk/>
            <pc:sldMk cId="4113236485" sldId="295"/>
            <ac:grpSpMk id="26" creationId="{B471EA77-E618-C814-1420-FAD3CA0F065E}"/>
          </ac:grpSpMkLst>
        </pc:grpChg>
      </pc:sldChg>
      <pc:sldChg chg="del">
        <pc:chgData name="Leeni Mitchell" userId="efe3849af0da4641" providerId="LiveId" clId="{8A0E88E8-DE4F-47B3-A1DF-201272ACCF77}" dt="2023-05-15T02:29:19.393" v="7929" actId="47"/>
        <pc:sldMkLst>
          <pc:docMk/>
          <pc:sldMk cId="3552274370" sldId="296"/>
        </pc:sldMkLst>
      </pc:sldChg>
      <pc:sldChg chg="addSp modSp add mod ord">
        <pc:chgData name="Leeni Mitchell" userId="efe3849af0da4641" providerId="LiveId" clId="{8A0E88E8-DE4F-47B3-A1DF-201272ACCF77}" dt="2023-05-15T03:27:03.730" v="8602" actId="20577"/>
        <pc:sldMkLst>
          <pc:docMk/>
          <pc:sldMk cId="900085127" sldId="297"/>
        </pc:sldMkLst>
        <pc:spChg chg="mod">
          <ac:chgData name="Leeni Mitchell" userId="efe3849af0da4641" providerId="LiveId" clId="{8A0E88E8-DE4F-47B3-A1DF-201272ACCF77}" dt="2023-05-14T18:12:15.386" v="723" actId="20577"/>
          <ac:spMkLst>
            <pc:docMk/>
            <pc:sldMk cId="900085127" sldId="297"/>
            <ac:spMk id="3" creationId="{00000000-0000-0000-0000-000000000000}"/>
          </ac:spMkLst>
        </pc:spChg>
        <pc:spChg chg="add mod">
          <ac:chgData name="Leeni Mitchell" userId="efe3849af0da4641" providerId="LiveId" clId="{8A0E88E8-DE4F-47B3-A1DF-201272ACCF77}" dt="2023-05-14T18:52:51.050" v="1858" actId="1076"/>
          <ac:spMkLst>
            <pc:docMk/>
            <pc:sldMk cId="900085127" sldId="297"/>
            <ac:spMk id="5" creationId="{EE89C908-BFE3-6948-BD5F-03C29E037651}"/>
          </ac:spMkLst>
        </pc:spChg>
        <pc:graphicFrameChg chg="modGraphic">
          <ac:chgData name="Leeni Mitchell" userId="efe3849af0da4641" providerId="LiveId" clId="{8A0E88E8-DE4F-47B3-A1DF-201272ACCF77}" dt="2023-05-15T03:27:03.730" v="8602" actId="20577"/>
          <ac:graphicFrameMkLst>
            <pc:docMk/>
            <pc:sldMk cId="900085127" sldId="297"/>
            <ac:graphicFrameMk id="18" creationId="{824B7877-5A3D-62E8-99A0-984CAFC62AB2}"/>
          </ac:graphicFrameMkLst>
        </pc:graphicFrameChg>
      </pc:sldChg>
      <pc:sldChg chg="modSp add mod ord">
        <pc:chgData name="Leeni Mitchell" userId="efe3849af0da4641" providerId="LiveId" clId="{8A0E88E8-DE4F-47B3-A1DF-201272ACCF77}" dt="2023-05-14T18:52:10.925" v="1856" actId="255"/>
        <pc:sldMkLst>
          <pc:docMk/>
          <pc:sldMk cId="528707871" sldId="298"/>
        </pc:sldMkLst>
        <pc:spChg chg="mod">
          <ac:chgData name="Leeni Mitchell" userId="efe3849af0da4641" providerId="LiveId" clId="{8A0E88E8-DE4F-47B3-A1DF-201272ACCF77}" dt="2023-05-14T18:52:10.925" v="1856" actId="255"/>
          <ac:spMkLst>
            <pc:docMk/>
            <pc:sldMk cId="528707871" sldId="298"/>
            <ac:spMk id="3" creationId="{00000000-0000-0000-0000-000000000000}"/>
          </ac:spMkLst>
        </pc:spChg>
        <pc:graphicFrameChg chg="mod modGraphic">
          <ac:chgData name="Leeni Mitchell" userId="efe3849af0da4641" providerId="LiveId" clId="{8A0E88E8-DE4F-47B3-A1DF-201272ACCF77}" dt="2023-05-14T18:51:29.732" v="1847"/>
          <ac:graphicFrameMkLst>
            <pc:docMk/>
            <pc:sldMk cId="528707871" sldId="298"/>
            <ac:graphicFrameMk id="18" creationId="{824B7877-5A3D-62E8-99A0-984CAFC62AB2}"/>
          </ac:graphicFrameMkLst>
        </pc:graphicFrameChg>
      </pc:sldChg>
      <pc:sldChg chg="modSp add mod ord">
        <pc:chgData name="Leeni Mitchell" userId="efe3849af0da4641" providerId="LiveId" clId="{8A0E88E8-DE4F-47B3-A1DF-201272ACCF77}" dt="2023-05-15T03:49:35.131" v="8835" actId="20577"/>
        <pc:sldMkLst>
          <pc:docMk/>
          <pc:sldMk cId="906473578" sldId="299"/>
        </pc:sldMkLst>
        <pc:spChg chg="mod">
          <ac:chgData name="Leeni Mitchell" userId="efe3849af0da4641" providerId="LiveId" clId="{8A0E88E8-DE4F-47B3-A1DF-201272ACCF77}" dt="2023-05-15T03:49:35.131" v="8835" actId="20577"/>
          <ac:spMkLst>
            <pc:docMk/>
            <pc:sldMk cId="906473578" sldId="299"/>
            <ac:spMk id="18" creationId="{F489EF92-B098-8F48-613F-5AA4EFD4824B}"/>
          </ac:spMkLst>
        </pc:spChg>
        <pc:spChg chg="mod">
          <ac:chgData name="Leeni Mitchell" userId="efe3849af0da4641" providerId="LiveId" clId="{8A0E88E8-DE4F-47B3-A1DF-201272ACCF77}" dt="2023-05-15T02:44:01.967" v="8435" actId="1076"/>
          <ac:spMkLst>
            <pc:docMk/>
            <pc:sldMk cId="906473578" sldId="299"/>
            <ac:spMk id="24" creationId="{A075EC50-12F5-DCE3-C955-0926A6542878}"/>
          </ac:spMkLst>
        </pc:spChg>
      </pc:sldChg>
      <pc:sldChg chg="delSp modSp add mod ord">
        <pc:chgData name="Leeni Mitchell" userId="efe3849af0da4641" providerId="LiveId" clId="{8A0E88E8-DE4F-47B3-A1DF-201272ACCF77}" dt="2023-05-15T04:11:15.681" v="8883" actId="478"/>
        <pc:sldMkLst>
          <pc:docMk/>
          <pc:sldMk cId="2005841861" sldId="300"/>
        </pc:sldMkLst>
        <pc:spChg chg="del mod">
          <ac:chgData name="Leeni Mitchell" userId="efe3849af0da4641" providerId="LiveId" clId="{8A0E88E8-DE4F-47B3-A1DF-201272ACCF77}" dt="2023-05-15T04:11:15.681" v="8883" actId="478"/>
          <ac:spMkLst>
            <pc:docMk/>
            <pc:sldMk cId="2005841861" sldId="300"/>
            <ac:spMk id="2" creationId="{9431C8BD-1CD9-0A3F-454F-25B9B1FC49E8}"/>
          </ac:spMkLst>
        </pc:spChg>
      </pc:sldChg>
      <pc:sldChg chg="addSp delSp modSp add mod ord">
        <pc:chgData name="Leeni Mitchell" userId="efe3849af0da4641" providerId="LiveId" clId="{8A0E88E8-DE4F-47B3-A1DF-201272ACCF77}" dt="2023-05-15T01:15:06.441" v="6372" actId="9405"/>
        <pc:sldMkLst>
          <pc:docMk/>
          <pc:sldMk cId="3905812692" sldId="301"/>
        </pc:sldMkLst>
        <pc:spChg chg="del mod">
          <ac:chgData name="Leeni Mitchell" userId="efe3849af0da4641" providerId="LiveId" clId="{8A0E88E8-DE4F-47B3-A1DF-201272ACCF77}" dt="2023-05-15T00:28:26.422" v="5700" actId="478"/>
          <ac:spMkLst>
            <pc:docMk/>
            <pc:sldMk cId="3905812692" sldId="301"/>
            <ac:spMk id="4" creationId="{AB52F11A-3AB4-DA96-0638-EEC75D3935CC}"/>
          </ac:spMkLst>
        </pc:spChg>
        <pc:spChg chg="add del mod">
          <ac:chgData name="Leeni Mitchell" userId="efe3849af0da4641" providerId="LiveId" clId="{8A0E88E8-DE4F-47B3-A1DF-201272ACCF77}" dt="2023-05-15T01:14:31.819" v="6371" actId="20577"/>
          <ac:spMkLst>
            <pc:docMk/>
            <pc:sldMk cId="3905812692" sldId="301"/>
            <ac:spMk id="7" creationId="{3189F05E-7A1C-35C4-279A-9937D22ED1F2}"/>
          </ac:spMkLst>
        </pc:spChg>
        <pc:spChg chg="del">
          <ac:chgData name="Leeni Mitchell" userId="efe3849af0da4641" providerId="LiveId" clId="{8A0E88E8-DE4F-47B3-A1DF-201272ACCF77}" dt="2023-05-15T00:28:16.235" v="5695" actId="478"/>
          <ac:spMkLst>
            <pc:docMk/>
            <pc:sldMk cId="3905812692" sldId="301"/>
            <ac:spMk id="9" creationId="{9559DF9F-EEC8-B68A-EC89-7EA0E4B58729}"/>
          </ac:spMkLst>
        </pc:spChg>
        <pc:spChg chg="mod">
          <ac:chgData name="Leeni Mitchell" userId="efe3849af0da4641" providerId="LiveId" clId="{8A0E88E8-DE4F-47B3-A1DF-201272ACCF77}" dt="2023-05-15T01:13:31.846" v="6327" actId="20577"/>
          <ac:spMkLst>
            <pc:docMk/>
            <pc:sldMk cId="3905812692" sldId="301"/>
            <ac:spMk id="17" creationId="{04DFF3EF-C700-42D9-8F3C-8BDB52D0ECA9}"/>
          </ac:spMkLst>
        </pc:spChg>
        <pc:graphicFrameChg chg="del modGraphic">
          <ac:chgData name="Leeni Mitchell" userId="efe3849af0da4641" providerId="LiveId" clId="{8A0E88E8-DE4F-47B3-A1DF-201272ACCF77}" dt="2023-05-15T00:28:11.865" v="5694" actId="478"/>
          <ac:graphicFrameMkLst>
            <pc:docMk/>
            <pc:sldMk cId="3905812692" sldId="301"/>
            <ac:graphicFrameMk id="2" creationId="{D4DA8E67-4AF7-EC70-22F2-49CA3BA9E192}"/>
          </ac:graphicFrameMkLst>
        </pc:graphicFrameChg>
        <pc:graphicFrameChg chg="del modGraphic">
          <ac:chgData name="Leeni Mitchell" userId="efe3849af0da4641" providerId="LiveId" clId="{8A0E88E8-DE4F-47B3-A1DF-201272ACCF77}" dt="2023-05-15T00:28:20.252" v="5697" actId="478"/>
          <ac:graphicFrameMkLst>
            <pc:docMk/>
            <pc:sldMk cId="3905812692" sldId="301"/>
            <ac:graphicFrameMk id="8" creationId="{5B73C4F6-CFC4-72B2-1C28-F308414756B7}"/>
          </ac:graphicFrameMkLst>
        </pc:graphicFrameChg>
        <pc:picChg chg="add del mod">
          <ac:chgData name="Leeni Mitchell" userId="efe3849af0da4641" providerId="LiveId" clId="{8A0E88E8-DE4F-47B3-A1DF-201272ACCF77}" dt="2023-05-15T00:28:23.068" v="5698" actId="478"/>
          <ac:picMkLst>
            <pc:docMk/>
            <pc:sldMk cId="3905812692" sldId="301"/>
            <ac:picMk id="10" creationId="{4B8991DB-5E40-7D0D-C376-6680102C5BF4}"/>
          </ac:picMkLst>
        </pc:picChg>
        <pc:picChg chg="add mod">
          <ac:chgData name="Leeni Mitchell" userId="efe3849af0da4641" providerId="LiveId" clId="{8A0E88E8-DE4F-47B3-A1DF-201272ACCF77}" dt="2023-05-15T01:14:11.893" v="6355" actId="1076"/>
          <ac:picMkLst>
            <pc:docMk/>
            <pc:sldMk cId="3905812692" sldId="301"/>
            <ac:picMk id="11" creationId="{2FB4E520-0427-671C-53B1-2BC32A610DEF}"/>
          </ac:picMkLst>
        </pc:picChg>
        <pc:picChg chg="add mod">
          <ac:chgData name="Leeni Mitchell" userId="efe3849af0da4641" providerId="LiveId" clId="{8A0E88E8-DE4F-47B3-A1DF-201272ACCF77}" dt="2023-05-15T01:14:14.765" v="6356" actId="1076"/>
          <ac:picMkLst>
            <pc:docMk/>
            <pc:sldMk cId="3905812692" sldId="301"/>
            <ac:picMk id="12" creationId="{C9C1EE26-B968-1A0E-2957-A2F89B9172C1}"/>
          </ac:picMkLst>
        </pc:picChg>
        <pc:inkChg chg="add">
          <ac:chgData name="Leeni Mitchell" userId="efe3849af0da4641" providerId="LiveId" clId="{8A0E88E8-DE4F-47B3-A1DF-201272ACCF77}" dt="2023-05-15T01:15:06.441" v="6372" actId="9405"/>
          <ac:inkMkLst>
            <pc:docMk/>
            <pc:sldMk cId="3905812692" sldId="301"/>
            <ac:inkMk id="13" creationId="{B5D652EF-7208-BB5F-C336-5D35FAA9D9F8}"/>
          </ac:inkMkLst>
        </pc:inkChg>
      </pc:sldChg>
      <pc:sldChg chg="modSp add del mod ord">
        <pc:chgData name="Leeni Mitchell" userId="efe3849af0da4641" providerId="LiveId" clId="{8A0E88E8-DE4F-47B3-A1DF-201272ACCF77}" dt="2023-05-15T02:04:30.117" v="7474" actId="47"/>
        <pc:sldMkLst>
          <pc:docMk/>
          <pc:sldMk cId="97302448" sldId="302"/>
        </pc:sldMkLst>
        <pc:spChg chg="mod">
          <ac:chgData name="Leeni Mitchell" userId="efe3849af0da4641" providerId="LiveId" clId="{8A0E88E8-DE4F-47B3-A1DF-201272ACCF77}" dt="2023-05-15T02:02:29.239" v="7436" actId="21"/>
          <ac:spMkLst>
            <pc:docMk/>
            <pc:sldMk cId="97302448" sldId="302"/>
            <ac:spMk id="2" creationId="{00000000-0000-0000-0000-000000000000}"/>
          </ac:spMkLst>
        </pc:spChg>
        <pc:spChg chg="mod">
          <ac:chgData name="Leeni Mitchell" userId="efe3849af0da4641" providerId="LiveId" clId="{8A0E88E8-DE4F-47B3-A1DF-201272ACCF77}" dt="2023-05-14T19:44:26.367" v="3239" actId="2710"/>
          <ac:spMkLst>
            <pc:docMk/>
            <pc:sldMk cId="97302448" sldId="302"/>
            <ac:spMk id="3" creationId="{00000000-0000-0000-0000-000000000000}"/>
          </ac:spMkLst>
        </pc:spChg>
      </pc:sldChg>
      <pc:sldChg chg="modSp add del mod">
        <pc:chgData name="Leeni Mitchell" userId="efe3849af0da4641" providerId="LiveId" clId="{8A0E88E8-DE4F-47B3-A1DF-201272ACCF77}" dt="2023-05-14T19:03:48.121" v="2095" actId="27028"/>
        <pc:sldMkLst>
          <pc:docMk/>
          <pc:sldMk cId="1044683011" sldId="302"/>
        </pc:sldMkLst>
        <pc:graphicFrameChg chg="modGraphic">
          <ac:chgData name="Leeni Mitchell" userId="efe3849af0da4641" providerId="LiveId" clId="{8A0E88E8-DE4F-47B3-A1DF-201272ACCF77}" dt="2023-05-14T19:03:47.436" v="2094" actId="6549"/>
          <ac:graphicFrameMkLst>
            <pc:docMk/>
            <pc:sldMk cId="1044683011" sldId="302"/>
            <ac:graphicFrameMk id="8" creationId="{5B73C4F6-CFC4-72B2-1C28-F308414756B7}"/>
          </ac:graphicFrameMkLst>
        </pc:graphicFrameChg>
      </pc:sldChg>
      <pc:sldChg chg="addSp modSp add mod ord">
        <pc:chgData name="Leeni Mitchell" userId="efe3849af0da4641" providerId="LiveId" clId="{8A0E88E8-DE4F-47B3-A1DF-201272ACCF77}" dt="2023-05-15T03:54:06.433" v="8845" actId="1076"/>
        <pc:sldMkLst>
          <pc:docMk/>
          <pc:sldMk cId="3291729717" sldId="303"/>
        </pc:sldMkLst>
        <pc:spChg chg="mod">
          <ac:chgData name="Leeni Mitchell" userId="efe3849af0da4641" providerId="LiveId" clId="{8A0E88E8-DE4F-47B3-A1DF-201272ACCF77}" dt="2023-05-14T19:34:36.239" v="2941" actId="20577"/>
          <ac:spMkLst>
            <pc:docMk/>
            <pc:sldMk cId="3291729717" sldId="303"/>
            <ac:spMk id="2" creationId="{00000000-0000-0000-0000-000000000000}"/>
          </ac:spMkLst>
        </pc:spChg>
        <pc:spChg chg="mod">
          <ac:chgData name="Leeni Mitchell" userId="efe3849af0da4641" providerId="LiveId" clId="{8A0E88E8-DE4F-47B3-A1DF-201272ACCF77}" dt="2023-05-15T03:28:13.652" v="8642" actId="20577"/>
          <ac:spMkLst>
            <pc:docMk/>
            <pc:sldMk cId="3291729717" sldId="303"/>
            <ac:spMk id="3" creationId="{00000000-0000-0000-0000-000000000000}"/>
          </ac:spMkLst>
        </pc:spChg>
        <pc:spChg chg="add mod">
          <ac:chgData name="Leeni Mitchell" userId="efe3849af0da4641" providerId="LiveId" clId="{8A0E88E8-DE4F-47B3-A1DF-201272ACCF77}" dt="2023-05-15T03:54:06.433" v="8845" actId="1076"/>
          <ac:spMkLst>
            <pc:docMk/>
            <pc:sldMk cId="3291729717" sldId="303"/>
            <ac:spMk id="5" creationId="{EA952F3C-95FC-BFF1-43E0-451B102049FE}"/>
          </ac:spMkLst>
        </pc:spChg>
      </pc:sldChg>
      <pc:sldChg chg="modSp add mod ord">
        <pc:chgData name="Leeni Mitchell" userId="efe3849af0da4641" providerId="LiveId" clId="{8A0E88E8-DE4F-47B3-A1DF-201272ACCF77}" dt="2023-05-15T04:00:05.252" v="8859" actId="20577"/>
        <pc:sldMkLst>
          <pc:docMk/>
          <pc:sldMk cId="1438086813" sldId="304"/>
        </pc:sldMkLst>
        <pc:spChg chg="mod">
          <ac:chgData name="Leeni Mitchell" userId="efe3849af0da4641" providerId="LiveId" clId="{8A0E88E8-DE4F-47B3-A1DF-201272ACCF77}" dt="2023-05-14T19:42:48.388" v="3233" actId="20577"/>
          <ac:spMkLst>
            <pc:docMk/>
            <pc:sldMk cId="1438086813" sldId="304"/>
            <ac:spMk id="2" creationId="{00000000-0000-0000-0000-000000000000}"/>
          </ac:spMkLst>
        </pc:spChg>
        <pc:spChg chg="mod">
          <ac:chgData name="Leeni Mitchell" userId="efe3849af0da4641" providerId="LiveId" clId="{8A0E88E8-DE4F-47B3-A1DF-201272ACCF77}" dt="2023-05-15T04:00:05.252" v="8859" actId="20577"/>
          <ac:spMkLst>
            <pc:docMk/>
            <pc:sldMk cId="1438086813" sldId="304"/>
            <ac:spMk id="3" creationId="{00000000-0000-0000-0000-000000000000}"/>
          </ac:spMkLst>
        </pc:spChg>
      </pc:sldChg>
      <pc:sldChg chg="addSp delSp modSp add mod setBg">
        <pc:chgData name="Leeni Mitchell" userId="efe3849af0da4641" providerId="LiveId" clId="{8A0E88E8-DE4F-47B3-A1DF-201272ACCF77}" dt="2023-05-15T03:37:02.312" v="8776" actId="20577"/>
        <pc:sldMkLst>
          <pc:docMk/>
          <pc:sldMk cId="2575448290" sldId="305"/>
        </pc:sldMkLst>
        <pc:spChg chg="mod">
          <ac:chgData name="Leeni Mitchell" userId="efe3849af0da4641" providerId="LiveId" clId="{8A0E88E8-DE4F-47B3-A1DF-201272ACCF77}" dt="2023-05-14T20:05:35.525" v="3550" actId="20577"/>
          <ac:spMkLst>
            <pc:docMk/>
            <pc:sldMk cId="2575448290" sldId="305"/>
            <ac:spMk id="6" creationId="{00000000-0000-0000-0000-000000000000}"/>
          </ac:spMkLst>
        </pc:spChg>
        <pc:spChg chg="mod">
          <ac:chgData name="Leeni Mitchell" userId="efe3849af0da4641" providerId="LiveId" clId="{8A0E88E8-DE4F-47B3-A1DF-201272ACCF77}" dt="2023-05-14T20:07:05.191" v="3560" actId="20577"/>
          <ac:spMkLst>
            <pc:docMk/>
            <pc:sldMk cId="2575448290" sldId="305"/>
            <ac:spMk id="7" creationId="{00000000-0000-0000-0000-000000000000}"/>
          </ac:spMkLst>
        </pc:spChg>
        <pc:spChg chg="del mod">
          <ac:chgData name="Leeni Mitchell" userId="efe3849af0da4641" providerId="LiveId" clId="{8A0E88E8-DE4F-47B3-A1DF-201272ACCF77}" dt="2023-05-14T20:07:12.409" v="3562" actId="478"/>
          <ac:spMkLst>
            <pc:docMk/>
            <pc:sldMk cId="2575448290" sldId="305"/>
            <ac:spMk id="8" creationId="{00000000-0000-0000-0000-000000000000}"/>
          </ac:spMkLst>
        </pc:spChg>
        <pc:spChg chg="mod">
          <ac:chgData name="Leeni Mitchell" userId="efe3849af0da4641" providerId="LiveId" clId="{8A0E88E8-DE4F-47B3-A1DF-201272ACCF77}" dt="2023-05-15T03:37:02.312" v="8776" actId="20577"/>
          <ac:spMkLst>
            <pc:docMk/>
            <pc:sldMk cId="2575448290" sldId="305"/>
            <ac:spMk id="9" creationId="{00000000-0000-0000-0000-000000000000}"/>
          </ac:spMkLst>
        </pc:spChg>
        <pc:spChg chg="mod">
          <ac:chgData name="Leeni Mitchell" userId="efe3849af0da4641" providerId="LiveId" clId="{8A0E88E8-DE4F-47B3-A1DF-201272ACCF77}" dt="2023-05-14T20:11:50.952" v="3918" actId="14100"/>
          <ac:spMkLst>
            <pc:docMk/>
            <pc:sldMk cId="2575448290" sldId="305"/>
            <ac:spMk id="10" creationId="{00000000-0000-0000-0000-000000000000}"/>
          </ac:spMkLst>
        </pc:spChg>
        <pc:spChg chg="mod">
          <ac:chgData name="Leeni Mitchell" userId="efe3849af0da4641" providerId="LiveId" clId="{8A0E88E8-DE4F-47B3-A1DF-201272ACCF77}" dt="2023-05-14T20:12:15.320" v="3920" actId="255"/>
          <ac:spMkLst>
            <pc:docMk/>
            <pc:sldMk cId="2575448290" sldId="305"/>
            <ac:spMk id="12" creationId="{00000000-0000-0000-0000-000000000000}"/>
          </ac:spMkLst>
        </pc:spChg>
        <pc:picChg chg="del">
          <ac:chgData name="Leeni Mitchell" userId="efe3849af0da4641" providerId="LiveId" clId="{8A0E88E8-DE4F-47B3-A1DF-201272ACCF77}" dt="2023-05-14T20:07:19.770" v="3564" actId="478"/>
          <ac:picMkLst>
            <pc:docMk/>
            <pc:sldMk cId="2575448290" sldId="305"/>
            <ac:picMk id="2" creationId="{00000000-0000-0000-0000-000000000000}"/>
          </ac:picMkLst>
        </pc:picChg>
        <pc:picChg chg="add mod">
          <ac:chgData name="Leeni Mitchell" userId="efe3849af0da4641" providerId="LiveId" clId="{8A0E88E8-DE4F-47B3-A1DF-201272ACCF77}" dt="2023-05-14T20:06:54.414" v="3559" actId="1076"/>
          <ac:picMkLst>
            <pc:docMk/>
            <pc:sldMk cId="2575448290" sldId="305"/>
            <ac:picMk id="5" creationId="{9A70574C-D112-326F-878F-3CA824144292}"/>
          </ac:picMkLst>
        </pc:picChg>
        <pc:picChg chg="del">
          <ac:chgData name="Leeni Mitchell" userId="efe3849af0da4641" providerId="LiveId" clId="{8A0E88E8-DE4F-47B3-A1DF-201272ACCF77}" dt="2023-05-14T20:06:34.868" v="3551" actId="478"/>
          <ac:picMkLst>
            <pc:docMk/>
            <pc:sldMk cId="2575448290" sldId="305"/>
            <ac:picMk id="16" creationId="{AB50F0DA-13BE-A737-D261-A173561A6986}"/>
          </ac:picMkLst>
        </pc:picChg>
      </pc:sldChg>
      <pc:sldChg chg="addSp delSp modSp add mod setBg">
        <pc:chgData name="Leeni Mitchell" userId="efe3849af0da4641" providerId="LiveId" clId="{8A0E88E8-DE4F-47B3-A1DF-201272ACCF77}" dt="2023-05-15T03:40:25.099" v="8795" actId="20577"/>
        <pc:sldMkLst>
          <pc:docMk/>
          <pc:sldMk cId="3509462924" sldId="306"/>
        </pc:sldMkLst>
        <pc:spChg chg="mod">
          <ac:chgData name="Leeni Mitchell" userId="efe3849af0da4641" providerId="LiveId" clId="{8A0E88E8-DE4F-47B3-A1DF-201272ACCF77}" dt="2023-05-14T20:21:16.875" v="4123" actId="1076"/>
          <ac:spMkLst>
            <pc:docMk/>
            <pc:sldMk cId="3509462924" sldId="306"/>
            <ac:spMk id="6" creationId="{00000000-0000-0000-0000-000000000000}"/>
          </ac:spMkLst>
        </pc:spChg>
        <pc:spChg chg="mod">
          <ac:chgData name="Leeni Mitchell" userId="efe3849af0da4641" providerId="LiveId" clId="{8A0E88E8-DE4F-47B3-A1DF-201272ACCF77}" dt="2023-05-14T20:15:59.625" v="3959" actId="14100"/>
          <ac:spMkLst>
            <pc:docMk/>
            <pc:sldMk cId="3509462924" sldId="306"/>
            <ac:spMk id="7" creationId="{00000000-0000-0000-0000-000000000000}"/>
          </ac:spMkLst>
        </pc:spChg>
        <pc:spChg chg="mod">
          <ac:chgData name="Leeni Mitchell" userId="efe3849af0da4641" providerId="LiveId" clId="{8A0E88E8-DE4F-47B3-A1DF-201272ACCF77}" dt="2023-05-15T03:40:25.099" v="8795" actId="20577"/>
          <ac:spMkLst>
            <pc:docMk/>
            <pc:sldMk cId="3509462924" sldId="306"/>
            <ac:spMk id="9" creationId="{00000000-0000-0000-0000-000000000000}"/>
          </ac:spMkLst>
        </pc:spChg>
        <pc:spChg chg="mod">
          <ac:chgData name="Leeni Mitchell" userId="efe3849af0da4641" providerId="LiveId" clId="{8A0E88E8-DE4F-47B3-A1DF-201272ACCF77}" dt="2023-05-14T20:15:25.072" v="3957" actId="27636"/>
          <ac:spMkLst>
            <pc:docMk/>
            <pc:sldMk cId="3509462924" sldId="306"/>
            <ac:spMk id="10" creationId="{00000000-0000-0000-0000-000000000000}"/>
          </ac:spMkLst>
        </pc:spChg>
        <pc:spChg chg="mod">
          <ac:chgData name="Leeni Mitchell" userId="efe3849af0da4641" providerId="LiveId" clId="{8A0E88E8-DE4F-47B3-A1DF-201272ACCF77}" dt="2023-05-14T20:19:47.465" v="3997" actId="1076"/>
          <ac:spMkLst>
            <pc:docMk/>
            <pc:sldMk cId="3509462924" sldId="306"/>
            <ac:spMk id="12" creationId="{00000000-0000-0000-0000-000000000000}"/>
          </ac:spMkLst>
        </pc:spChg>
        <pc:picChg chg="mod">
          <ac:chgData name="Leeni Mitchell" userId="efe3849af0da4641" providerId="LiveId" clId="{8A0E88E8-DE4F-47B3-A1DF-201272ACCF77}" dt="2023-05-14T20:21:20.011" v="4124" actId="1076"/>
          <ac:picMkLst>
            <pc:docMk/>
            <pc:sldMk cId="3509462924" sldId="306"/>
            <ac:picMk id="3" creationId="{00000000-0000-0000-0000-000000000000}"/>
          </ac:picMkLst>
        </pc:picChg>
        <pc:picChg chg="add mod">
          <ac:chgData name="Leeni Mitchell" userId="efe3849af0da4641" providerId="LiveId" clId="{8A0E88E8-DE4F-47B3-A1DF-201272ACCF77}" dt="2023-05-14T20:14:42.311" v="3931" actId="1076"/>
          <ac:picMkLst>
            <pc:docMk/>
            <pc:sldMk cId="3509462924" sldId="306"/>
            <ac:picMk id="4" creationId="{C394D042-5920-1939-0040-417F9C0F51A2}"/>
          </ac:picMkLst>
        </pc:picChg>
        <pc:picChg chg="del">
          <ac:chgData name="Leeni Mitchell" userId="efe3849af0da4641" providerId="LiveId" clId="{8A0E88E8-DE4F-47B3-A1DF-201272ACCF77}" dt="2023-05-14T20:14:31.104" v="3926" actId="478"/>
          <ac:picMkLst>
            <pc:docMk/>
            <pc:sldMk cId="3509462924" sldId="306"/>
            <ac:picMk id="5" creationId="{9A70574C-D112-326F-878F-3CA824144292}"/>
          </ac:picMkLst>
        </pc:picChg>
      </pc:sldChg>
      <pc:sldChg chg="addSp modSp add mod ord">
        <pc:chgData name="Leeni Mitchell" userId="efe3849af0da4641" providerId="LiveId" clId="{8A0E88E8-DE4F-47B3-A1DF-201272ACCF77}" dt="2023-05-15T03:42:46.959" v="8798" actId="113"/>
        <pc:sldMkLst>
          <pc:docMk/>
          <pc:sldMk cId="1951499041" sldId="307"/>
        </pc:sldMkLst>
        <pc:spChg chg="mod">
          <ac:chgData name="Leeni Mitchell" userId="efe3849af0da4641" providerId="LiveId" clId="{8A0E88E8-DE4F-47B3-A1DF-201272ACCF77}" dt="2023-05-14T21:25:51.373" v="5325" actId="1076"/>
          <ac:spMkLst>
            <pc:docMk/>
            <pc:sldMk cId="1951499041" sldId="307"/>
            <ac:spMk id="2" creationId="{00000000-0000-0000-0000-000000000000}"/>
          </ac:spMkLst>
        </pc:spChg>
        <pc:spChg chg="mod">
          <ac:chgData name="Leeni Mitchell" userId="efe3849af0da4641" providerId="LiveId" clId="{8A0E88E8-DE4F-47B3-A1DF-201272ACCF77}" dt="2023-05-15T03:42:46.959" v="8798" actId="113"/>
          <ac:spMkLst>
            <pc:docMk/>
            <pc:sldMk cId="1951499041" sldId="307"/>
            <ac:spMk id="3" creationId="{00000000-0000-0000-0000-000000000000}"/>
          </ac:spMkLst>
        </pc:spChg>
        <pc:spChg chg="add mod">
          <ac:chgData name="Leeni Mitchell" userId="efe3849af0da4641" providerId="LiveId" clId="{8A0E88E8-DE4F-47B3-A1DF-201272ACCF77}" dt="2023-05-14T21:29:57.553" v="5373" actId="20577"/>
          <ac:spMkLst>
            <pc:docMk/>
            <pc:sldMk cId="1951499041" sldId="307"/>
            <ac:spMk id="4" creationId="{42697DFD-17E3-FD0F-AED4-A2AC1ADA9E99}"/>
          </ac:spMkLst>
        </pc:spChg>
      </pc:sldChg>
      <pc:sldChg chg="addSp delSp modSp add mod ord">
        <pc:chgData name="Leeni Mitchell" userId="efe3849af0da4641" providerId="LiveId" clId="{8A0E88E8-DE4F-47B3-A1DF-201272ACCF77}" dt="2023-05-15T04:02:54.978" v="8869" actId="207"/>
        <pc:sldMkLst>
          <pc:docMk/>
          <pc:sldMk cId="3245716795" sldId="308"/>
        </pc:sldMkLst>
        <pc:spChg chg="mod">
          <ac:chgData name="Leeni Mitchell" userId="efe3849af0da4641" providerId="LiveId" clId="{8A0E88E8-DE4F-47B3-A1DF-201272ACCF77}" dt="2023-05-15T04:01:03.499" v="8863" actId="20577"/>
          <ac:spMkLst>
            <pc:docMk/>
            <pc:sldMk cId="3245716795" sldId="308"/>
            <ac:spMk id="2" creationId="{00000000-0000-0000-0000-000000000000}"/>
          </ac:spMkLst>
        </pc:spChg>
        <pc:spChg chg="mod">
          <ac:chgData name="Leeni Mitchell" userId="efe3849af0da4641" providerId="LiveId" clId="{8A0E88E8-DE4F-47B3-A1DF-201272ACCF77}" dt="2023-05-15T03:43:24.699" v="8801" actId="113"/>
          <ac:spMkLst>
            <pc:docMk/>
            <pc:sldMk cId="3245716795" sldId="308"/>
            <ac:spMk id="3" creationId="{00000000-0000-0000-0000-000000000000}"/>
          </ac:spMkLst>
        </pc:spChg>
        <pc:spChg chg="add mod">
          <ac:chgData name="Leeni Mitchell" userId="efe3849af0da4641" providerId="LiveId" clId="{8A0E88E8-DE4F-47B3-A1DF-201272ACCF77}" dt="2023-05-15T04:02:54.978" v="8869" actId="207"/>
          <ac:spMkLst>
            <pc:docMk/>
            <pc:sldMk cId="3245716795" sldId="308"/>
            <ac:spMk id="5" creationId="{AAF24390-4DAA-B6C1-EAED-BC8B6B9FD323}"/>
          </ac:spMkLst>
        </pc:spChg>
        <pc:graphicFrameChg chg="add del mod modGraphic">
          <ac:chgData name="Leeni Mitchell" userId="efe3849af0da4641" providerId="LiveId" clId="{8A0E88E8-DE4F-47B3-A1DF-201272ACCF77}" dt="2023-05-15T00:19:43.262" v="5405"/>
          <ac:graphicFrameMkLst>
            <pc:docMk/>
            <pc:sldMk cId="3245716795" sldId="308"/>
            <ac:graphicFrameMk id="4" creationId="{E13FF2A5-D210-B512-FBFD-AF01ADBB6562}"/>
          </ac:graphicFrameMkLst>
        </pc:graphicFrameChg>
      </pc:sldChg>
      <pc:sldChg chg="addSp delSp modSp add mod ord">
        <pc:chgData name="Leeni Mitchell" userId="efe3849af0da4641" providerId="LiveId" clId="{8A0E88E8-DE4F-47B3-A1DF-201272ACCF77}" dt="2023-05-15T03:37:59.699" v="8794" actId="20577"/>
        <pc:sldMkLst>
          <pc:docMk/>
          <pc:sldMk cId="11954832" sldId="309"/>
        </pc:sldMkLst>
        <pc:spChg chg="add mod">
          <ac:chgData name="Leeni Mitchell" userId="efe3849af0da4641" providerId="LiveId" clId="{8A0E88E8-DE4F-47B3-A1DF-201272ACCF77}" dt="2023-05-14T20:53:53.888" v="4854" actId="20577"/>
          <ac:spMkLst>
            <pc:docMk/>
            <pc:sldMk cId="11954832" sldId="309"/>
            <ac:spMk id="6" creationId="{BA403DB0-ABED-C6B4-1A62-7559C676F466}"/>
          </ac:spMkLst>
        </pc:spChg>
        <pc:spChg chg="mod">
          <ac:chgData name="Leeni Mitchell" userId="efe3849af0da4641" providerId="LiveId" clId="{8A0E88E8-DE4F-47B3-A1DF-201272ACCF77}" dt="2023-05-15T03:37:59.699" v="8794" actId="20577"/>
          <ac:spMkLst>
            <pc:docMk/>
            <pc:sldMk cId="11954832" sldId="309"/>
            <ac:spMk id="7" creationId="{00000000-0000-0000-0000-000000000000}"/>
          </ac:spMkLst>
        </pc:spChg>
        <pc:picChg chg="del">
          <ac:chgData name="Leeni Mitchell" userId="efe3849af0da4641" providerId="LiveId" clId="{8A0E88E8-DE4F-47B3-A1DF-201272ACCF77}" dt="2023-05-14T20:50:17.807" v="4726" actId="478"/>
          <ac:picMkLst>
            <pc:docMk/>
            <pc:sldMk cId="11954832" sldId="309"/>
            <ac:picMk id="4" creationId="{9CF48907-B05A-44DF-CB76-463CA3D47BDD}"/>
          </ac:picMkLst>
        </pc:picChg>
        <pc:picChg chg="add mod">
          <ac:chgData name="Leeni Mitchell" userId="efe3849af0da4641" providerId="LiveId" clId="{8A0E88E8-DE4F-47B3-A1DF-201272ACCF77}" dt="2023-05-14T20:54:22.997" v="4855" actId="1582"/>
          <ac:picMkLst>
            <pc:docMk/>
            <pc:sldMk cId="11954832" sldId="309"/>
            <ac:picMk id="5" creationId="{89A7F49F-601E-52D7-B4D4-C459B94E9255}"/>
          </ac:picMkLst>
        </pc:picChg>
      </pc:sldChg>
      <pc:sldChg chg="addSp delSp modSp add mod ord">
        <pc:chgData name="Leeni Mitchell" userId="efe3849af0da4641" providerId="LiveId" clId="{8A0E88E8-DE4F-47B3-A1DF-201272ACCF77}" dt="2023-05-14T21:13:02.264" v="5233" actId="1076"/>
        <pc:sldMkLst>
          <pc:docMk/>
          <pc:sldMk cId="1835353051" sldId="310"/>
        </pc:sldMkLst>
        <pc:spChg chg="del mod">
          <ac:chgData name="Leeni Mitchell" userId="efe3849af0da4641" providerId="LiveId" clId="{8A0E88E8-DE4F-47B3-A1DF-201272ACCF77}" dt="2023-05-14T21:07:28.522" v="5220" actId="478"/>
          <ac:spMkLst>
            <pc:docMk/>
            <pc:sldMk cId="1835353051" sldId="310"/>
            <ac:spMk id="6" creationId="{BA403DB0-ABED-C6B4-1A62-7559C676F466}"/>
          </ac:spMkLst>
        </pc:spChg>
        <pc:spChg chg="add del mod">
          <ac:chgData name="Leeni Mitchell" userId="efe3849af0da4641" providerId="LiveId" clId="{8A0E88E8-DE4F-47B3-A1DF-201272ACCF77}" dt="2023-05-14T21:09:25.295" v="5230" actId="1076"/>
          <ac:spMkLst>
            <pc:docMk/>
            <pc:sldMk cId="1835353051" sldId="310"/>
            <ac:spMk id="7" creationId="{00000000-0000-0000-0000-000000000000}"/>
          </ac:spMkLst>
        </pc:spChg>
        <pc:picChg chg="mod">
          <ac:chgData name="Leeni Mitchell" userId="efe3849af0da4641" providerId="LiveId" clId="{8A0E88E8-DE4F-47B3-A1DF-201272ACCF77}" dt="2023-05-14T21:09:28.496" v="5231" actId="1076"/>
          <ac:picMkLst>
            <pc:docMk/>
            <pc:sldMk cId="1835353051" sldId="310"/>
            <ac:picMk id="2" creationId="{00000000-0000-0000-0000-000000000000}"/>
          </ac:picMkLst>
        </pc:picChg>
        <pc:picChg chg="add mod">
          <ac:chgData name="Leeni Mitchell" userId="efe3849af0da4641" providerId="LiveId" clId="{8A0E88E8-DE4F-47B3-A1DF-201272ACCF77}" dt="2023-05-14T21:13:02.264" v="5233" actId="1076"/>
          <ac:picMkLst>
            <pc:docMk/>
            <pc:sldMk cId="1835353051" sldId="310"/>
            <ac:picMk id="4" creationId="{85FFE59D-3618-90BD-8995-80ACCE410155}"/>
          </ac:picMkLst>
        </pc:picChg>
        <pc:picChg chg="del">
          <ac:chgData name="Leeni Mitchell" userId="efe3849af0da4641" providerId="LiveId" clId="{8A0E88E8-DE4F-47B3-A1DF-201272ACCF77}" dt="2023-05-14T21:03:58.901" v="5214" actId="478"/>
          <ac:picMkLst>
            <pc:docMk/>
            <pc:sldMk cId="1835353051" sldId="310"/>
            <ac:picMk id="5" creationId="{89A7F49F-601E-52D7-B4D4-C459B94E9255}"/>
          </ac:picMkLst>
        </pc:picChg>
      </pc:sldChg>
      <pc:sldChg chg="addSp delSp modSp add mod">
        <pc:chgData name="Leeni Mitchell" userId="efe3849af0da4641" providerId="LiveId" clId="{8A0E88E8-DE4F-47B3-A1DF-201272ACCF77}" dt="2023-05-15T07:23:48.222" v="8952" actId="20577"/>
        <pc:sldMkLst>
          <pc:docMk/>
          <pc:sldMk cId="2337469642" sldId="311"/>
        </pc:sldMkLst>
        <pc:spChg chg="add mod">
          <ac:chgData name="Leeni Mitchell" userId="efe3849af0da4641" providerId="LiveId" clId="{8A0E88E8-DE4F-47B3-A1DF-201272ACCF77}" dt="2023-05-15T07:23:48.222" v="8952" actId="20577"/>
          <ac:spMkLst>
            <pc:docMk/>
            <pc:sldMk cId="2337469642" sldId="311"/>
            <ac:spMk id="6" creationId="{9F420C20-6ABD-03CC-431A-FFA6ACF9D957}"/>
          </ac:spMkLst>
        </pc:spChg>
        <pc:spChg chg="mod">
          <ac:chgData name="Leeni Mitchell" userId="efe3849af0da4641" providerId="LiveId" clId="{8A0E88E8-DE4F-47B3-A1DF-201272ACCF77}" dt="2023-05-15T03:41:27.198" v="8797" actId="20577"/>
          <ac:spMkLst>
            <pc:docMk/>
            <pc:sldMk cId="2337469642" sldId="311"/>
            <ac:spMk id="7" creationId="{00000000-0000-0000-0000-000000000000}"/>
          </ac:spMkLst>
        </pc:spChg>
        <pc:picChg chg="mod">
          <ac:chgData name="Leeni Mitchell" userId="efe3849af0da4641" providerId="LiveId" clId="{8A0E88E8-DE4F-47B3-A1DF-201272ACCF77}" dt="2023-05-14T21:24:16.233" v="5321" actId="1076"/>
          <ac:picMkLst>
            <pc:docMk/>
            <pc:sldMk cId="2337469642" sldId="311"/>
            <ac:picMk id="2" creationId="{00000000-0000-0000-0000-000000000000}"/>
          </ac:picMkLst>
        </pc:picChg>
        <pc:picChg chg="del">
          <ac:chgData name="Leeni Mitchell" userId="efe3849af0da4641" providerId="LiveId" clId="{8A0E88E8-DE4F-47B3-A1DF-201272ACCF77}" dt="2023-05-14T21:16:50.517" v="5235" actId="478"/>
          <ac:picMkLst>
            <pc:docMk/>
            <pc:sldMk cId="2337469642" sldId="311"/>
            <ac:picMk id="4" creationId="{85FFE59D-3618-90BD-8995-80ACCE410155}"/>
          </ac:picMkLst>
        </pc:picChg>
        <pc:picChg chg="add mod">
          <ac:chgData name="Leeni Mitchell" userId="efe3849af0da4641" providerId="LiveId" clId="{8A0E88E8-DE4F-47B3-A1DF-201272ACCF77}" dt="2023-05-14T21:24:20.521" v="5323" actId="14100"/>
          <ac:picMkLst>
            <pc:docMk/>
            <pc:sldMk cId="2337469642" sldId="311"/>
            <ac:picMk id="5" creationId="{E64D615D-97AB-BFD7-3A3E-6D89CBDBD9E3}"/>
          </ac:picMkLst>
        </pc:picChg>
      </pc:sldChg>
      <pc:sldChg chg="addSp delSp modSp add mod">
        <pc:chgData name="Leeni Mitchell" userId="efe3849af0da4641" providerId="LiveId" clId="{8A0E88E8-DE4F-47B3-A1DF-201272ACCF77}" dt="2023-05-15T01:05:08.512" v="6130" actId="20577"/>
        <pc:sldMkLst>
          <pc:docMk/>
          <pc:sldMk cId="2334472098" sldId="312"/>
        </pc:sldMkLst>
        <pc:spChg chg="mod">
          <ac:chgData name="Leeni Mitchell" userId="efe3849af0da4641" providerId="LiveId" clId="{8A0E88E8-DE4F-47B3-A1DF-201272ACCF77}" dt="2023-05-15T01:05:08.512" v="6130" actId="20577"/>
          <ac:spMkLst>
            <pc:docMk/>
            <pc:sldMk cId="2334472098" sldId="312"/>
            <ac:spMk id="7" creationId="{3189F05E-7A1C-35C4-279A-9937D22ED1F2}"/>
          </ac:spMkLst>
        </pc:spChg>
        <pc:spChg chg="mod">
          <ac:chgData name="Leeni Mitchell" userId="efe3849af0da4641" providerId="LiveId" clId="{8A0E88E8-DE4F-47B3-A1DF-201272ACCF77}" dt="2023-05-15T01:01:14.128" v="5944" actId="20577"/>
          <ac:spMkLst>
            <pc:docMk/>
            <pc:sldMk cId="2334472098" sldId="312"/>
            <ac:spMk id="17" creationId="{04DFF3EF-C700-42D9-8F3C-8BDB52D0ECA9}"/>
          </ac:spMkLst>
        </pc:spChg>
        <pc:picChg chg="add del mod">
          <ac:chgData name="Leeni Mitchell" userId="efe3849af0da4641" providerId="LiveId" clId="{8A0E88E8-DE4F-47B3-A1DF-201272ACCF77}" dt="2023-05-15T01:03:48.464" v="6040" actId="478"/>
          <ac:picMkLst>
            <pc:docMk/>
            <pc:sldMk cId="2334472098" sldId="312"/>
            <ac:picMk id="4" creationId="{5C3F3455-AC73-9696-1CB4-01DBD9A6BC4C}"/>
          </ac:picMkLst>
        </pc:picChg>
        <pc:picChg chg="add mod">
          <ac:chgData name="Leeni Mitchell" userId="efe3849af0da4641" providerId="LiveId" clId="{8A0E88E8-DE4F-47B3-A1DF-201272ACCF77}" dt="2023-05-15T01:04:16.353" v="6048" actId="1582"/>
          <ac:picMkLst>
            <pc:docMk/>
            <pc:sldMk cId="2334472098" sldId="312"/>
            <ac:picMk id="8" creationId="{982894AA-55CB-9E3C-64EF-267847478CBC}"/>
          </ac:picMkLst>
        </pc:picChg>
      </pc:sldChg>
      <pc:sldChg chg="addSp delSp modSp add mod ord">
        <pc:chgData name="Leeni Mitchell" userId="efe3849af0da4641" providerId="LiveId" clId="{8A0E88E8-DE4F-47B3-A1DF-201272ACCF77}" dt="2023-05-15T03:44:04.480" v="8803" actId="20577"/>
        <pc:sldMkLst>
          <pc:docMk/>
          <pc:sldMk cId="730079546" sldId="313"/>
        </pc:sldMkLst>
        <pc:spChg chg="mod">
          <ac:chgData name="Leeni Mitchell" userId="efe3849af0da4641" providerId="LiveId" clId="{8A0E88E8-DE4F-47B3-A1DF-201272ACCF77}" dt="2023-05-15T03:44:04.480" v="8803" actId="20577"/>
          <ac:spMkLst>
            <pc:docMk/>
            <pc:sldMk cId="730079546" sldId="313"/>
            <ac:spMk id="7" creationId="{3189F05E-7A1C-35C4-279A-9937D22ED1F2}"/>
          </ac:spMkLst>
        </pc:spChg>
        <pc:spChg chg="mod">
          <ac:chgData name="Leeni Mitchell" userId="efe3849af0da4641" providerId="LiveId" clId="{8A0E88E8-DE4F-47B3-A1DF-201272ACCF77}" dt="2023-05-15T00:44:38.275" v="5813" actId="20577"/>
          <ac:spMkLst>
            <pc:docMk/>
            <pc:sldMk cId="730079546" sldId="313"/>
            <ac:spMk id="17" creationId="{04DFF3EF-C700-42D9-8F3C-8BDB52D0ECA9}"/>
          </ac:spMkLst>
        </pc:spChg>
        <pc:graphicFrameChg chg="add del modGraphic">
          <ac:chgData name="Leeni Mitchell" userId="efe3849af0da4641" providerId="LiveId" clId="{8A0E88E8-DE4F-47B3-A1DF-201272ACCF77}" dt="2023-05-15T01:26:33.943" v="6731" actId="27309"/>
          <ac:graphicFrameMkLst>
            <pc:docMk/>
            <pc:sldMk cId="730079546" sldId="313"/>
            <ac:graphicFrameMk id="13" creationId="{1A062D49-21DC-CB2C-59C8-DE0936A254CE}"/>
          </ac:graphicFrameMkLst>
        </pc:graphicFrameChg>
        <pc:picChg chg="del">
          <ac:chgData name="Leeni Mitchell" userId="efe3849af0da4641" providerId="LiveId" clId="{8A0E88E8-DE4F-47B3-A1DF-201272ACCF77}" dt="2023-05-15T00:44:40.490" v="5814" actId="478"/>
          <ac:picMkLst>
            <pc:docMk/>
            <pc:sldMk cId="730079546" sldId="313"/>
            <ac:picMk id="4" creationId="{5C3F3455-AC73-9696-1CB4-01DBD9A6BC4C}"/>
          </ac:picMkLst>
        </pc:picChg>
        <pc:picChg chg="add del mod">
          <ac:chgData name="Leeni Mitchell" userId="efe3849af0da4641" providerId="LiveId" clId="{8A0E88E8-DE4F-47B3-A1DF-201272ACCF77}" dt="2023-05-15T01:10:11.607" v="6215" actId="21"/>
          <ac:picMkLst>
            <pc:docMk/>
            <pc:sldMk cId="730079546" sldId="313"/>
            <ac:picMk id="5" creationId="{F9BCBACE-4C38-B6A6-4419-370D5F82442F}"/>
          </ac:picMkLst>
        </pc:picChg>
        <pc:picChg chg="add del mod modCrop">
          <ac:chgData name="Leeni Mitchell" userId="efe3849af0da4641" providerId="LiveId" clId="{8A0E88E8-DE4F-47B3-A1DF-201272ACCF77}" dt="2023-05-15T01:10:24.005" v="6218" actId="21"/>
          <ac:picMkLst>
            <pc:docMk/>
            <pc:sldMk cId="730079546" sldId="313"/>
            <ac:picMk id="9" creationId="{ACC520BC-4CDF-C001-9046-4EBFD0B2F48A}"/>
          </ac:picMkLst>
        </pc:picChg>
        <pc:picChg chg="add mod">
          <ac:chgData name="Leeni Mitchell" userId="efe3849af0da4641" providerId="LiveId" clId="{8A0E88E8-DE4F-47B3-A1DF-201272ACCF77}" dt="2023-05-15T01:12:25.278" v="6296" actId="1076"/>
          <ac:picMkLst>
            <pc:docMk/>
            <pc:sldMk cId="730079546" sldId="313"/>
            <ac:picMk id="11" creationId="{EA076E79-E676-E5EA-CDA0-A8FB192977CE}"/>
          </ac:picMkLst>
        </pc:picChg>
      </pc:sldChg>
      <pc:sldChg chg="addSp delSp modSp add mod ord">
        <pc:chgData name="Leeni Mitchell" userId="efe3849af0da4641" providerId="LiveId" clId="{8A0E88E8-DE4F-47B3-A1DF-201272ACCF77}" dt="2023-05-15T01:22:26.319" v="6602" actId="113"/>
        <pc:sldMkLst>
          <pc:docMk/>
          <pc:sldMk cId="1333741412" sldId="314"/>
        </pc:sldMkLst>
        <pc:spChg chg="del mod">
          <ac:chgData name="Leeni Mitchell" userId="efe3849af0da4641" providerId="LiveId" clId="{8A0E88E8-DE4F-47B3-A1DF-201272ACCF77}" dt="2023-05-15T01:20:31.874" v="6567" actId="478"/>
          <ac:spMkLst>
            <pc:docMk/>
            <pc:sldMk cId="1333741412" sldId="314"/>
            <ac:spMk id="7" creationId="{3189F05E-7A1C-35C4-279A-9937D22ED1F2}"/>
          </ac:spMkLst>
        </pc:spChg>
        <pc:spChg chg="add mod">
          <ac:chgData name="Leeni Mitchell" userId="efe3849af0da4641" providerId="LiveId" clId="{8A0E88E8-DE4F-47B3-A1DF-201272ACCF77}" dt="2023-05-15T01:22:26.319" v="6602" actId="113"/>
          <ac:spMkLst>
            <pc:docMk/>
            <pc:sldMk cId="1333741412" sldId="314"/>
            <ac:spMk id="10" creationId="{310385F4-86B6-41CD-CA5E-086EF47652D1}"/>
          </ac:spMkLst>
        </pc:spChg>
        <pc:spChg chg="add mod">
          <ac:chgData name="Leeni Mitchell" userId="efe3849af0da4641" providerId="LiveId" clId="{8A0E88E8-DE4F-47B3-A1DF-201272ACCF77}" dt="2023-05-15T01:22:14.498" v="6599" actId="113"/>
          <ac:spMkLst>
            <pc:docMk/>
            <pc:sldMk cId="1333741412" sldId="314"/>
            <ac:spMk id="12" creationId="{BF946873-590E-2AB6-6F9C-C880437608C8}"/>
          </ac:spMkLst>
        </pc:spChg>
        <pc:spChg chg="mod">
          <ac:chgData name="Leeni Mitchell" userId="efe3849af0da4641" providerId="LiveId" clId="{8A0E88E8-DE4F-47B3-A1DF-201272ACCF77}" dt="2023-05-15T01:20:47.535" v="6571" actId="20577"/>
          <ac:spMkLst>
            <pc:docMk/>
            <pc:sldMk cId="1333741412" sldId="314"/>
            <ac:spMk id="17" creationId="{04DFF3EF-C700-42D9-8F3C-8BDB52D0ECA9}"/>
          </ac:spMkLst>
        </pc:spChg>
        <pc:picChg chg="add mod">
          <ac:chgData name="Leeni Mitchell" userId="efe3849af0da4641" providerId="LiveId" clId="{8A0E88E8-DE4F-47B3-A1DF-201272ACCF77}" dt="2023-05-15T01:20:42.823" v="6569" actId="1076"/>
          <ac:picMkLst>
            <pc:docMk/>
            <pc:sldMk cId="1333741412" sldId="314"/>
            <ac:picMk id="4" creationId="{96753077-04A1-B92D-5651-C3AF3090C3EF}"/>
          </ac:picMkLst>
        </pc:picChg>
        <pc:picChg chg="del">
          <ac:chgData name="Leeni Mitchell" userId="efe3849af0da4641" providerId="LiveId" clId="{8A0E88E8-DE4F-47B3-A1DF-201272ACCF77}" dt="2023-05-15T00:48:45.448" v="5844" actId="478"/>
          <ac:picMkLst>
            <pc:docMk/>
            <pc:sldMk cId="1333741412" sldId="314"/>
            <ac:picMk id="5" creationId="{F9BCBACE-4C38-B6A6-4419-370D5F82442F}"/>
          </ac:picMkLst>
        </pc:picChg>
        <pc:picChg chg="add mod">
          <ac:chgData name="Leeni Mitchell" userId="efe3849af0da4641" providerId="LiveId" clId="{8A0E88E8-DE4F-47B3-A1DF-201272ACCF77}" dt="2023-05-15T01:19:53.730" v="6546" actId="1076"/>
          <ac:picMkLst>
            <pc:docMk/>
            <pc:sldMk cId="1333741412" sldId="314"/>
            <ac:picMk id="8" creationId="{94CB9FBA-22E2-C36E-80C5-22982E56B1F2}"/>
          </ac:picMkLst>
        </pc:picChg>
        <pc:picChg chg="del">
          <ac:chgData name="Leeni Mitchell" userId="efe3849af0da4641" providerId="LiveId" clId="{8A0E88E8-DE4F-47B3-A1DF-201272ACCF77}" dt="2023-05-15T00:48:46.855" v="5845" actId="478"/>
          <ac:picMkLst>
            <pc:docMk/>
            <pc:sldMk cId="1333741412" sldId="314"/>
            <ac:picMk id="9" creationId="{ACC520BC-4CDF-C001-9046-4EBFD0B2F48A}"/>
          </ac:picMkLst>
        </pc:picChg>
        <pc:picChg chg="add del mod">
          <ac:chgData name="Leeni Mitchell" userId="efe3849af0da4641" providerId="LiveId" clId="{8A0E88E8-DE4F-47B3-A1DF-201272ACCF77}" dt="2023-05-15T01:21:25.018" v="6583" actId="478"/>
          <ac:picMkLst>
            <pc:docMk/>
            <pc:sldMk cId="1333741412" sldId="314"/>
            <ac:picMk id="11" creationId="{04AA7EC4-9C39-B705-3C6F-998EC8DA525C}"/>
          </ac:picMkLst>
        </pc:picChg>
      </pc:sldChg>
      <pc:sldChg chg="addSp delSp modSp add mod">
        <pc:chgData name="Leeni Mitchell" userId="efe3849af0da4641" providerId="LiveId" clId="{8A0E88E8-DE4F-47B3-A1DF-201272ACCF77}" dt="2023-05-15T01:35:51.658" v="6846" actId="113"/>
        <pc:sldMkLst>
          <pc:docMk/>
          <pc:sldMk cId="1791396212" sldId="315"/>
        </pc:sldMkLst>
        <pc:spChg chg="add del mod">
          <ac:chgData name="Leeni Mitchell" userId="efe3849af0da4641" providerId="LiveId" clId="{8A0E88E8-DE4F-47B3-A1DF-201272ACCF77}" dt="2023-05-15T01:35:51.658" v="6846" actId="113"/>
          <ac:spMkLst>
            <pc:docMk/>
            <pc:sldMk cId="1791396212" sldId="315"/>
            <ac:spMk id="7" creationId="{3189F05E-7A1C-35C4-279A-9937D22ED1F2}"/>
          </ac:spMkLst>
        </pc:spChg>
        <pc:spChg chg="mod">
          <ac:chgData name="Leeni Mitchell" userId="efe3849af0da4641" providerId="LiveId" clId="{8A0E88E8-DE4F-47B3-A1DF-201272ACCF77}" dt="2023-05-15T01:29:21.127" v="6743" actId="20577"/>
          <ac:spMkLst>
            <pc:docMk/>
            <pc:sldMk cId="1791396212" sldId="315"/>
            <ac:spMk id="17" creationId="{04DFF3EF-C700-42D9-8F3C-8BDB52D0ECA9}"/>
          </ac:spMkLst>
        </pc:spChg>
        <pc:picChg chg="del">
          <ac:chgData name="Leeni Mitchell" userId="efe3849af0da4641" providerId="LiveId" clId="{8A0E88E8-DE4F-47B3-A1DF-201272ACCF77}" dt="2023-05-15T00:50:56.395" v="5868" actId="478"/>
          <ac:picMkLst>
            <pc:docMk/>
            <pc:sldMk cId="1791396212" sldId="315"/>
            <ac:picMk id="4" creationId="{96753077-04A1-B92D-5651-C3AF3090C3EF}"/>
          </ac:picMkLst>
        </pc:picChg>
        <pc:picChg chg="add del mod">
          <ac:chgData name="Leeni Mitchell" userId="efe3849af0da4641" providerId="LiveId" clId="{8A0E88E8-DE4F-47B3-A1DF-201272ACCF77}" dt="2023-05-15T01:32:20.761" v="6744" actId="478"/>
          <ac:picMkLst>
            <pc:docMk/>
            <pc:sldMk cId="1791396212" sldId="315"/>
            <ac:picMk id="5" creationId="{CBA11E65-5953-C3F4-D035-1F2F30A26AF3}"/>
          </ac:picMkLst>
        </pc:picChg>
        <pc:picChg chg="add del mod">
          <ac:chgData name="Leeni Mitchell" userId="efe3849af0da4641" providerId="LiveId" clId="{8A0E88E8-DE4F-47B3-A1DF-201272ACCF77}" dt="2023-05-15T01:32:22.405" v="6745" actId="478"/>
          <ac:picMkLst>
            <pc:docMk/>
            <pc:sldMk cId="1791396212" sldId="315"/>
            <ac:picMk id="9" creationId="{D2C7A1AF-5375-0D82-D1B1-736E2ECA272B}"/>
          </ac:picMkLst>
        </pc:picChg>
        <pc:picChg chg="add mod">
          <ac:chgData name="Leeni Mitchell" userId="efe3849af0da4641" providerId="LiveId" clId="{8A0E88E8-DE4F-47B3-A1DF-201272ACCF77}" dt="2023-05-15T01:34:06.759" v="6752" actId="1582"/>
          <ac:picMkLst>
            <pc:docMk/>
            <pc:sldMk cId="1791396212" sldId="315"/>
            <ac:picMk id="11" creationId="{BE07CD8E-49B0-ACA0-5FC0-0BC2B46043FC}"/>
          </ac:picMkLst>
        </pc:picChg>
      </pc:sldChg>
      <pc:sldChg chg="modSp add mod">
        <pc:chgData name="Leeni Mitchell" userId="efe3849af0da4641" providerId="LiveId" clId="{8A0E88E8-DE4F-47B3-A1DF-201272ACCF77}" dt="2023-05-15T03:45:10.647" v="8812" actId="20577"/>
        <pc:sldMkLst>
          <pc:docMk/>
          <pc:sldMk cId="2570304081" sldId="316"/>
        </pc:sldMkLst>
        <pc:spChg chg="mod">
          <ac:chgData name="Leeni Mitchell" userId="efe3849af0da4641" providerId="LiveId" clId="{8A0E88E8-DE4F-47B3-A1DF-201272ACCF77}" dt="2023-05-15T03:45:10.647" v="8812" actId="20577"/>
          <ac:spMkLst>
            <pc:docMk/>
            <pc:sldMk cId="2570304081" sldId="316"/>
            <ac:spMk id="17" creationId="{04DFF3EF-C700-42D9-8F3C-8BDB52D0ECA9}"/>
          </ac:spMkLst>
        </pc:spChg>
      </pc:sldChg>
      <pc:sldChg chg="modSp new del mod">
        <pc:chgData name="Leeni Mitchell" userId="efe3849af0da4641" providerId="LiveId" clId="{8A0E88E8-DE4F-47B3-A1DF-201272ACCF77}" dt="2023-05-15T00:56:11.126" v="5875" actId="680"/>
        <pc:sldMkLst>
          <pc:docMk/>
          <pc:sldMk cId="3892353542" sldId="316"/>
        </pc:sldMkLst>
        <pc:spChg chg="mod">
          <ac:chgData name="Leeni Mitchell" userId="efe3849af0da4641" providerId="LiveId" clId="{8A0E88E8-DE4F-47B3-A1DF-201272ACCF77}" dt="2023-05-15T00:56:10.482" v="5874" actId="20577"/>
          <ac:spMkLst>
            <pc:docMk/>
            <pc:sldMk cId="3892353542" sldId="316"/>
            <ac:spMk id="2" creationId="{87BBE634-2BD8-AF7C-D853-919E14344C6C}"/>
          </ac:spMkLst>
        </pc:spChg>
      </pc:sldChg>
      <pc:sldChg chg="addSp modSp add mod ord">
        <pc:chgData name="Leeni Mitchell" userId="efe3849af0da4641" providerId="LiveId" clId="{8A0E88E8-DE4F-47B3-A1DF-201272ACCF77}" dt="2023-05-15T04:03:59.432" v="8875" actId="14100"/>
        <pc:sldMkLst>
          <pc:docMk/>
          <pc:sldMk cId="4244339056" sldId="317"/>
        </pc:sldMkLst>
        <pc:spChg chg="mod">
          <ac:chgData name="Leeni Mitchell" userId="efe3849af0da4641" providerId="LiveId" clId="{8A0E88E8-DE4F-47B3-A1DF-201272ACCF77}" dt="2023-05-15T01:44:50.087" v="7024" actId="1076"/>
          <ac:spMkLst>
            <pc:docMk/>
            <pc:sldMk cId="4244339056" sldId="317"/>
            <ac:spMk id="2" creationId="{00000000-0000-0000-0000-000000000000}"/>
          </ac:spMkLst>
        </pc:spChg>
        <pc:spChg chg="mod">
          <ac:chgData name="Leeni Mitchell" userId="efe3849af0da4641" providerId="LiveId" clId="{8A0E88E8-DE4F-47B3-A1DF-201272ACCF77}" dt="2023-05-15T03:46:25.726" v="8818" actId="20577"/>
          <ac:spMkLst>
            <pc:docMk/>
            <pc:sldMk cId="4244339056" sldId="317"/>
            <ac:spMk id="3" creationId="{00000000-0000-0000-0000-000000000000}"/>
          </ac:spMkLst>
        </pc:spChg>
        <pc:spChg chg="add mod">
          <ac:chgData name="Leeni Mitchell" userId="efe3849af0da4641" providerId="LiveId" clId="{8A0E88E8-DE4F-47B3-A1DF-201272ACCF77}" dt="2023-05-15T04:03:59.432" v="8875" actId="14100"/>
          <ac:spMkLst>
            <pc:docMk/>
            <pc:sldMk cId="4244339056" sldId="317"/>
            <ac:spMk id="4" creationId="{4215E79C-1EDA-9289-9B3A-59E61E69746B}"/>
          </ac:spMkLst>
        </pc:spChg>
        <pc:spChg chg="mod">
          <ac:chgData name="Leeni Mitchell" userId="efe3849af0da4641" providerId="LiveId" clId="{8A0E88E8-DE4F-47B3-A1DF-201272ACCF77}" dt="2023-05-15T03:45:53.376" v="8816" actId="113"/>
          <ac:spMkLst>
            <pc:docMk/>
            <pc:sldMk cId="4244339056" sldId="317"/>
            <ac:spMk id="5" creationId="{AAF24390-4DAA-B6C1-EAED-BC8B6B9FD323}"/>
          </ac:spMkLst>
        </pc:spChg>
      </pc:sldChg>
      <pc:sldChg chg="addSp delSp modSp add mod">
        <pc:chgData name="Leeni Mitchell" userId="efe3849af0da4641" providerId="LiveId" clId="{8A0E88E8-DE4F-47B3-A1DF-201272ACCF77}" dt="2023-05-15T04:04:15.864" v="8876" actId="478"/>
        <pc:sldMkLst>
          <pc:docMk/>
          <pc:sldMk cId="1608628167" sldId="318"/>
        </pc:sldMkLst>
        <pc:spChg chg="del">
          <ac:chgData name="Leeni Mitchell" userId="efe3849af0da4641" providerId="LiveId" clId="{8A0E88E8-DE4F-47B3-A1DF-201272ACCF77}" dt="2023-05-15T04:04:15.864" v="8876" actId="478"/>
          <ac:spMkLst>
            <pc:docMk/>
            <pc:sldMk cId="1608628167" sldId="318"/>
            <ac:spMk id="4" creationId="{5CA925EB-B742-4E05-B8F4-951B57D3506C}"/>
          </ac:spMkLst>
        </pc:spChg>
        <pc:spChg chg="mod">
          <ac:chgData name="Leeni Mitchell" userId="efe3849af0da4641" providerId="LiveId" clId="{8A0E88E8-DE4F-47B3-A1DF-201272ACCF77}" dt="2023-05-15T01:49:05.769" v="7159" actId="20577"/>
          <ac:spMkLst>
            <pc:docMk/>
            <pc:sldMk cId="1608628167" sldId="318"/>
            <ac:spMk id="17" creationId="{04DFF3EF-C700-42D9-8F3C-8BDB52D0ECA9}"/>
          </ac:spMkLst>
        </pc:spChg>
        <pc:spChg chg="mod">
          <ac:chgData name="Leeni Mitchell" userId="efe3849af0da4641" providerId="LiveId" clId="{8A0E88E8-DE4F-47B3-A1DF-201272ACCF77}" dt="2023-05-15T01:48:25.575" v="7113" actId="20577"/>
          <ac:spMkLst>
            <pc:docMk/>
            <pc:sldMk cId="1608628167" sldId="318"/>
            <ac:spMk id="20" creationId="{27728B92-06CB-4EA4-90ED-031A822BD919}"/>
          </ac:spMkLst>
        </pc:spChg>
        <pc:picChg chg="mod">
          <ac:chgData name="Leeni Mitchell" userId="efe3849af0da4641" providerId="LiveId" clId="{8A0E88E8-DE4F-47B3-A1DF-201272ACCF77}" dt="2023-05-15T03:47:44.175" v="8823" actId="1582"/>
          <ac:picMkLst>
            <pc:docMk/>
            <pc:sldMk cId="1608628167" sldId="318"/>
            <ac:picMk id="2" creationId="{79813263-0B17-47DE-BAB0-8B0D665F4323}"/>
          </ac:picMkLst>
        </pc:picChg>
        <pc:picChg chg="add mod">
          <ac:chgData name="Leeni Mitchell" userId="efe3849af0da4641" providerId="LiveId" clId="{8A0E88E8-DE4F-47B3-A1DF-201272ACCF77}" dt="2023-05-15T01:47:47.420" v="7048" actId="1076"/>
          <ac:picMkLst>
            <pc:docMk/>
            <pc:sldMk cId="1608628167" sldId="318"/>
            <ac:picMk id="7" creationId="{152D5F00-6B4E-440A-50A5-63DBA1FD7BA5}"/>
          </ac:picMkLst>
        </pc:picChg>
      </pc:sldChg>
      <pc:sldChg chg="delSp modSp add mod">
        <pc:chgData name="Leeni Mitchell" userId="efe3849af0da4641" providerId="LiveId" clId="{8A0E88E8-DE4F-47B3-A1DF-201272ACCF77}" dt="2023-05-15T03:48:53.213" v="8828" actId="255"/>
        <pc:sldMkLst>
          <pc:docMk/>
          <pc:sldMk cId="3684388344" sldId="319"/>
        </pc:sldMkLst>
        <pc:spChg chg="mod">
          <ac:chgData name="Leeni Mitchell" userId="efe3849af0da4641" providerId="LiveId" clId="{8A0E88E8-DE4F-47B3-A1DF-201272ACCF77}" dt="2023-05-15T03:48:53.213" v="8828" actId="255"/>
          <ac:spMkLst>
            <pc:docMk/>
            <pc:sldMk cId="3684388344" sldId="319"/>
            <ac:spMk id="20" creationId="{27728B92-06CB-4EA4-90ED-031A822BD919}"/>
          </ac:spMkLst>
        </pc:spChg>
        <pc:picChg chg="del">
          <ac:chgData name="Leeni Mitchell" userId="efe3849af0da4641" providerId="LiveId" clId="{8A0E88E8-DE4F-47B3-A1DF-201272ACCF77}" dt="2023-05-15T02:00:53.141" v="7418" actId="478"/>
          <ac:picMkLst>
            <pc:docMk/>
            <pc:sldMk cId="3684388344" sldId="319"/>
            <ac:picMk id="8" creationId="{729682D4-E237-4F2D-AAD1-88463CEDB161}"/>
          </ac:picMkLst>
        </pc:picChg>
      </pc:sldChg>
      <pc:sldChg chg="addSp delSp modSp add mod">
        <pc:chgData name="Leeni Mitchell" userId="efe3849af0da4641" providerId="LiveId" clId="{8A0E88E8-DE4F-47B3-A1DF-201272ACCF77}" dt="2023-05-15T03:47:18.370" v="8822" actId="1582"/>
        <pc:sldMkLst>
          <pc:docMk/>
          <pc:sldMk cId="334426559" sldId="320"/>
        </pc:sldMkLst>
        <pc:spChg chg="mod">
          <ac:chgData name="Leeni Mitchell" userId="efe3849af0da4641" providerId="LiveId" clId="{8A0E88E8-DE4F-47B3-A1DF-201272ACCF77}" dt="2023-05-15T01:49:20.536" v="7171" actId="20577"/>
          <ac:spMkLst>
            <pc:docMk/>
            <pc:sldMk cId="334426559" sldId="320"/>
            <ac:spMk id="17" creationId="{04DFF3EF-C700-42D9-8F3C-8BDB52D0ECA9}"/>
          </ac:spMkLst>
        </pc:spChg>
        <pc:spChg chg="mod">
          <ac:chgData name="Leeni Mitchell" userId="efe3849af0da4641" providerId="LiveId" clId="{8A0E88E8-DE4F-47B3-A1DF-201272ACCF77}" dt="2023-05-15T03:47:07.328" v="8820" actId="255"/>
          <ac:spMkLst>
            <pc:docMk/>
            <pc:sldMk cId="334426559" sldId="320"/>
            <ac:spMk id="20" creationId="{27728B92-06CB-4EA4-90ED-031A822BD919}"/>
          </ac:spMkLst>
        </pc:spChg>
        <pc:picChg chg="del">
          <ac:chgData name="Leeni Mitchell" userId="efe3849af0da4641" providerId="LiveId" clId="{8A0E88E8-DE4F-47B3-A1DF-201272ACCF77}" dt="2023-05-15T01:52:20.579" v="7210" actId="478"/>
          <ac:picMkLst>
            <pc:docMk/>
            <pc:sldMk cId="334426559" sldId="320"/>
            <ac:picMk id="2" creationId="{79813263-0B17-47DE-BAB0-8B0D665F4323}"/>
          </ac:picMkLst>
        </pc:picChg>
        <pc:picChg chg="del">
          <ac:chgData name="Leeni Mitchell" userId="efe3849af0da4641" providerId="LiveId" clId="{8A0E88E8-DE4F-47B3-A1DF-201272ACCF77}" dt="2023-05-15T01:50:58.736" v="7172" actId="478"/>
          <ac:picMkLst>
            <pc:docMk/>
            <pc:sldMk cId="334426559" sldId="320"/>
            <ac:picMk id="7" creationId="{152D5F00-6B4E-440A-50A5-63DBA1FD7BA5}"/>
          </ac:picMkLst>
        </pc:picChg>
        <pc:picChg chg="mod">
          <ac:chgData name="Leeni Mitchell" userId="efe3849af0da4641" providerId="LiveId" clId="{8A0E88E8-DE4F-47B3-A1DF-201272ACCF77}" dt="2023-05-15T03:47:08.086" v="8821" actId="1076"/>
          <ac:picMkLst>
            <pc:docMk/>
            <pc:sldMk cId="334426559" sldId="320"/>
            <ac:picMk id="8" creationId="{729682D4-E237-4F2D-AAD1-88463CEDB161}"/>
          </ac:picMkLst>
        </pc:picChg>
        <pc:picChg chg="add mod">
          <ac:chgData name="Leeni Mitchell" userId="efe3849af0da4641" providerId="LiveId" clId="{8A0E88E8-DE4F-47B3-A1DF-201272ACCF77}" dt="2023-05-15T03:46:59.740" v="8819" actId="1582"/>
          <ac:picMkLst>
            <pc:docMk/>
            <pc:sldMk cId="334426559" sldId="320"/>
            <ac:picMk id="9" creationId="{F177AFE0-800A-90D7-39D2-A8C757C0B6C7}"/>
          </ac:picMkLst>
        </pc:picChg>
        <pc:picChg chg="add mod">
          <ac:chgData name="Leeni Mitchell" userId="efe3849af0da4641" providerId="LiveId" clId="{8A0E88E8-DE4F-47B3-A1DF-201272ACCF77}" dt="2023-05-15T03:47:18.370" v="8822" actId="1582"/>
          <ac:picMkLst>
            <pc:docMk/>
            <pc:sldMk cId="334426559" sldId="320"/>
            <ac:picMk id="11" creationId="{C49E288E-4089-7FC5-CB68-12E146E1BFF0}"/>
          </ac:picMkLst>
        </pc:picChg>
      </pc:sldChg>
      <pc:sldChg chg="modSp add mod ord">
        <pc:chgData name="Leeni Mitchell" userId="efe3849af0da4641" providerId="LiveId" clId="{8A0E88E8-DE4F-47B3-A1DF-201272ACCF77}" dt="2023-05-15T03:48:32.236" v="8827" actId="20577"/>
        <pc:sldMkLst>
          <pc:docMk/>
          <pc:sldMk cId="1003183470" sldId="321"/>
        </pc:sldMkLst>
        <pc:spChg chg="mod">
          <ac:chgData name="Leeni Mitchell" userId="efe3849af0da4641" providerId="LiveId" clId="{8A0E88E8-DE4F-47B3-A1DF-201272ACCF77}" dt="2023-05-15T01:53:41.497" v="7244" actId="20577"/>
          <ac:spMkLst>
            <pc:docMk/>
            <pc:sldMk cId="1003183470" sldId="321"/>
            <ac:spMk id="17" creationId="{04DFF3EF-C700-42D9-8F3C-8BDB52D0ECA9}"/>
          </ac:spMkLst>
        </pc:spChg>
        <pc:spChg chg="mod">
          <ac:chgData name="Leeni Mitchell" userId="efe3849af0da4641" providerId="LiveId" clId="{8A0E88E8-DE4F-47B3-A1DF-201272ACCF77}" dt="2023-05-15T03:48:32.236" v="8827" actId="20577"/>
          <ac:spMkLst>
            <pc:docMk/>
            <pc:sldMk cId="1003183470" sldId="321"/>
            <ac:spMk id="20" creationId="{27728B92-06CB-4EA4-90ED-031A822BD919}"/>
          </ac:spMkLst>
        </pc:spChg>
      </pc:sldChg>
      <pc:sldChg chg="modSp add mod ord">
        <pc:chgData name="Leeni Mitchell" userId="efe3849af0da4641" providerId="LiveId" clId="{8A0E88E8-DE4F-47B3-A1DF-201272ACCF77}" dt="2023-05-15T03:33:40.569" v="8741" actId="2711"/>
        <pc:sldMkLst>
          <pc:docMk/>
          <pc:sldMk cId="4260606764" sldId="322"/>
        </pc:sldMkLst>
        <pc:spChg chg="mod">
          <ac:chgData name="Leeni Mitchell" userId="efe3849af0da4641" providerId="LiveId" clId="{8A0E88E8-DE4F-47B3-A1DF-201272ACCF77}" dt="2023-05-15T02:03:25.796" v="7470" actId="20577"/>
          <ac:spMkLst>
            <pc:docMk/>
            <pc:sldMk cId="4260606764" sldId="322"/>
            <ac:spMk id="17" creationId="{04DFF3EF-C700-42D9-8F3C-8BDB52D0ECA9}"/>
          </ac:spMkLst>
        </pc:spChg>
        <pc:spChg chg="mod">
          <ac:chgData name="Leeni Mitchell" userId="efe3849af0da4641" providerId="LiveId" clId="{8A0E88E8-DE4F-47B3-A1DF-201272ACCF77}" dt="2023-05-15T03:33:40.569" v="8741" actId="2711"/>
          <ac:spMkLst>
            <pc:docMk/>
            <pc:sldMk cId="4260606764" sldId="322"/>
            <ac:spMk id="20" creationId="{27728B92-06CB-4EA4-90ED-031A822BD919}"/>
          </ac:spMkLst>
        </pc:spChg>
      </pc:sldChg>
      <pc:sldChg chg="delSp modSp add mod">
        <pc:chgData name="Leeni Mitchell" userId="efe3849af0da4641" providerId="LiveId" clId="{8A0E88E8-DE4F-47B3-A1DF-201272ACCF77}" dt="2023-05-15T03:49:04.876" v="8829" actId="5793"/>
        <pc:sldMkLst>
          <pc:docMk/>
          <pc:sldMk cId="2421041810" sldId="323"/>
        </pc:sldMkLst>
        <pc:spChg chg="mod">
          <ac:chgData name="Leeni Mitchell" userId="efe3849af0da4641" providerId="LiveId" clId="{8A0E88E8-DE4F-47B3-A1DF-201272ACCF77}" dt="2023-05-15T02:30:30.678" v="7978" actId="20577"/>
          <ac:spMkLst>
            <pc:docMk/>
            <pc:sldMk cId="2421041810" sldId="323"/>
            <ac:spMk id="17" creationId="{04DFF3EF-C700-42D9-8F3C-8BDB52D0ECA9}"/>
          </ac:spMkLst>
        </pc:spChg>
        <pc:spChg chg="mod">
          <ac:chgData name="Leeni Mitchell" userId="efe3849af0da4641" providerId="LiveId" clId="{8A0E88E8-DE4F-47B3-A1DF-201272ACCF77}" dt="2023-05-15T03:49:04.876" v="8829" actId="5793"/>
          <ac:spMkLst>
            <pc:docMk/>
            <pc:sldMk cId="2421041810" sldId="323"/>
            <ac:spMk id="20" creationId="{27728B92-06CB-4EA4-90ED-031A822BD919}"/>
          </ac:spMkLst>
        </pc:spChg>
        <pc:picChg chg="del">
          <ac:chgData name="Leeni Mitchell" userId="efe3849af0da4641" providerId="LiveId" clId="{8A0E88E8-DE4F-47B3-A1DF-201272ACCF77}" dt="2023-05-15T02:07:10.764" v="7496" actId="478"/>
          <ac:picMkLst>
            <pc:docMk/>
            <pc:sldMk cId="2421041810" sldId="323"/>
            <ac:picMk id="8" creationId="{729682D4-E237-4F2D-AAD1-88463CEDB161}"/>
          </ac:picMkLst>
        </pc:picChg>
        <pc:picChg chg="mod">
          <ac:chgData name="Leeni Mitchell" userId="efe3849af0da4641" providerId="LiveId" clId="{8A0E88E8-DE4F-47B3-A1DF-201272ACCF77}" dt="2023-05-15T02:31:24.215" v="7987" actId="1582"/>
          <ac:picMkLst>
            <pc:docMk/>
            <pc:sldMk cId="2421041810" sldId="323"/>
            <ac:picMk id="2052" creationId="{87AFD36B-0BC0-46B9-9477-33F426CA65B2}"/>
          </ac:picMkLst>
        </pc:picChg>
      </pc:sldChg>
      <pc:sldChg chg="addSp modSp add mod ord">
        <pc:chgData name="Leeni Mitchell" userId="efe3849af0da4641" providerId="LiveId" clId="{8A0E88E8-DE4F-47B3-A1DF-201272ACCF77}" dt="2023-05-15T03:56:59.897" v="8851" actId="255"/>
        <pc:sldMkLst>
          <pc:docMk/>
          <pc:sldMk cId="1143496996" sldId="324"/>
        </pc:sldMkLst>
        <pc:spChg chg="mod">
          <ac:chgData name="Leeni Mitchell" userId="efe3849af0da4641" providerId="LiveId" clId="{8A0E88E8-DE4F-47B3-A1DF-201272ACCF77}" dt="2023-05-15T03:33:58.327" v="8742" actId="1076"/>
          <ac:spMkLst>
            <pc:docMk/>
            <pc:sldMk cId="1143496996" sldId="324"/>
            <ac:spMk id="2" creationId="{00000000-0000-0000-0000-000000000000}"/>
          </ac:spMkLst>
        </pc:spChg>
        <pc:spChg chg="mod">
          <ac:chgData name="Leeni Mitchell" userId="efe3849af0da4641" providerId="LiveId" clId="{8A0E88E8-DE4F-47B3-A1DF-201272ACCF77}" dt="2023-05-15T03:34:06.999" v="8743" actId="1076"/>
          <ac:spMkLst>
            <pc:docMk/>
            <pc:sldMk cId="1143496996" sldId="324"/>
            <ac:spMk id="3" creationId="{00000000-0000-0000-0000-000000000000}"/>
          </ac:spMkLst>
        </pc:spChg>
        <pc:spChg chg="add mod">
          <ac:chgData name="Leeni Mitchell" userId="efe3849af0da4641" providerId="LiveId" clId="{8A0E88E8-DE4F-47B3-A1DF-201272ACCF77}" dt="2023-05-15T03:56:59.897" v="8851" actId="255"/>
          <ac:spMkLst>
            <pc:docMk/>
            <pc:sldMk cId="1143496996" sldId="324"/>
            <ac:spMk id="5" creationId="{6950ADF7-14A0-E0EE-994A-F3C61B78F116}"/>
          </ac:spMkLst>
        </pc:spChg>
      </pc:sldChg>
      <pc:sldChg chg="modSp add del mod ord setBg">
        <pc:chgData name="Leeni Mitchell" userId="efe3849af0da4641" providerId="LiveId" clId="{8A0E88E8-DE4F-47B3-A1DF-201272ACCF77}" dt="2023-05-15T03:32:21.519" v="8737" actId="47"/>
        <pc:sldMkLst>
          <pc:docMk/>
          <pc:sldMk cId="1391505746" sldId="325"/>
        </pc:sldMkLst>
        <pc:picChg chg="mod">
          <ac:chgData name="Leeni Mitchell" userId="efe3849af0da4641" providerId="LiveId" clId="{8A0E88E8-DE4F-47B3-A1DF-201272ACCF77}" dt="2023-05-15T02:20:15.882" v="7770" actId="1076"/>
          <ac:picMkLst>
            <pc:docMk/>
            <pc:sldMk cId="1391505746" sldId="325"/>
            <ac:picMk id="2" creationId="{00000000-0000-0000-0000-000000000000}"/>
          </ac:picMkLst>
        </pc:picChg>
      </pc:sldChg>
      <pc:sldChg chg="modSp add mod">
        <pc:chgData name="Leeni Mitchell" userId="efe3849af0da4641" providerId="LiveId" clId="{8A0E88E8-DE4F-47B3-A1DF-201272ACCF77}" dt="2023-05-15T03:35:40.392" v="8767" actId="113"/>
        <pc:sldMkLst>
          <pc:docMk/>
          <pc:sldMk cId="2913379219" sldId="326"/>
        </pc:sldMkLst>
        <pc:spChg chg="mod">
          <ac:chgData name="Leeni Mitchell" userId="efe3849af0da4641" providerId="LiveId" clId="{8A0E88E8-DE4F-47B3-A1DF-201272ACCF77}" dt="2023-05-15T03:35:40.392" v="8767" actId="113"/>
          <ac:spMkLst>
            <pc:docMk/>
            <pc:sldMk cId="2913379219" sldId="326"/>
            <ac:spMk id="5" creationId="{628D8DD3-B6FF-4B8B-2A40-B7711A67C2B0}"/>
          </ac:spMkLst>
        </pc:spChg>
        <pc:spChg chg="mod">
          <ac:chgData name="Leeni Mitchell" userId="efe3849af0da4641" providerId="LiveId" clId="{8A0E88E8-DE4F-47B3-A1DF-201272ACCF77}" dt="2023-05-15T03:35:25.036" v="8765" actId="14100"/>
          <ac:spMkLst>
            <pc:docMk/>
            <pc:sldMk cId="2913379219" sldId="326"/>
            <ac:spMk id="7" creationId="{00000000-0000-0000-0000-000000000000}"/>
          </ac:spMkLst>
        </pc:spChg>
      </pc:sldChg>
      <pc:sldChg chg="addSp delSp modSp add mod ord">
        <pc:chgData name="Leeni Mitchell" userId="efe3849af0da4641" providerId="LiveId" clId="{8A0E88E8-DE4F-47B3-A1DF-201272ACCF77}" dt="2023-05-15T03:50:10.990" v="8838" actId="478"/>
        <pc:sldMkLst>
          <pc:docMk/>
          <pc:sldMk cId="1422779993" sldId="327"/>
        </pc:sldMkLst>
        <pc:spChg chg="del">
          <ac:chgData name="Leeni Mitchell" userId="efe3849af0da4641" providerId="LiveId" clId="{8A0E88E8-DE4F-47B3-A1DF-201272ACCF77}" dt="2023-05-15T02:35:20.159" v="8012" actId="478"/>
          <ac:spMkLst>
            <pc:docMk/>
            <pc:sldMk cId="1422779993" sldId="327"/>
            <ac:spMk id="2" creationId="{B690DA04-2622-410F-AE41-AFCC005220EC}"/>
          </ac:spMkLst>
        </pc:spChg>
        <pc:spChg chg="add del">
          <ac:chgData name="Leeni Mitchell" userId="efe3849af0da4641" providerId="LiveId" clId="{8A0E88E8-DE4F-47B3-A1DF-201272ACCF77}" dt="2023-05-15T03:50:06.819" v="8837" actId="478"/>
          <ac:spMkLst>
            <pc:docMk/>
            <pc:sldMk cId="1422779993" sldId="327"/>
            <ac:spMk id="6" creationId="{CF7650BB-1A62-A65E-EA8E-F8DEB558EEEA}"/>
          </ac:spMkLst>
        </pc:spChg>
        <pc:spChg chg="del">
          <ac:chgData name="Leeni Mitchell" userId="efe3849af0da4641" providerId="LiveId" clId="{8A0E88E8-DE4F-47B3-A1DF-201272ACCF77}" dt="2023-05-15T03:50:10.990" v="8838" actId="478"/>
          <ac:spMkLst>
            <pc:docMk/>
            <pc:sldMk cId="1422779993" sldId="327"/>
            <ac:spMk id="9" creationId="{31B564E9-5AA3-622F-FA1A-56C40FC76924}"/>
          </ac:spMkLst>
        </pc:spChg>
        <pc:spChg chg="del">
          <ac:chgData name="Leeni Mitchell" userId="efe3849af0da4641" providerId="LiveId" clId="{8A0E88E8-DE4F-47B3-A1DF-201272ACCF77}" dt="2023-05-15T02:35:11.734" v="8009" actId="478"/>
          <ac:spMkLst>
            <pc:docMk/>
            <pc:sldMk cId="1422779993" sldId="327"/>
            <ac:spMk id="10" creationId="{5B98F921-DA99-F1AE-094C-C18E24743772}"/>
          </ac:spMkLst>
        </pc:spChg>
        <pc:spChg chg="del">
          <ac:chgData name="Leeni Mitchell" userId="efe3849af0da4641" providerId="LiveId" clId="{8A0E88E8-DE4F-47B3-A1DF-201272ACCF77}" dt="2023-05-15T02:35:09.628" v="8008" actId="478"/>
          <ac:spMkLst>
            <pc:docMk/>
            <pc:sldMk cId="1422779993" sldId="327"/>
            <ac:spMk id="11" creationId="{4A642159-B2C2-F485-CAD8-630B3C1F7153}"/>
          </ac:spMkLst>
        </pc:spChg>
        <pc:spChg chg="del mod">
          <ac:chgData name="Leeni Mitchell" userId="efe3849af0da4641" providerId="LiveId" clId="{8A0E88E8-DE4F-47B3-A1DF-201272ACCF77}" dt="2023-05-15T02:34:44.526" v="8000" actId="478"/>
          <ac:spMkLst>
            <pc:docMk/>
            <pc:sldMk cId="1422779993" sldId="327"/>
            <ac:spMk id="12" creationId="{A403B872-875A-12A5-00AC-43EAB0C9341A}"/>
          </ac:spMkLst>
        </pc:spChg>
        <pc:spChg chg="del">
          <ac:chgData name="Leeni Mitchell" userId="efe3849af0da4641" providerId="LiveId" clId="{8A0E88E8-DE4F-47B3-A1DF-201272ACCF77}" dt="2023-05-15T02:34:46.657" v="8001" actId="478"/>
          <ac:spMkLst>
            <pc:docMk/>
            <pc:sldMk cId="1422779993" sldId="327"/>
            <ac:spMk id="13" creationId="{B075E43B-5B2B-61E8-D678-474DCE89AA61}"/>
          </ac:spMkLst>
        </pc:spChg>
        <pc:spChg chg="del mod">
          <ac:chgData name="Leeni Mitchell" userId="efe3849af0da4641" providerId="LiveId" clId="{8A0E88E8-DE4F-47B3-A1DF-201272ACCF77}" dt="2023-05-15T02:35:05.744" v="8007" actId="478"/>
          <ac:spMkLst>
            <pc:docMk/>
            <pc:sldMk cId="1422779993" sldId="327"/>
            <ac:spMk id="14" creationId="{7B2F66D3-49FB-5CDF-1707-414DDD17AAE0}"/>
          </ac:spMkLst>
        </pc:spChg>
      </pc:sldChg>
      <pc:sldMasterChg chg="add addSldLayout">
        <pc:chgData name="Leeni Mitchell" userId="efe3849af0da4641" providerId="LiveId" clId="{8A0E88E8-DE4F-47B3-A1DF-201272ACCF77}" dt="2023-05-14T18:53:33.283" v="1859" actId="27028"/>
        <pc:sldMasterMkLst>
          <pc:docMk/>
          <pc:sldMasterMk cId="2033390347" sldId="2147483663"/>
        </pc:sldMasterMkLst>
        <pc:sldLayoutChg chg="add">
          <pc:chgData name="Leeni Mitchell" userId="efe3849af0da4641" providerId="LiveId" clId="{8A0E88E8-DE4F-47B3-A1DF-201272ACCF77}" dt="2023-05-14T18:53:33.283" v="1859" actId="27028"/>
          <pc:sldLayoutMkLst>
            <pc:docMk/>
            <pc:sldMasterMk cId="2033390347" sldId="2147483663"/>
            <pc:sldLayoutMk cId="513570739" sldId="2147483664"/>
          </pc:sldLayoutMkLst>
        </pc:sldLayoutChg>
      </pc:sldMasterChg>
      <pc:sldMasterChg chg="add addSldLayout">
        <pc:chgData name="Leeni Mitchell" userId="efe3849af0da4641" providerId="LiveId" clId="{8A0E88E8-DE4F-47B3-A1DF-201272ACCF77}" dt="2023-05-15T01:39:57.266" v="6938" actId="27028"/>
        <pc:sldMasterMkLst>
          <pc:docMk/>
          <pc:sldMasterMk cId="684656050" sldId="2147483666"/>
        </pc:sldMasterMkLst>
        <pc:sldLayoutChg chg="add">
          <pc:chgData name="Leeni Mitchell" userId="efe3849af0da4641" providerId="LiveId" clId="{8A0E88E8-DE4F-47B3-A1DF-201272ACCF77}" dt="2023-05-15T01:39:57.266" v="6938" actId="27028"/>
          <pc:sldLayoutMkLst>
            <pc:docMk/>
            <pc:sldMasterMk cId="684656050" sldId="2147483666"/>
            <pc:sldLayoutMk cId="2441680323" sldId="2147483649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1:15:06.4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10543 1111 24575,'1'-8'0,"-1"-1"0,-1 0 0,1 0 0,-2 1 0,1-1 0,-1 0 0,0 1 0,-1-1 0,0 1 0,-1 0 0,1 0 0,-10-14 0,-25-29 0,-1 2 0,-50-47 0,-7-9 0,42 45 0,-2 2 0,-88-70 0,88 82 0,-117-71 0,149 105 0,-1 2 0,-36-12 0,-16-5 0,19 4 0,31 13 0,-37-19 0,47 21 0,-1 1 0,0 0 0,0 1 0,-25-4 0,26 7 0,1-1 0,0-1 0,1 0 0,-1-1 0,1 0 0,-20-12 0,22 10 0,0 1 0,-1 0 0,0 1 0,0 1 0,0 0 0,-1 1 0,0 1 0,-19-2 0,-127-3 0,119 7 0,-1000 28 0,900-15 0,-46 1 0,-1239-14 0,1027 25 0,183-6 0,-1373 40 0,1333-60 0,-353 4 0,405 9 0,-304 57 0,346-35 0,-135 21 0,148-35 0,16-1 0,-171 1 0,223-19 0,0 3 0,-151 26 0,-34 14 0,259-41 0,-1 0 0,1 0 0,-1 1 0,1 0 0,0 0 0,0 1 0,1 0 0,-1 1 0,1 0 0,0 0 0,0 0 0,-7 7 0,-9 12 0,-39 49 0,21-23 0,-226 280 0,262-322 0,0 0 0,1 0 0,0 1 0,1-1 0,0 1 0,0 0 0,1 0 0,0 0 0,1 1 0,0-1 0,0 0 0,1 0 0,0 1 0,3 12 0,2 14 0,2-1 0,17 50 0,-4-13 0,12 84 0,10 44 0,-30-163 0,2-1 0,1-1 0,2 0 0,1 0 0,1-2 0,3-1 0,0 0 0,2-2 0,1 0 0,58 51 0,-19-27 0,3-3 0,2-3 0,2-3 0,78 36 0,-81-48 0,3-4 0,0-3 0,104 24 0,-51-23 0,160 12 0,-190-31 0,152 18 0,73 0 0,4-27 0,-128-1 0,340 16 0,331-2 0,-541-14 0,1918 2 0,-1988-12 0,-36 0 0,249-22 0,-174 8 0,-158 18 0,148-13 0,-206 11 0,123-30 0,238-93 0,-210 50 0,-145 50 0,18-6 0,-2-5 0,182-110 0,-252 131 0,0-1 0,-2-1 0,45-54 0,18-16 0,-74 80-73,135-131 275,-120 112-700,-2-1 0,40-60 0,-53 67-6328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9AF1C-BCB8-4D7A-A0AF-E3C3F858BA7E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8C35B-F643-49E2-89D5-360256F0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2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393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825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45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451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968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153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341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140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42289">
              <a:defRPr/>
            </a:pPr>
            <a:fld id="{F7021451-1387-4CA6-816F-3879F97B5CBC}" type="slidenum">
              <a:rPr lang="en-US" sz="1900">
                <a:solidFill>
                  <a:prstClr val="black"/>
                </a:solidFill>
                <a:latin typeface="Calibri" panose="020F0502020204030204"/>
              </a:rPr>
              <a:pPr algn="l" defTabSz="942289">
                <a:defRPr/>
              </a:pPr>
              <a:t>19</a:t>
            </a:fld>
            <a:endParaRPr lang="en-US" sz="19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50363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630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50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46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894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723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83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408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8841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323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42289">
              <a:defRPr/>
            </a:pPr>
            <a:fld id="{F7021451-1387-4CA6-816F-3879F97B5CBC}" type="slidenum">
              <a:rPr lang="en-US" sz="1900">
                <a:solidFill>
                  <a:prstClr val="black"/>
                </a:solidFill>
                <a:latin typeface="Calibri" panose="020F0502020204030204"/>
              </a:rPr>
              <a:pPr algn="l" defTabSz="942289">
                <a:defRPr/>
              </a:pPr>
              <a:t>34</a:t>
            </a:fld>
            <a:endParaRPr lang="en-US" sz="19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203503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42289">
              <a:defRPr/>
            </a:pPr>
            <a:fld id="{F7021451-1387-4CA6-816F-3879F97B5CBC}" type="slidenum">
              <a:rPr lang="en-US" sz="1900">
                <a:solidFill>
                  <a:prstClr val="black"/>
                </a:solidFill>
                <a:latin typeface="Calibri" panose="020F0502020204030204"/>
              </a:rPr>
              <a:pPr algn="l" defTabSz="942289">
                <a:defRPr/>
              </a:pPr>
              <a:t>35</a:t>
            </a:fld>
            <a:endParaRPr lang="en-US" sz="19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149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42289">
              <a:defRPr/>
            </a:pPr>
            <a:fld id="{F7021451-1387-4CA6-816F-3879F97B5CBC}" type="slidenum">
              <a:rPr lang="en-US" sz="1900">
                <a:solidFill>
                  <a:prstClr val="black"/>
                </a:solidFill>
                <a:latin typeface="Calibri" panose="020F0502020204030204"/>
              </a:rPr>
              <a:pPr algn="l" defTabSz="942289">
                <a:defRPr/>
              </a:pPr>
              <a:t>36</a:t>
            </a:fld>
            <a:endParaRPr lang="en-US" sz="19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65798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42289">
              <a:defRPr/>
            </a:pPr>
            <a:fld id="{F7021451-1387-4CA6-816F-3879F97B5CBC}" type="slidenum">
              <a:rPr lang="en-US" sz="1900">
                <a:solidFill>
                  <a:prstClr val="black"/>
                </a:solidFill>
                <a:latin typeface="Calibri" panose="020F0502020204030204"/>
              </a:rPr>
              <a:pPr algn="l" defTabSz="942289">
                <a:defRPr/>
              </a:pPr>
              <a:t>4</a:t>
            </a:fld>
            <a:endParaRPr lang="en-US" sz="19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42289">
              <a:defRPr/>
            </a:pPr>
            <a:fld id="{F7021451-1387-4CA6-816F-3879F97B5CBC}" type="slidenum">
              <a:rPr lang="en-US" sz="1900">
                <a:solidFill>
                  <a:prstClr val="black"/>
                </a:solidFill>
                <a:latin typeface="Calibri" panose="020F0502020204030204"/>
              </a:rPr>
              <a:pPr algn="l" defTabSz="942289">
                <a:defRPr/>
              </a:pPr>
              <a:t>5</a:t>
            </a:fld>
            <a:endParaRPr lang="en-US" sz="19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697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879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845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86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13570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04F98-C0C5-4CFF-90CF-E6039F9D4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577B04-D133-4CA5-AB4C-D58B0732B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5DEA9-C4BC-4562-B86C-78D2FB2E3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44BC-D700-49FF-8EDD-B831B15D8164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3C05D-92C3-47A5-96C7-0B68EF0C0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FD3F1-E6F0-49DC-932E-B1236D618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ED5D-C420-46FC-9F17-98FAF5FA7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8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6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33903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788D3-4901-4A14-9425-724536D66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57279-8E46-4C83-BD38-BFE4C46C6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C1050-58AE-43C9-80A3-036ED945A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A44BC-D700-49FF-8EDD-B831B15D8164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7E0F2-414A-4662-9FEC-E484A8E7C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0ED77-F24D-44F6-B3FF-FBAA72A3E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2ED5D-C420-46FC-9F17-98FAF5FA7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eries.com/support/solutions/articles/14000097037-special-education-class-list-repor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2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2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aeries.com/support/solutions/articles/14000097037-special-education-class-list-report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eries.com/support/solutions/articles/14000109135-special-program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eries.com/support/solutions/articles/14000081314-student-summons-call-slip-repor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hyperlink" Target="https://support.aeries.com/support/solutions/articles/14000081314-student-summons-call-slip-repor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eries.com/support/solutions/articles/14000080127-student-demographics-and-photo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eries.com/support/solutions/articles/14000080127-student-demographics-and-photos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aeries.com/events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4.png"/><Relationship Id="rId7" Type="http://schemas.openxmlformats.org/officeDocument/2006/relationships/image" Target="../media/image56.png"/><Relationship Id="rId12" Type="http://schemas.openxmlformats.org/officeDocument/2006/relationships/image" Target="../media/image3.sv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11" Type="http://schemas.openxmlformats.org/officeDocument/2006/relationships/image" Target="../media/image2.png"/><Relationship Id="rId5" Type="http://schemas.openxmlformats.org/officeDocument/2006/relationships/image" Target="../media/image54.png"/><Relationship Id="rId10" Type="http://schemas.openxmlformats.org/officeDocument/2006/relationships/hyperlink" Target="https://www.aeries.com/academy/general" TargetMode="External"/><Relationship Id="rId4" Type="http://schemas.openxmlformats.org/officeDocument/2006/relationships/image" Target="../media/image5.svg"/><Relationship Id="rId9" Type="http://schemas.openxmlformats.org/officeDocument/2006/relationships/hyperlink" Target="https://www.aeries.com/solutions/demo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.svg"/><Relationship Id="rId9" Type="http://schemas.openxmlformats.org/officeDocument/2006/relationships/hyperlink" Target="https://survey.alchemer.com/s3/6899809/Good-Morning-Aeries-Surve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upport.aeries.com/support/solutions/articles/14000071839-academic-plan#Parent/Student-Access-%E2%86%91" TargetMode="External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eries.com/support/solutions/articles/14000102710-define-custom-caption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eries.com/support/solutions/articles/14000130824-status-code-color-assignment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148BD01-5527-AAA0-49F1-98590CB7452E}"/>
              </a:ext>
            </a:extLst>
          </p:cNvPr>
          <p:cNvSpPr/>
          <p:nvPr/>
        </p:nvSpPr>
        <p:spPr>
          <a:xfrm>
            <a:off x="-2571658" y="-2071850"/>
            <a:ext cx="10118726" cy="101187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754C8-AC0A-C20F-DAB0-88F3136324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978829" y="2756503"/>
            <a:ext cx="7455379" cy="4050698"/>
          </a:xfrm>
          <a:prstGeom prst="rect">
            <a:avLst/>
          </a:prstGeom>
        </p:spPr>
      </p:pic>
      <p:sp>
        <p:nvSpPr>
          <p:cNvPr id="8" name="Object5">
            <a:extLst>
              <a:ext uri="{FF2B5EF4-FFF2-40B4-BE49-F238E27FC236}">
                <a16:creationId xmlns:a16="http://schemas.microsoft.com/office/drawing/2014/main" id="{4BA487FA-1121-44A4-2AC1-60C44105A1EF}"/>
              </a:ext>
            </a:extLst>
          </p:cNvPr>
          <p:cNvSpPr/>
          <p:nvPr/>
        </p:nvSpPr>
        <p:spPr>
          <a:xfrm>
            <a:off x="653871" y="1446336"/>
            <a:ext cx="9915525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Good morning, Aeries!</a:t>
            </a:r>
            <a:endParaRPr lang="en-US" sz="7200">
              <a:solidFill>
                <a:srgbClr val="345BA9"/>
              </a:solidFill>
              <a:latin typeface="AeriesSansBold" pitchFamily="50" charset="0"/>
            </a:endParaRPr>
          </a:p>
        </p:txBody>
      </p:sp>
      <p:sp>
        <p:nvSpPr>
          <p:cNvPr id="9" name="Object6">
            <a:extLst>
              <a:ext uri="{FF2B5EF4-FFF2-40B4-BE49-F238E27FC236}">
                <a16:creationId xmlns:a16="http://schemas.microsoft.com/office/drawing/2014/main" id="{93FB1506-9394-75DF-A306-B9E1F5689770}"/>
              </a:ext>
            </a:extLst>
          </p:cNvPr>
          <p:cNvSpPr/>
          <p:nvPr/>
        </p:nvSpPr>
        <p:spPr>
          <a:xfrm>
            <a:off x="755470" y="2280540"/>
            <a:ext cx="9573316" cy="70697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133"/>
              </a:lnSpc>
            </a:pPr>
            <a:r>
              <a:rPr lang="en-US" sz="3200" b="1" dirty="0">
                <a:solidFill>
                  <a:srgbClr val="345BA9"/>
                </a:solidFill>
                <a:latin typeface="Nunito Sans"/>
              </a:rPr>
              <a:t>Did You Know </a:t>
            </a:r>
          </a:p>
          <a:p>
            <a:pPr defTabSz="609630">
              <a:lnSpc>
                <a:spcPts val="3133"/>
              </a:lnSpc>
            </a:pPr>
            <a:r>
              <a:rPr lang="en-US" sz="2000" b="1" dirty="0">
                <a:solidFill>
                  <a:srgbClr val="345BA9"/>
                </a:solidFill>
                <a:latin typeface="Nunito Sans"/>
              </a:rPr>
              <a:t>5-15-2023</a:t>
            </a:r>
          </a:p>
        </p:txBody>
      </p:sp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7D04EF11-CC4C-C8E5-1EFD-6B9F5909E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4034682"/>
            <a:ext cx="831406" cy="2823317"/>
          </a:xfrm>
          <a:prstGeom prst="rect">
            <a:avLst/>
          </a:prstGeom>
        </p:spPr>
      </p:pic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06719435-B5E6-5FC3-901C-941590867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95602" y="1"/>
            <a:ext cx="1496398" cy="12089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E4BBC2-1BE5-A08C-485B-EB39EDB78A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1152" y="3051818"/>
            <a:ext cx="1091407" cy="5457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25B5B6-93C6-00BC-DA80-24AC5F7BD5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48493" y="2163222"/>
            <a:ext cx="126206" cy="1249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AEAE7E-A42B-D34B-F0D5-FE8EE5729C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32708" y="222608"/>
            <a:ext cx="751166" cy="5457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F02319-C501-43D3-F6CA-7337E814E7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4493" y="6221395"/>
            <a:ext cx="2253870" cy="59955"/>
          </a:xfrm>
          <a:prstGeom prst="rect">
            <a:avLst/>
          </a:prstGeom>
        </p:spPr>
      </p:pic>
      <p:pic>
        <p:nvPicPr>
          <p:cNvPr id="30" name="Object 3" descr="preencoded.png">
            <a:extLst>
              <a:ext uri="{FF2B5EF4-FFF2-40B4-BE49-F238E27FC236}">
                <a16:creationId xmlns:a16="http://schemas.microsoft.com/office/drawing/2014/main" id="{341E9ABA-96F2-3B2D-AC51-309DEDD360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55470" y="5943600"/>
            <a:ext cx="625807" cy="6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8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91981" r="86104"/>
          <a:stretch/>
        </p:blipFill>
        <p:spPr>
          <a:xfrm>
            <a:off x="3699369" y="877007"/>
            <a:ext cx="1272419" cy="146655"/>
          </a:xfrm>
          <a:prstGeom prst="rect">
            <a:avLst/>
          </a:prstGeom>
        </p:spPr>
      </p:pic>
      <p:sp>
        <p:nvSpPr>
          <p:cNvPr id="7" name="Object6"/>
          <p:cNvSpPr/>
          <p:nvPr/>
        </p:nvSpPr>
        <p:spPr>
          <a:xfrm>
            <a:off x="1036319" y="202004"/>
            <a:ext cx="9649098" cy="488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r>
              <a:rPr lang="en-US" sz="3200" kern="0" spc="-67" dirty="0">
                <a:solidFill>
                  <a:srgbClr val="0C1E41"/>
                </a:solidFill>
                <a:latin typeface="AeriesSansBold" pitchFamily="50" charset="0"/>
              </a:rPr>
              <a:t>Status Color Code Assignments Selection Page</a:t>
            </a: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8D8DD3-B6FF-4B8B-2A40-B7711A67C2B0}"/>
              </a:ext>
            </a:extLst>
          </p:cNvPr>
          <p:cNvSpPr txBox="1"/>
          <p:nvPr/>
        </p:nvSpPr>
        <p:spPr>
          <a:xfrm>
            <a:off x="348344" y="2376608"/>
            <a:ext cx="4180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Select the table</a:t>
            </a:r>
          </a:p>
          <a:p>
            <a:r>
              <a:rPr lang="en-US" sz="2800" dirty="0"/>
              <a:t>Select the Code</a:t>
            </a:r>
          </a:p>
          <a:p>
            <a:r>
              <a:rPr lang="en-US" sz="2800" dirty="0"/>
              <a:t>Select the color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54A0A1-AF40-D633-477A-B0E643060A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6766" y="1433357"/>
            <a:ext cx="6757851" cy="51529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-355376" y="1451349"/>
            <a:ext cx="12407900" cy="679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 defTabSz="609630">
              <a:lnSpc>
                <a:spcPts val="5400"/>
              </a:lnSpc>
            </a:pPr>
            <a:r>
              <a:rPr lang="en-US" sz="54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Special Ed Class List</a:t>
            </a:r>
          </a:p>
          <a:p>
            <a:pPr algn="ctr" defTabSz="609630">
              <a:lnSpc>
                <a:spcPts val="5400"/>
              </a:lnSpc>
            </a:pPr>
            <a:endParaRPr lang="en-US" sz="54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3" name="Object2"/>
          <p:cNvSpPr/>
          <p:nvPr/>
        </p:nvSpPr>
        <p:spPr>
          <a:xfrm>
            <a:off x="0" y="2340610"/>
            <a:ext cx="12280900" cy="10883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400" b="1" dirty="0">
                <a:solidFill>
                  <a:srgbClr val="FFFFFF"/>
                </a:solidFill>
                <a:latin typeface="Nunito Sans" pitchFamily="34" charset="0"/>
              </a:rPr>
              <a:t>Prints a detailed listing of students who have active special education records.</a:t>
            </a:r>
          </a:p>
          <a:p>
            <a:pPr algn="ctr" defTabSz="609630">
              <a:lnSpc>
                <a:spcPct val="150000"/>
              </a:lnSpc>
            </a:pPr>
            <a:r>
              <a:rPr lang="en-US" sz="2400" b="1" dirty="0">
                <a:solidFill>
                  <a:srgbClr val="FFFFFF"/>
                </a:solidFill>
                <a:latin typeface="Nunito Sans" pitchFamily="34" charset="0"/>
              </a:rPr>
              <a:t>Option to include Inactive Students as well</a:t>
            </a:r>
          </a:p>
          <a:p>
            <a:pPr algn="ctr" defTabSz="609630">
              <a:lnSpc>
                <a:spcPct val="150000"/>
              </a:lnSpc>
            </a:pPr>
            <a:endParaRPr lang="en-US" sz="2400" b="1" dirty="0">
              <a:solidFill>
                <a:srgbClr val="FFFFFF"/>
              </a:solidFill>
              <a:latin typeface="Nunito Sans" pitchFamily="34" charset="0"/>
            </a:endParaRPr>
          </a:p>
          <a:p>
            <a:pPr algn="ctr" defTabSz="609630">
              <a:lnSpc>
                <a:spcPct val="150000"/>
              </a:lnSpc>
            </a:pPr>
            <a:r>
              <a:rPr lang="en-US" sz="2400" b="1" dirty="0">
                <a:solidFill>
                  <a:srgbClr val="FFFFFF"/>
                </a:solidFill>
                <a:latin typeface="Nunito Sans" pitchFamily="34" charset="0"/>
              </a:rPr>
              <a:t>A variety of sort options are available</a:t>
            </a:r>
          </a:p>
          <a:p>
            <a:pPr algn="ctr" defTabSz="609630">
              <a:lnSpc>
                <a:spcPct val="150000"/>
              </a:lnSpc>
            </a:pPr>
            <a:endParaRPr lang="en-US" sz="2400" b="1" dirty="0">
              <a:solidFill>
                <a:srgbClr val="FFFFFF"/>
              </a:solidFill>
              <a:latin typeface="Nunito Sans" pitchFamily="34" charset="0"/>
              <a:hlinkClick r:id="rId3"/>
            </a:endParaRPr>
          </a:p>
          <a:p>
            <a:pPr algn="ctr" defTabSz="609630">
              <a:lnSpc>
                <a:spcPct val="150000"/>
              </a:lnSpc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Nunito Sans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Special Ed Class List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Nunito Sans" pitchFamily="34" charset="0"/>
            </a:endParaRPr>
          </a:p>
          <a:p>
            <a:pPr algn="ctr" defTabSz="609630">
              <a:lnSpc>
                <a:spcPts val="2133"/>
              </a:lnSpc>
            </a:pPr>
            <a:endParaRPr lang="en-US" sz="2000" dirty="0">
              <a:solidFill>
                <a:srgbClr val="FFFFFF"/>
              </a:solidFill>
              <a:latin typeface="Nunito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86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23850" y="-29277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231900" y="1062877"/>
            <a:ext cx="2438400" cy="673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9" y="552449"/>
            <a:ext cx="2938481" cy="119028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Elementary School </a:t>
            </a:r>
          </a:p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Report Options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Object6"/>
          <p:cNvSpPr/>
          <p:nvPr/>
        </p:nvSpPr>
        <p:spPr>
          <a:xfrm>
            <a:off x="609599" y="2260599"/>
            <a:ext cx="3296575" cy="9866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933"/>
              </a:lnSpc>
            </a:pPr>
            <a:r>
              <a:rPr lang="en-US" sz="1600" dirty="0">
                <a:solidFill>
                  <a:schemeClr val="bg1"/>
                </a:solidFill>
                <a:latin typeface="Nunito Sans" pitchFamily="2" charset="0"/>
              </a:rPr>
              <a:t>The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Nunito Sans" pitchFamily="2" charset="0"/>
              </a:rPr>
              <a:t> teacher number and teacher name will print according to the </a:t>
            </a:r>
            <a:r>
              <a:rPr lang="en-US" sz="1600" b="1" i="0" dirty="0">
                <a:solidFill>
                  <a:schemeClr val="bg1"/>
                </a:solidFill>
                <a:effectLst/>
                <a:latin typeface="Nunito Sans" pitchFamily="2" charset="0"/>
              </a:rPr>
              <a:t>STU.CU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Nunito Sans" pitchFamily="2" charset="0"/>
              </a:rPr>
              <a:t> field which is stored in the </a:t>
            </a:r>
            <a:r>
              <a:rPr lang="en-US" sz="1600" b="1" i="0" dirty="0">
                <a:solidFill>
                  <a:schemeClr val="bg1"/>
                </a:solidFill>
                <a:effectLst/>
                <a:latin typeface="Nunito Sans" pitchFamily="2" charset="0"/>
              </a:rPr>
              <a:t>Teacher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Nunito Sans" pitchFamily="2" charset="0"/>
              </a:rPr>
              <a:t> (</a:t>
            </a:r>
            <a:r>
              <a:rPr lang="en-US" sz="1600" b="1" i="0" dirty="0">
                <a:solidFill>
                  <a:schemeClr val="bg1"/>
                </a:solidFill>
                <a:effectLst/>
                <a:latin typeface="Nunito Sans" pitchFamily="2" charset="0"/>
              </a:rPr>
              <a:t>TCH)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Nunito Sans" pitchFamily="2" charset="0"/>
              </a:rPr>
              <a:t> table.</a:t>
            </a:r>
            <a:endParaRPr lang="en-US" sz="160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8" name="Object7"/>
          <p:cNvSpPr/>
          <p:nvPr/>
        </p:nvSpPr>
        <p:spPr>
          <a:xfrm>
            <a:off x="615950" y="1828800"/>
            <a:ext cx="252095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Print by Teacher</a:t>
            </a:r>
            <a:endParaRPr lang="en-US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609600" y="3771898"/>
            <a:ext cx="3060700" cy="75565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rtl="0" latinLnBrk="0"/>
            <a:r>
              <a:rPr lang="en-US" sz="1600" dirty="0">
                <a:solidFill>
                  <a:schemeClr val="bg1"/>
                </a:solidFill>
                <a:latin typeface="Nunito Sans" pitchFamily="2" charset="0"/>
              </a:rPr>
              <a:t>Th</a:t>
            </a:r>
            <a:r>
              <a:rPr lang="en-US" sz="1600" dirty="0">
                <a:solidFill>
                  <a:schemeClr val="bg1"/>
                </a:solidFill>
                <a:effectLst/>
                <a:latin typeface="Nunito Sans" pitchFamily="2" charset="0"/>
              </a:rPr>
              <a:t>e staff number and staff name will print according to the </a:t>
            </a:r>
            <a:r>
              <a:rPr lang="en-US" sz="1600" b="1" dirty="0">
                <a:solidFill>
                  <a:schemeClr val="bg1"/>
                </a:solidFill>
                <a:effectLst/>
                <a:latin typeface="Nunito Sans" pitchFamily="2" charset="0"/>
              </a:rPr>
              <a:t>STU.CNS</a:t>
            </a:r>
            <a:r>
              <a:rPr lang="en-US" sz="1600" dirty="0">
                <a:solidFill>
                  <a:schemeClr val="bg1"/>
                </a:solidFill>
                <a:effectLst/>
                <a:latin typeface="Nunito Sans" pitchFamily="2" charset="0"/>
              </a:rPr>
              <a:t> field which is stored in the </a:t>
            </a:r>
            <a:r>
              <a:rPr lang="en-US" sz="1600" b="1" dirty="0">
                <a:solidFill>
                  <a:schemeClr val="bg1"/>
                </a:solidFill>
                <a:effectLst/>
                <a:latin typeface="Nunito Sans" pitchFamily="2" charset="0"/>
              </a:rPr>
              <a:t>Staff (STF)</a:t>
            </a:r>
            <a:r>
              <a:rPr lang="en-US" sz="1600" dirty="0">
                <a:solidFill>
                  <a:schemeClr val="bg1"/>
                </a:solidFill>
                <a:effectLst/>
                <a:latin typeface="Nunito Sans" pitchFamily="2" charset="0"/>
              </a:rPr>
              <a:t> table. </a:t>
            </a:r>
          </a:p>
          <a:p>
            <a:br>
              <a:rPr lang="en-US" sz="1400" dirty="0">
                <a:solidFill>
                  <a:schemeClr val="bg1"/>
                </a:solidFill>
                <a:effectLst/>
                <a:latin typeface="Nunito Sans" pitchFamily="2" charset="0"/>
              </a:rPr>
            </a:br>
            <a:endParaRPr lang="en-US" sz="140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615950" y="3352800"/>
            <a:ext cx="252095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Print by Counselor</a:t>
            </a:r>
            <a:endParaRPr lang="en-US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Object10"/>
          <p:cNvSpPr/>
          <p:nvPr/>
        </p:nvSpPr>
        <p:spPr>
          <a:xfrm>
            <a:off x="609600" y="5321300"/>
            <a:ext cx="30988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10000"/>
          </a:bodyPr>
          <a:lstStyle/>
          <a:p>
            <a:pPr rtl="0" latinLnBrk="0"/>
            <a:r>
              <a:rPr lang="en-US" sz="1400" dirty="0">
                <a:solidFill>
                  <a:srgbClr val="183247"/>
                </a:solidFill>
                <a:effectLst/>
                <a:latin typeface="Nunito Sans" pitchFamily="2" charset="0"/>
              </a:rPr>
              <a:t>the report will print by the </a:t>
            </a:r>
            <a:r>
              <a:rPr lang="en-US" sz="1400" b="1" dirty="0">
                <a:solidFill>
                  <a:srgbClr val="183247"/>
                </a:solidFill>
                <a:effectLst/>
                <a:latin typeface="Nunito Sans" pitchFamily="2" charset="0"/>
              </a:rPr>
              <a:t>Student Services</a:t>
            </a:r>
            <a:r>
              <a:rPr lang="en-US" sz="1400" dirty="0">
                <a:solidFill>
                  <a:srgbClr val="183247"/>
                </a:solidFill>
                <a:effectLst/>
                <a:latin typeface="Nunito Sans" pitchFamily="2" charset="0"/>
              </a:rPr>
              <a:t> according to the </a:t>
            </a:r>
            <a:r>
              <a:rPr lang="en-US" sz="1400" b="1" dirty="0">
                <a:solidFill>
                  <a:srgbClr val="183247"/>
                </a:solidFill>
                <a:effectLst/>
                <a:latin typeface="Nunito Sans" pitchFamily="2" charset="0"/>
              </a:rPr>
              <a:t>CSV</a:t>
            </a:r>
            <a:r>
              <a:rPr lang="en-US" sz="1400" dirty="0">
                <a:solidFill>
                  <a:srgbClr val="183247"/>
                </a:solidFill>
                <a:effectLst/>
                <a:latin typeface="Nunito Sans" pitchFamily="2" charset="0"/>
              </a:rPr>
              <a:t> table.</a:t>
            </a:r>
          </a:p>
          <a:p>
            <a:br>
              <a:rPr lang="en-US" sz="1400" dirty="0">
                <a:solidFill>
                  <a:srgbClr val="183247"/>
                </a:solidFill>
                <a:effectLst/>
                <a:latin typeface="Nunito Sans" pitchFamily="2" charset="0"/>
              </a:rPr>
            </a:b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Object11"/>
          <p:cNvSpPr/>
          <p:nvPr/>
        </p:nvSpPr>
        <p:spPr>
          <a:xfrm>
            <a:off x="609599" y="4916434"/>
            <a:ext cx="4270159" cy="15908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/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Print by Student Services </a:t>
            </a:r>
          </a:p>
          <a:p>
            <a:pPr defTabSz="609630"/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and Teacher</a:t>
            </a:r>
            <a:endParaRPr lang="en-US" sz="2200" dirty="0">
              <a:solidFill>
                <a:srgbClr val="FFFFFF"/>
              </a:solidFill>
              <a:latin typeface="Nunito Sans" pitchFamily="34" charset="0"/>
            </a:endParaRPr>
          </a:p>
          <a:p>
            <a:pPr defTabSz="609630"/>
            <a:r>
              <a:rPr lang="en-US" sz="1900" b="0" i="0" dirty="0">
                <a:solidFill>
                  <a:srgbClr val="183247"/>
                </a:solidFill>
                <a:effectLst/>
                <a:latin typeface="Nunito Sans" pitchFamily="2" charset="0"/>
              </a:rPr>
              <a:t> </a:t>
            </a:r>
            <a:r>
              <a:rPr lang="en-US" sz="1600" dirty="0">
                <a:solidFill>
                  <a:schemeClr val="bg1"/>
                </a:solidFill>
                <a:latin typeface="Nunito Sans" pitchFamily="2" charset="0"/>
              </a:rPr>
              <a:t>T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Nunito Sans" pitchFamily="2" charset="0"/>
              </a:rPr>
              <a:t>he report will print by the </a:t>
            </a:r>
            <a:r>
              <a:rPr lang="en-US" sz="1600" b="1" i="0" dirty="0">
                <a:solidFill>
                  <a:schemeClr val="bg1"/>
                </a:solidFill>
                <a:effectLst/>
                <a:latin typeface="Nunito Sans" pitchFamily="2" charset="0"/>
              </a:rPr>
              <a:t>Student Services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Nunito Sans" pitchFamily="2" charset="0"/>
              </a:rPr>
              <a:t> according to the CSV Table</a:t>
            </a:r>
            <a:r>
              <a:rPr lang="en-US" sz="2400" b="0" i="0" dirty="0">
                <a:solidFill>
                  <a:srgbClr val="183247"/>
                </a:solidFill>
                <a:effectLst/>
                <a:latin typeface="Nunito Sans" pitchFamily="2" charset="0"/>
              </a:rPr>
              <a:t>.</a:t>
            </a:r>
            <a:endParaRPr lang="en-US" sz="2200" dirty="0">
              <a:solidFill>
                <a:srgbClr val="FFFFFF"/>
              </a:solidFill>
              <a:latin typeface="Nunito Sans" pitchFamily="34" charset="0"/>
            </a:endParaRPr>
          </a:p>
          <a:p>
            <a:pPr defTabSz="609630">
              <a:lnSpc>
                <a:spcPts val="3467"/>
              </a:lnSpc>
            </a:pPr>
            <a:endParaRPr lang="en-US" sz="2200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B50F0DA-13BE-A737-D261-A173561A69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5948" y="872340"/>
            <a:ext cx="7217914" cy="49609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91981" r="86104"/>
          <a:stretch/>
        </p:blipFill>
        <p:spPr>
          <a:xfrm>
            <a:off x="3716785" y="1531958"/>
            <a:ext cx="1272419" cy="146655"/>
          </a:xfrm>
          <a:prstGeom prst="rect">
            <a:avLst/>
          </a:prstGeom>
        </p:spPr>
      </p:pic>
      <p:sp>
        <p:nvSpPr>
          <p:cNvPr id="7" name="Object6"/>
          <p:cNvSpPr/>
          <p:nvPr/>
        </p:nvSpPr>
        <p:spPr>
          <a:xfrm>
            <a:off x="1189607" y="920750"/>
            <a:ext cx="8510205" cy="488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r>
              <a:rPr lang="en-US" sz="3200" kern="0" spc="-67" dirty="0">
                <a:solidFill>
                  <a:srgbClr val="0C1E41"/>
                </a:solidFill>
                <a:latin typeface="AeriesSansBold" pitchFamily="50" charset="0"/>
              </a:rPr>
              <a:t>Elementary School -  Print by Teacher Option</a:t>
            </a: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48907-B05A-44DF-CB76-463CA3D47B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2138362"/>
            <a:ext cx="11963400" cy="25812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8D8DD3-B6FF-4B8B-2A40-B7711A67C2B0}"/>
              </a:ext>
            </a:extLst>
          </p:cNvPr>
          <p:cNvSpPr txBox="1"/>
          <p:nvPr/>
        </p:nvSpPr>
        <p:spPr>
          <a:xfrm>
            <a:off x="390617" y="5211192"/>
            <a:ext cx="9516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Uses STU.CU – stored in TCH</a:t>
            </a:r>
          </a:p>
          <a:p>
            <a:endParaRPr lang="en-US" sz="2000" b="1" dirty="0"/>
          </a:p>
          <a:p>
            <a:r>
              <a:rPr lang="en-US" sz="2000" b="1" dirty="0"/>
              <a:t>If Print by Counselor option is selected, the report will print the Staff number and Staff Name, according to the STU.CNS field stored in the Staff (STF) table.</a:t>
            </a:r>
          </a:p>
        </p:txBody>
      </p:sp>
    </p:spTree>
    <p:extLst>
      <p:ext uri="{BB962C8B-B14F-4D97-AF65-F5344CB8AC3E}">
        <p14:creationId xmlns:p14="http://schemas.microsoft.com/office/powerpoint/2010/main" val="2913379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B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31900" y="1062877"/>
            <a:ext cx="2438400" cy="673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9" y="552449"/>
            <a:ext cx="2938481" cy="119028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Secondary School </a:t>
            </a:r>
          </a:p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Report Options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Object6"/>
          <p:cNvSpPr/>
          <p:nvPr/>
        </p:nvSpPr>
        <p:spPr>
          <a:xfrm>
            <a:off x="609599" y="2260599"/>
            <a:ext cx="3296575" cy="9866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933"/>
              </a:lnSpc>
            </a:pPr>
            <a:endParaRPr lang="en-US" sz="160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668060" y="2362050"/>
            <a:ext cx="3098801" cy="102182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rtl="0" latinLnBrk="0"/>
            <a:r>
              <a:rPr lang="en-US" sz="1600" dirty="0">
                <a:solidFill>
                  <a:schemeClr val="bg1"/>
                </a:solidFill>
                <a:latin typeface="Nunito Sans" pitchFamily="2" charset="0"/>
              </a:rPr>
              <a:t>Th</a:t>
            </a:r>
            <a:r>
              <a:rPr lang="en-US" sz="1600" dirty="0">
                <a:solidFill>
                  <a:schemeClr val="bg1"/>
                </a:solidFill>
                <a:effectLst/>
                <a:latin typeface="Nunito Sans" pitchFamily="2" charset="0"/>
              </a:rPr>
              <a:t>e report will print the Counselor number and name according to the Counselor field on Student Demographics. If the Staff ID based counselor option is not enabled, then STU.CU is used. </a:t>
            </a:r>
            <a:r>
              <a:rPr lang="en-US" sz="1600" dirty="0">
                <a:solidFill>
                  <a:schemeClr val="bg1"/>
                </a:solidFill>
                <a:latin typeface="Nunito Sans" pitchFamily="2" charset="0"/>
              </a:rPr>
              <a:t>Othe</a:t>
            </a:r>
            <a:r>
              <a:rPr lang="en-US" sz="1600" dirty="0">
                <a:solidFill>
                  <a:schemeClr val="bg1"/>
                </a:solidFill>
                <a:effectLst/>
                <a:latin typeface="Nunito Sans" pitchFamily="2" charset="0"/>
              </a:rPr>
              <a:t>rwise STU.CNS is used.</a:t>
            </a:r>
          </a:p>
          <a:p>
            <a:pPr rtl="0" latinLnBrk="0"/>
            <a:endParaRPr lang="en-US" sz="1600" dirty="0">
              <a:solidFill>
                <a:schemeClr val="bg1"/>
              </a:solidFill>
              <a:latin typeface="Nunito Sans" pitchFamily="2" charset="0"/>
            </a:endParaRPr>
          </a:p>
          <a:p>
            <a:pPr rtl="0" latinLnBrk="0"/>
            <a:endParaRPr lang="en-US" sz="140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622299" y="1856291"/>
            <a:ext cx="2467130" cy="6123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Print by Counselor</a:t>
            </a:r>
            <a:endParaRPr lang="en-US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Object10"/>
          <p:cNvSpPr/>
          <p:nvPr/>
        </p:nvSpPr>
        <p:spPr>
          <a:xfrm>
            <a:off x="609600" y="5321300"/>
            <a:ext cx="30988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10000"/>
          </a:bodyPr>
          <a:lstStyle/>
          <a:p>
            <a:pPr rtl="0" latinLnBrk="0"/>
            <a:r>
              <a:rPr lang="en-US" sz="1400" dirty="0">
                <a:solidFill>
                  <a:srgbClr val="183247"/>
                </a:solidFill>
                <a:effectLst/>
                <a:latin typeface="Nunito Sans" pitchFamily="2" charset="0"/>
              </a:rPr>
              <a:t>the report will print by the </a:t>
            </a:r>
            <a:r>
              <a:rPr lang="en-US" sz="1400" b="1" dirty="0">
                <a:solidFill>
                  <a:srgbClr val="183247"/>
                </a:solidFill>
                <a:effectLst/>
                <a:latin typeface="Nunito Sans" pitchFamily="2" charset="0"/>
              </a:rPr>
              <a:t>Student Services</a:t>
            </a:r>
            <a:r>
              <a:rPr lang="en-US" sz="1400" dirty="0">
                <a:solidFill>
                  <a:srgbClr val="183247"/>
                </a:solidFill>
                <a:effectLst/>
                <a:latin typeface="Nunito Sans" pitchFamily="2" charset="0"/>
              </a:rPr>
              <a:t> according to the </a:t>
            </a:r>
            <a:r>
              <a:rPr lang="en-US" sz="1400" b="1" dirty="0">
                <a:solidFill>
                  <a:srgbClr val="183247"/>
                </a:solidFill>
                <a:effectLst/>
                <a:latin typeface="Nunito Sans" pitchFamily="2" charset="0"/>
              </a:rPr>
              <a:t>CSV</a:t>
            </a:r>
            <a:r>
              <a:rPr lang="en-US" sz="1400" dirty="0">
                <a:solidFill>
                  <a:srgbClr val="183247"/>
                </a:solidFill>
                <a:effectLst/>
                <a:latin typeface="Nunito Sans" pitchFamily="2" charset="0"/>
              </a:rPr>
              <a:t> table.</a:t>
            </a:r>
          </a:p>
          <a:p>
            <a:br>
              <a:rPr lang="en-US" sz="1400" dirty="0">
                <a:solidFill>
                  <a:srgbClr val="183247"/>
                </a:solidFill>
                <a:effectLst/>
                <a:latin typeface="Nunito Sans" pitchFamily="2" charset="0"/>
              </a:rPr>
            </a:b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Object11"/>
          <p:cNvSpPr/>
          <p:nvPr/>
        </p:nvSpPr>
        <p:spPr>
          <a:xfrm>
            <a:off x="609599" y="4443265"/>
            <a:ext cx="4270159" cy="15908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/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Print by Student Services </a:t>
            </a:r>
          </a:p>
          <a:p>
            <a:pPr defTabSz="609630"/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and Teacher</a:t>
            </a:r>
            <a:endParaRPr lang="en-US" sz="2200" dirty="0">
              <a:solidFill>
                <a:srgbClr val="FFFFFF"/>
              </a:solidFill>
              <a:latin typeface="Nunito Sans" pitchFamily="34" charset="0"/>
            </a:endParaRPr>
          </a:p>
          <a:p>
            <a:pPr defTabSz="609630"/>
            <a:r>
              <a:rPr lang="en-US" sz="1600" b="0" i="0" dirty="0">
                <a:solidFill>
                  <a:srgbClr val="183247"/>
                </a:solidFill>
                <a:effectLst/>
                <a:latin typeface="Nunito Sans" pitchFamily="2" charset="0"/>
              </a:rPr>
              <a:t> </a:t>
            </a:r>
            <a:r>
              <a:rPr lang="en-US" sz="1600" dirty="0">
                <a:solidFill>
                  <a:schemeClr val="bg1"/>
                </a:solidFill>
                <a:latin typeface="Nunito Sans" pitchFamily="2" charset="0"/>
              </a:rPr>
              <a:t>T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Nunito Sans" pitchFamily="2" charset="0"/>
              </a:rPr>
              <a:t>he report will print by the </a:t>
            </a:r>
            <a:r>
              <a:rPr lang="en-US" sz="1600" b="1" i="0" dirty="0">
                <a:solidFill>
                  <a:schemeClr val="bg1"/>
                </a:solidFill>
                <a:effectLst/>
                <a:latin typeface="Nunito Sans" pitchFamily="2" charset="0"/>
              </a:rPr>
              <a:t>Student Services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Nunito Sans" pitchFamily="2" charset="0"/>
              </a:rPr>
              <a:t> according to the CSV Table</a:t>
            </a:r>
            <a:r>
              <a:rPr lang="en-US" sz="1600" b="0" i="0" dirty="0">
                <a:solidFill>
                  <a:srgbClr val="183247"/>
                </a:solidFill>
                <a:effectLst/>
                <a:latin typeface="Nunito Sans" pitchFamily="2" charset="0"/>
              </a:rPr>
              <a:t>.</a:t>
            </a:r>
            <a:endParaRPr lang="en-US" sz="1600" dirty="0">
              <a:solidFill>
                <a:srgbClr val="FFFFFF"/>
              </a:solidFill>
              <a:latin typeface="Nunito Sans" pitchFamily="34" charset="0"/>
            </a:endParaRPr>
          </a:p>
          <a:p>
            <a:pPr defTabSz="609630">
              <a:lnSpc>
                <a:spcPts val="3467"/>
              </a:lnSpc>
            </a:pPr>
            <a:endParaRPr lang="en-US" sz="2200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70574C-D112-326F-878F-3CA824144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4294" y="1096593"/>
            <a:ext cx="7683068" cy="485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48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91981" r="86104"/>
          <a:stretch/>
        </p:blipFill>
        <p:spPr>
          <a:xfrm>
            <a:off x="3716785" y="1531958"/>
            <a:ext cx="1272419" cy="146655"/>
          </a:xfrm>
          <a:prstGeom prst="rect">
            <a:avLst/>
          </a:prstGeom>
        </p:spPr>
      </p:pic>
      <p:sp>
        <p:nvSpPr>
          <p:cNvPr id="7" name="Object6"/>
          <p:cNvSpPr/>
          <p:nvPr/>
        </p:nvSpPr>
        <p:spPr>
          <a:xfrm>
            <a:off x="1189607" y="920750"/>
            <a:ext cx="8729455" cy="488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r>
              <a:rPr lang="en-US" sz="3200" kern="0" spc="-67" dirty="0">
                <a:solidFill>
                  <a:srgbClr val="0C1E41"/>
                </a:solidFill>
                <a:latin typeface="AeriesSansBold" pitchFamily="50" charset="0"/>
              </a:rPr>
              <a:t>Secondary School - Print  by Counselor Option</a:t>
            </a: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A7F49F-601E-52D7-B4D4-C459B94E9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72" y="2530058"/>
            <a:ext cx="11849100" cy="27908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403DB0-ABED-C6B4-1A62-7559C676F466}"/>
              </a:ext>
            </a:extLst>
          </p:cNvPr>
          <p:cNvSpPr txBox="1"/>
          <p:nvPr/>
        </p:nvSpPr>
        <p:spPr>
          <a:xfrm>
            <a:off x="242472" y="6178858"/>
            <a:ext cx="89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Uses STU.CNS if Staff ID based counselor option is enabled. If not uses STU.CU</a:t>
            </a:r>
          </a:p>
        </p:txBody>
      </p:sp>
    </p:spTree>
    <p:extLst>
      <p:ext uri="{BB962C8B-B14F-4D97-AF65-F5344CB8AC3E}">
        <p14:creationId xmlns:p14="http://schemas.microsoft.com/office/powerpoint/2010/main" val="11954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31900" y="809585"/>
            <a:ext cx="2438400" cy="673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89759" y="289682"/>
            <a:ext cx="2938481" cy="119028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Flex School </a:t>
            </a:r>
          </a:p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Report Options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Object6"/>
          <p:cNvSpPr/>
          <p:nvPr/>
        </p:nvSpPr>
        <p:spPr>
          <a:xfrm>
            <a:off x="622297" y="2148397"/>
            <a:ext cx="3283877" cy="10988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933"/>
              </a:lnSpc>
            </a:pPr>
            <a:endParaRPr lang="en-US" sz="160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622296" y="2220024"/>
            <a:ext cx="3098801" cy="102182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rtl="0" latinLnBrk="0"/>
            <a:r>
              <a:rPr lang="en-US" sz="1600" dirty="0">
                <a:solidFill>
                  <a:schemeClr val="bg1"/>
                </a:solidFill>
                <a:latin typeface="Nunito Sans" pitchFamily="2" charset="0"/>
              </a:rPr>
              <a:t>Th</a:t>
            </a:r>
            <a:r>
              <a:rPr lang="en-US" sz="1600" dirty="0">
                <a:solidFill>
                  <a:schemeClr val="bg1"/>
                </a:solidFill>
                <a:effectLst/>
                <a:latin typeface="Nunito Sans" pitchFamily="2" charset="0"/>
              </a:rPr>
              <a:t>e report will display the Primary Teacher's staff number and name according to the </a:t>
            </a:r>
            <a:r>
              <a:rPr lang="en-US" sz="1600" b="1" dirty="0">
                <a:solidFill>
                  <a:schemeClr val="bg1"/>
                </a:solidFill>
                <a:effectLst/>
                <a:latin typeface="Nunito Sans" pitchFamily="2" charset="0"/>
              </a:rPr>
              <a:t>Primary Teacher</a:t>
            </a:r>
            <a:r>
              <a:rPr lang="en-US" sz="1600" dirty="0">
                <a:solidFill>
                  <a:schemeClr val="bg1"/>
                </a:solidFill>
                <a:effectLst/>
                <a:latin typeface="Nunito Sans" pitchFamily="2" charset="0"/>
              </a:rPr>
              <a:t> of the student.</a:t>
            </a:r>
          </a:p>
          <a:p>
            <a:pPr rtl="0" latinLnBrk="0"/>
            <a:endParaRPr lang="en-US" sz="1600" dirty="0">
              <a:solidFill>
                <a:schemeClr val="bg1"/>
              </a:solidFill>
              <a:effectLst/>
              <a:latin typeface="Nunito Sans" pitchFamily="2" charset="0"/>
            </a:endParaRPr>
          </a:p>
          <a:p>
            <a:r>
              <a:rPr lang="en-US" sz="2200" b="1" dirty="0">
                <a:solidFill>
                  <a:schemeClr val="bg1"/>
                </a:solidFill>
                <a:effectLst/>
                <a:latin typeface="Nunito Sans" pitchFamily="2" charset="0"/>
              </a:rPr>
              <a:t>Print by Counselor</a:t>
            </a:r>
            <a:br>
              <a:rPr lang="en-US" sz="1600" dirty="0">
                <a:solidFill>
                  <a:srgbClr val="183247"/>
                </a:solidFill>
                <a:effectLst/>
                <a:latin typeface="Nunito Sans" pitchFamily="2" charset="0"/>
              </a:rPr>
            </a:br>
            <a:r>
              <a:rPr lang="en-US" sz="1600" dirty="0">
                <a:solidFill>
                  <a:schemeClr val="bg1"/>
                </a:solidFill>
                <a:latin typeface="Nunito Sans" pitchFamily="2" charset="0"/>
              </a:rPr>
              <a:t>Th</a:t>
            </a:r>
            <a:r>
              <a:rPr lang="en-US" sz="1600" dirty="0">
                <a:solidFill>
                  <a:schemeClr val="bg1"/>
                </a:solidFill>
                <a:effectLst/>
                <a:latin typeface="Nunito Sans" pitchFamily="2" charset="0"/>
              </a:rPr>
              <a:t>e report will print the counselor number and name, according to the STU.CNS field in Student Demographics</a:t>
            </a:r>
          </a:p>
          <a:p>
            <a:endParaRPr lang="en-US" sz="1600" dirty="0">
              <a:solidFill>
                <a:schemeClr val="bg1"/>
              </a:solidFill>
              <a:latin typeface="Nunito Sans" pitchFamily="2" charset="0"/>
            </a:endParaRPr>
          </a:p>
          <a:p>
            <a:pPr rtl="0" latinLnBrk="0"/>
            <a:endParaRPr lang="en-US" sz="140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622298" y="1742738"/>
            <a:ext cx="3048002" cy="7259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/>
          </a:bodyPr>
          <a:lstStyle/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Print by Primary Teacher</a:t>
            </a:r>
            <a:endParaRPr lang="en-US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Object10"/>
          <p:cNvSpPr/>
          <p:nvPr/>
        </p:nvSpPr>
        <p:spPr>
          <a:xfrm>
            <a:off x="609600" y="5321300"/>
            <a:ext cx="30988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10000"/>
          </a:bodyPr>
          <a:lstStyle/>
          <a:p>
            <a:pPr rtl="0" latinLnBrk="0"/>
            <a:r>
              <a:rPr lang="en-US" sz="1400" dirty="0">
                <a:solidFill>
                  <a:srgbClr val="183247"/>
                </a:solidFill>
                <a:effectLst/>
                <a:latin typeface="Nunito Sans" pitchFamily="2" charset="0"/>
              </a:rPr>
              <a:t>the report will print by the </a:t>
            </a:r>
            <a:r>
              <a:rPr lang="en-US" sz="1400" b="1" dirty="0">
                <a:solidFill>
                  <a:srgbClr val="183247"/>
                </a:solidFill>
                <a:effectLst/>
                <a:latin typeface="Nunito Sans" pitchFamily="2" charset="0"/>
              </a:rPr>
              <a:t>Student Services</a:t>
            </a:r>
            <a:r>
              <a:rPr lang="en-US" sz="1400" dirty="0">
                <a:solidFill>
                  <a:srgbClr val="183247"/>
                </a:solidFill>
                <a:effectLst/>
                <a:latin typeface="Nunito Sans" pitchFamily="2" charset="0"/>
              </a:rPr>
              <a:t> according to the </a:t>
            </a:r>
            <a:r>
              <a:rPr lang="en-US" sz="1400" b="1" dirty="0">
                <a:solidFill>
                  <a:srgbClr val="183247"/>
                </a:solidFill>
                <a:effectLst/>
                <a:latin typeface="Nunito Sans" pitchFamily="2" charset="0"/>
              </a:rPr>
              <a:t>CSV</a:t>
            </a:r>
            <a:r>
              <a:rPr lang="en-US" sz="1400" dirty="0">
                <a:solidFill>
                  <a:srgbClr val="183247"/>
                </a:solidFill>
                <a:effectLst/>
                <a:latin typeface="Nunito Sans" pitchFamily="2" charset="0"/>
              </a:rPr>
              <a:t> table.</a:t>
            </a:r>
          </a:p>
          <a:p>
            <a:br>
              <a:rPr lang="en-US" sz="1400" dirty="0">
                <a:solidFill>
                  <a:srgbClr val="183247"/>
                </a:solidFill>
                <a:effectLst/>
                <a:latin typeface="Nunito Sans" pitchFamily="2" charset="0"/>
              </a:rPr>
            </a:b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Object11"/>
          <p:cNvSpPr/>
          <p:nvPr/>
        </p:nvSpPr>
        <p:spPr>
          <a:xfrm>
            <a:off x="607134" y="5267103"/>
            <a:ext cx="4270159" cy="15908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/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Print by Student Services </a:t>
            </a:r>
          </a:p>
          <a:p>
            <a:pPr defTabSz="609630"/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and Teacher</a:t>
            </a:r>
            <a:endParaRPr lang="en-US" sz="2200" dirty="0">
              <a:solidFill>
                <a:srgbClr val="FFFFFF"/>
              </a:solidFill>
              <a:latin typeface="Nunito Sans" pitchFamily="34" charset="0"/>
            </a:endParaRPr>
          </a:p>
          <a:p>
            <a:pPr defTabSz="609630"/>
            <a:r>
              <a:rPr lang="en-US" sz="1600" b="0" i="0" dirty="0">
                <a:solidFill>
                  <a:srgbClr val="183247"/>
                </a:solidFill>
                <a:effectLst/>
                <a:latin typeface="Nunito Sans" pitchFamily="2" charset="0"/>
              </a:rPr>
              <a:t> </a:t>
            </a:r>
            <a:r>
              <a:rPr lang="en-US" sz="1600" dirty="0">
                <a:solidFill>
                  <a:schemeClr val="bg1"/>
                </a:solidFill>
                <a:latin typeface="Nunito Sans" pitchFamily="2" charset="0"/>
              </a:rPr>
              <a:t>T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Nunito Sans" pitchFamily="2" charset="0"/>
              </a:rPr>
              <a:t>he report will print by the </a:t>
            </a:r>
            <a:r>
              <a:rPr lang="en-US" sz="1600" b="1" i="0" dirty="0">
                <a:solidFill>
                  <a:schemeClr val="bg1"/>
                </a:solidFill>
                <a:effectLst/>
                <a:latin typeface="Nunito Sans" pitchFamily="2" charset="0"/>
              </a:rPr>
              <a:t>Student Services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Nunito Sans" pitchFamily="2" charset="0"/>
              </a:rPr>
              <a:t> according to the CSV Table</a:t>
            </a:r>
            <a:r>
              <a:rPr lang="en-US" sz="1600" b="0" i="0" dirty="0">
                <a:solidFill>
                  <a:srgbClr val="183247"/>
                </a:solidFill>
                <a:effectLst/>
                <a:latin typeface="Nunito Sans" pitchFamily="2" charset="0"/>
              </a:rPr>
              <a:t>.</a:t>
            </a:r>
            <a:endParaRPr lang="en-US" sz="1600" dirty="0">
              <a:solidFill>
                <a:srgbClr val="FFFFFF"/>
              </a:solidFill>
              <a:latin typeface="Nunito Sans" pitchFamily="34" charset="0"/>
            </a:endParaRPr>
          </a:p>
          <a:p>
            <a:pPr defTabSz="609630">
              <a:lnSpc>
                <a:spcPts val="3467"/>
              </a:lnSpc>
            </a:pPr>
            <a:endParaRPr lang="en-US" sz="2200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94D042-5920-1939-0040-417F9C0F5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0059" y="1018609"/>
            <a:ext cx="7331537" cy="506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62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91981" r="86104"/>
          <a:stretch/>
        </p:blipFill>
        <p:spPr>
          <a:xfrm>
            <a:off x="5279255" y="1186185"/>
            <a:ext cx="1272419" cy="146655"/>
          </a:xfrm>
          <a:prstGeom prst="rect">
            <a:avLst/>
          </a:prstGeom>
        </p:spPr>
      </p:pic>
      <p:sp>
        <p:nvSpPr>
          <p:cNvPr id="7" name="Object6"/>
          <p:cNvSpPr/>
          <p:nvPr/>
        </p:nvSpPr>
        <p:spPr>
          <a:xfrm>
            <a:off x="1216240" y="556766"/>
            <a:ext cx="10076155" cy="488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r>
              <a:rPr lang="en-US" sz="3200" kern="0" spc="-67" dirty="0">
                <a:solidFill>
                  <a:srgbClr val="0C1E41"/>
                </a:solidFill>
                <a:latin typeface="AeriesSansBold" pitchFamily="50" charset="0"/>
              </a:rPr>
              <a:t>Flex with Primary Class Tracking by Primary Teacher</a:t>
            </a: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FFE59D-3618-90BD-8995-80ACCE410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6968" y="1571311"/>
            <a:ext cx="6897951" cy="49984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5353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91981" r="86104"/>
          <a:stretch/>
        </p:blipFill>
        <p:spPr>
          <a:xfrm>
            <a:off x="5279253" y="872373"/>
            <a:ext cx="1272419" cy="146655"/>
          </a:xfrm>
          <a:prstGeom prst="rect">
            <a:avLst/>
          </a:prstGeom>
        </p:spPr>
      </p:pic>
      <p:sp>
        <p:nvSpPr>
          <p:cNvPr id="7" name="Object6"/>
          <p:cNvSpPr/>
          <p:nvPr/>
        </p:nvSpPr>
        <p:spPr>
          <a:xfrm>
            <a:off x="1216242" y="246047"/>
            <a:ext cx="10093910" cy="488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r>
              <a:rPr lang="en-US" sz="3200" kern="0" spc="-67" dirty="0">
                <a:solidFill>
                  <a:srgbClr val="0C1E41"/>
                </a:solidFill>
                <a:latin typeface="AeriesSansBold" pitchFamily="50" charset="0"/>
              </a:rPr>
              <a:t>Special Ed Class List by Student Services  &amp; Teacher</a:t>
            </a: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4D615D-97AB-BFD7-3A3E-6D89CBDBD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366" y="1174388"/>
            <a:ext cx="7418476" cy="40854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420C20-6ABD-03CC-431A-FFA6ACF9D957}"/>
              </a:ext>
            </a:extLst>
          </p:cNvPr>
          <p:cNvSpPr txBox="1"/>
          <p:nvPr/>
        </p:nvSpPr>
        <p:spPr>
          <a:xfrm>
            <a:off x="1056443" y="5407263"/>
            <a:ext cx="9854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183247"/>
                </a:solidFill>
                <a:effectLst/>
                <a:latin typeface="Nunito Sans" pitchFamily="2" charset="0"/>
              </a:rPr>
              <a:t>When the option </a:t>
            </a:r>
            <a:r>
              <a:rPr lang="en-US" b="1" i="0" dirty="0">
                <a:solidFill>
                  <a:srgbClr val="183247"/>
                </a:solidFill>
                <a:effectLst/>
                <a:latin typeface="Nunito Sans" pitchFamily="2" charset="0"/>
              </a:rPr>
              <a:t>Print by Student Services and Teacher</a:t>
            </a:r>
            <a:r>
              <a:rPr lang="en-US" b="0" i="0" dirty="0">
                <a:solidFill>
                  <a:srgbClr val="183247"/>
                </a:solidFill>
                <a:effectLst/>
                <a:latin typeface="Nunito Sans" pitchFamily="2" charset="0"/>
              </a:rPr>
              <a:t> is selected, the report will print by the </a:t>
            </a:r>
            <a:r>
              <a:rPr lang="en-US" b="1" i="0" dirty="0">
                <a:solidFill>
                  <a:srgbClr val="183247"/>
                </a:solidFill>
                <a:effectLst/>
                <a:latin typeface="Nunito Sans" pitchFamily="2" charset="0"/>
              </a:rPr>
              <a:t>Student Services</a:t>
            </a:r>
            <a:r>
              <a:rPr lang="en-US" b="0" i="0" dirty="0">
                <a:solidFill>
                  <a:srgbClr val="183247"/>
                </a:solidFill>
                <a:effectLst/>
                <a:latin typeface="Nunito Sans" pitchFamily="2" charset="0"/>
              </a:rPr>
              <a:t>  and Teacher recorded in the </a:t>
            </a:r>
            <a:r>
              <a:rPr lang="en-US" b="1" i="0" dirty="0">
                <a:solidFill>
                  <a:srgbClr val="183247"/>
                </a:solidFill>
                <a:effectLst/>
                <a:latin typeface="Nunito Sans" pitchFamily="2" charset="0"/>
              </a:rPr>
              <a:t>CSV</a:t>
            </a:r>
            <a:r>
              <a:rPr lang="en-US" b="0" i="0" dirty="0">
                <a:solidFill>
                  <a:srgbClr val="183247"/>
                </a:solidFill>
                <a:effectLst/>
                <a:latin typeface="Nunito Sans" pitchFamily="2" charset="0"/>
              </a:rPr>
              <a:t> table of the </a:t>
            </a:r>
            <a:r>
              <a:rPr lang="en-US" b="0" i="0">
                <a:solidFill>
                  <a:srgbClr val="183247"/>
                </a:solidFill>
                <a:effectLst/>
                <a:latin typeface="Nunito Sans" pitchFamily="2" charset="0"/>
              </a:rPr>
              <a:t>Special Education page.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469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0" y="803167"/>
            <a:ext cx="12407900" cy="679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 defTabSz="609630">
              <a:lnSpc>
                <a:spcPts val="5400"/>
              </a:lnSpc>
            </a:pPr>
            <a:r>
              <a:rPr lang="en-US" sz="5400" dirty="0">
                <a:solidFill>
                  <a:srgbClr val="FFFFFF"/>
                </a:solidFill>
                <a:latin typeface="AeriesSansBold"/>
              </a:rPr>
              <a:t>Notes About Special Ed Class List</a:t>
            </a:r>
            <a:endParaRPr lang="en-US" sz="5400" dirty="0"/>
          </a:p>
        </p:txBody>
      </p:sp>
      <p:sp>
        <p:nvSpPr>
          <p:cNvPr id="3" name="Object2"/>
          <p:cNvSpPr/>
          <p:nvPr/>
        </p:nvSpPr>
        <p:spPr>
          <a:xfrm>
            <a:off x="2827641" y="1867634"/>
            <a:ext cx="7202184" cy="28071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342900" indent="-342900" defTabSz="60963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The report supports schools using Staff ID based Counselor settings</a:t>
            </a:r>
          </a:p>
          <a:p>
            <a:pPr marL="342900" indent="-342900" defTabSz="609630"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marL="342900" indent="-342900" defTabSz="60963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In a secondary or flex school where Staff ID based options have been enabled, the report options page will include printing by Counselor, as well as Student Services and Teacher</a:t>
            </a:r>
          </a:p>
          <a:p>
            <a:pPr marL="342900" indent="-342900" defTabSz="609630"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marL="342900" indent="-342900" defTabSz="60963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There is an option to include inactive students with an active Special Ed record</a:t>
            </a:r>
          </a:p>
          <a:p>
            <a:pPr marL="342900" indent="-342900" defTabSz="60963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defTabSz="609630"/>
            <a:endParaRPr lang="en-US" sz="24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defTabSz="609630"/>
            <a:endParaRPr lang="en-US" sz="24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defTabSz="609630"/>
            <a:endParaRPr lang="en-US" sz="24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marL="4000500" lvl="8" indent="-342900" defTabSz="60963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Nunito Sans"/>
                <a:cs typeface="Calibri"/>
              </a:rPr>
              <a:t>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8142E-AA45-E202-B698-1CF54F4B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9335">
            <a:off x="-1493838" y="954573"/>
            <a:ext cx="2771775" cy="2835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AC2D7-912A-2182-D554-D95A240A8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825" y="4089987"/>
            <a:ext cx="1563437" cy="2304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6C0524-8DC7-AC38-7C90-71996754C1E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9077325" y="360840"/>
            <a:ext cx="1564105" cy="1564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B0F103-02B0-C653-8F90-941C13578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263" y="5089525"/>
            <a:ext cx="721689" cy="7900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FFAC1-52FE-A044-2006-1EFF3C1A85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 rot="10800000">
            <a:off x="5846684" y="6243765"/>
            <a:ext cx="1817847" cy="6556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697DFD-17E3-FD0F-AED4-A2AC1ADA9E99}"/>
              </a:ext>
            </a:extLst>
          </p:cNvPr>
          <p:cNvSpPr txBox="1"/>
          <p:nvPr/>
        </p:nvSpPr>
        <p:spPr>
          <a:xfrm rot="10800000" flipH="1" flipV="1">
            <a:off x="2927866" y="5961319"/>
            <a:ext cx="670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Special Ed Class List</a:t>
            </a:r>
            <a:r>
              <a:rPr lang="en-US" dirty="0">
                <a:solidFill>
                  <a:schemeClr val="bg1"/>
                </a:solidFill>
              </a:rPr>
              <a:t> Documentation</a:t>
            </a:r>
          </a:p>
        </p:txBody>
      </p:sp>
    </p:spTree>
    <p:extLst>
      <p:ext uri="{BB962C8B-B14F-4D97-AF65-F5344CB8AC3E}">
        <p14:creationId xmlns:p14="http://schemas.microsoft.com/office/powerpoint/2010/main" val="1951499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1252235" y="1315236"/>
            <a:ext cx="7101189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Speaking today:</a:t>
            </a:r>
            <a:endParaRPr lang="en-US" sz="7200">
              <a:solidFill>
                <a:srgbClr val="345BA9"/>
              </a:solidFill>
              <a:latin typeface="AeriesSansBold" pitchFamily="50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75D138-AEC9-2C73-1FCC-3D630495C412}"/>
              </a:ext>
            </a:extLst>
          </p:cNvPr>
          <p:cNvGrpSpPr/>
          <p:nvPr/>
        </p:nvGrpSpPr>
        <p:grpSpPr>
          <a:xfrm>
            <a:off x="1230010" y="2992344"/>
            <a:ext cx="5616575" cy="866775"/>
            <a:chOff x="1806575" y="3878262"/>
            <a:chExt cx="5616575" cy="866775"/>
          </a:xfrm>
        </p:grpSpPr>
        <p:sp>
          <p:nvSpPr>
            <p:cNvPr id="9" name="Object8"/>
            <p:cNvSpPr/>
            <p:nvPr/>
          </p:nvSpPr>
          <p:spPr>
            <a:xfrm>
              <a:off x="2876550" y="389890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Leeni Mitchell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 </a:t>
              </a:r>
              <a:r>
                <a:rPr lang="en-US" sz="1533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PRESENTER- Aeries Trainer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0" name="Object9"/>
            <p:cNvSpPr/>
            <p:nvPr/>
          </p:nvSpPr>
          <p:spPr>
            <a:xfrm>
              <a:off x="2876550" y="432435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600" dirty="0">
                  <a:solidFill>
                    <a:srgbClr val="0F346F"/>
                  </a:solidFill>
                </a:rPr>
                <a:t>leeni@aeries.com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266200-2C13-FA43-A6E0-513B8B882C3A}"/>
                </a:ext>
              </a:extLst>
            </p:cNvPr>
            <p:cNvSpPr/>
            <p:nvPr/>
          </p:nvSpPr>
          <p:spPr>
            <a:xfrm>
              <a:off x="1806575" y="3878262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71EA77-E618-C814-1420-FAD3CA0F065E}"/>
              </a:ext>
            </a:extLst>
          </p:cNvPr>
          <p:cNvGrpSpPr/>
          <p:nvPr/>
        </p:nvGrpSpPr>
        <p:grpSpPr>
          <a:xfrm>
            <a:off x="1266220" y="4171709"/>
            <a:ext cx="5594351" cy="866775"/>
            <a:chOff x="1828799" y="5118893"/>
            <a:chExt cx="5594351" cy="866775"/>
          </a:xfrm>
        </p:grpSpPr>
        <p:sp>
          <p:nvSpPr>
            <p:cNvPr id="11" name="Object10"/>
            <p:cNvSpPr/>
            <p:nvPr/>
          </p:nvSpPr>
          <p:spPr>
            <a:xfrm>
              <a:off x="2876550" y="514985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Desiree Guerrero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</a:t>
              </a:r>
              <a:r>
                <a:rPr lang="en-US" sz="1533" dirty="0" err="1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MODERATORr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2" name="Object11"/>
            <p:cNvSpPr/>
            <p:nvPr/>
          </p:nvSpPr>
          <p:spPr>
            <a:xfrm>
              <a:off x="2876550" y="557530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endParaRPr lang="en-US" dirty="0">
                <a:solidFill>
                  <a:srgbClr val="0F346F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64E05D-685B-B9F0-45AB-4F9B1F261056}"/>
                </a:ext>
              </a:extLst>
            </p:cNvPr>
            <p:cNvSpPr/>
            <p:nvPr/>
          </p:nvSpPr>
          <p:spPr>
            <a:xfrm>
              <a:off x="1828799" y="5118893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-9431"/>
            <a:ext cx="1252235" cy="414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ED7C13-3FC8-5FCB-C220-1A01A35DF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042" y="6215108"/>
            <a:ext cx="126206" cy="124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ABEB4-1652-264A-1A74-3F65999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622" y="467157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36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-284147" y="1438811"/>
            <a:ext cx="12407900" cy="679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 defTabSz="609630">
              <a:lnSpc>
                <a:spcPts val="5400"/>
              </a:lnSpc>
            </a:pPr>
            <a:r>
              <a:rPr lang="en-US" sz="48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Student Programs and Screenings </a:t>
            </a:r>
          </a:p>
          <a:p>
            <a:pPr algn="ctr" defTabSz="609630">
              <a:lnSpc>
                <a:spcPts val="5400"/>
              </a:lnSpc>
            </a:pPr>
            <a:r>
              <a:rPr lang="en-US" sz="48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Reports</a:t>
            </a:r>
            <a:endParaRPr lang="en-US" sz="48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3" name="Object2"/>
          <p:cNvSpPr/>
          <p:nvPr/>
        </p:nvSpPr>
        <p:spPr>
          <a:xfrm>
            <a:off x="-88900" y="2785406"/>
            <a:ext cx="12280900" cy="10883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2133"/>
              </a:lnSpc>
            </a:pPr>
            <a:r>
              <a:rPr lang="en-US" sz="2400" b="1" dirty="0">
                <a:solidFill>
                  <a:srgbClr val="FFFFFF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Lists students with eligible programs or screenings, dates, and years in program.</a:t>
            </a:r>
          </a:p>
          <a:p>
            <a:pPr algn="ctr" defTabSz="609630">
              <a:lnSpc>
                <a:spcPts val="2133"/>
              </a:lnSpc>
            </a:pPr>
            <a:endParaRPr lang="en-US" sz="2400" dirty="0">
              <a:solidFill>
                <a:srgbClr val="FFFFFF"/>
              </a:solidFill>
              <a:latin typeface="Nunito Sans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F24390-4DAA-B6C1-EAED-BC8B6B9FD323}"/>
              </a:ext>
            </a:extLst>
          </p:cNvPr>
          <p:cNvSpPr txBox="1"/>
          <p:nvPr/>
        </p:nvSpPr>
        <p:spPr>
          <a:xfrm>
            <a:off x="1686757" y="3474867"/>
            <a:ext cx="82651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Print for one student from the Print Programs button on the Programs page</a:t>
            </a:r>
            <a:r>
              <a:rPr lang="en-US" sz="2400" b="1" dirty="0"/>
              <a:t>.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Print for Multiple student from the Reports tab or View All Reports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Programs will only display on the student selection list if records exist for the program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Special Programs Documentation</a:t>
            </a: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6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id" hidden="1">
            <a:extLst>
              <a:ext uri="{FF2B5EF4-FFF2-40B4-BE49-F238E27FC236}">
                <a16:creationId xmlns:a16="http://schemas.microsoft.com/office/drawing/2014/main" id="{DCC1F84B-3DC0-4BE8-80EE-CF4C00643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462"/>
            <a:ext cx="12192000" cy="6863463"/>
          </a:xfrm>
          <a:prstGeom prst="rect">
            <a:avLst/>
          </a:prstGeom>
        </p:spPr>
      </p:pic>
      <p:sp>
        <p:nvSpPr>
          <p:cNvPr id="17" name="Slide Title">
            <a:extLst>
              <a:ext uri="{FF2B5EF4-FFF2-40B4-BE49-F238E27FC236}">
                <a16:creationId xmlns:a16="http://schemas.microsoft.com/office/drawing/2014/main" id="{04DFF3EF-C700-42D9-8F3C-8BDB52D0ECA9}"/>
              </a:ext>
            </a:extLst>
          </p:cNvPr>
          <p:cNvSpPr txBox="1"/>
          <p:nvPr/>
        </p:nvSpPr>
        <p:spPr>
          <a:xfrm>
            <a:off x="650141" y="630156"/>
            <a:ext cx="1101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kern="1700" spc="115" dirty="0">
                <a:solidFill>
                  <a:srgbClr val="344563"/>
                </a:solidFill>
                <a:latin typeface="Arial Black" panose="020B0A04020102020204" pitchFamily="34" charset="0"/>
              </a:rPr>
              <a:t>Student Programs Report for One Student</a:t>
            </a:r>
          </a:p>
        </p:txBody>
      </p:sp>
      <p:sp>
        <p:nvSpPr>
          <p:cNvPr id="3" name="Header Presentation Title">
            <a:extLst>
              <a:ext uri="{FF2B5EF4-FFF2-40B4-BE49-F238E27FC236}">
                <a16:creationId xmlns:a16="http://schemas.microsoft.com/office/drawing/2014/main" id="{43FFC0EC-2B6A-46EF-9206-2609E97939C8}"/>
              </a:ext>
            </a:extLst>
          </p:cNvPr>
          <p:cNvSpPr txBox="1"/>
          <p:nvPr/>
        </p:nvSpPr>
        <p:spPr>
          <a:xfrm>
            <a:off x="9271771" y="-35234"/>
            <a:ext cx="2601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Intro to Transcripts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89F05E-7A1C-35C4-279A-9937D22ED1F2}"/>
              </a:ext>
            </a:extLst>
          </p:cNvPr>
          <p:cNvSpPr txBox="1"/>
          <p:nvPr/>
        </p:nvSpPr>
        <p:spPr>
          <a:xfrm>
            <a:off x="2017302" y="2717187"/>
            <a:ext cx="30163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From the Pages tab, filter for Programs</a:t>
            </a:r>
          </a:p>
          <a:p>
            <a:endParaRPr lang="en-US" b="1" dirty="0"/>
          </a:p>
          <a:p>
            <a:r>
              <a:rPr lang="en-US" b="1" dirty="0"/>
              <a:t>Select Special Programs</a:t>
            </a:r>
          </a:p>
          <a:p>
            <a:endParaRPr lang="en-US" b="1" dirty="0"/>
          </a:p>
          <a:p>
            <a:r>
              <a:rPr lang="en-US" b="1" dirty="0"/>
              <a:t>Select a Student</a:t>
            </a:r>
          </a:p>
          <a:p>
            <a:endParaRPr lang="en-US" b="1" dirty="0"/>
          </a:p>
          <a:p>
            <a:r>
              <a:rPr lang="en-US" b="1" dirty="0"/>
              <a:t>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076E79-E676-E5EA-CDA0-A8FB19297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224" y="1816975"/>
            <a:ext cx="2137808" cy="428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7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id" hidden="1">
            <a:extLst>
              <a:ext uri="{FF2B5EF4-FFF2-40B4-BE49-F238E27FC236}">
                <a16:creationId xmlns:a16="http://schemas.microsoft.com/office/drawing/2014/main" id="{DCC1F84B-3DC0-4BE8-80EE-CF4C00643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462"/>
            <a:ext cx="12192000" cy="6863463"/>
          </a:xfrm>
          <a:prstGeom prst="rect">
            <a:avLst/>
          </a:prstGeom>
        </p:spPr>
      </p:pic>
      <p:sp>
        <p:nvSpPr>
          <p:cNvPr id="17" name="Slide Title">
            <a:extLst>
              <a:ext uri="{FF2B5EF4-FFF2-40B4-BE49-F238E27FC236}">
                <a16:creationId xmlns:a16="http://schemas.microsoft.com/office/drawing/2014/main" id="{04DFF3EF-C700-42D9-8F3C-8BDB52D0ECA9}"/>
              </a:ext>
            </a:extLst>
          </p:cNvPr>
          <p:cNvSpPr txBox="1"/>
          <p:nvPr/>
        </p:nvSpPr>
        <p:spPr>
          <a:xfrm>
            <a:off x="650141" y="630156"/>
            <a:ext cx="110102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kern="1700" spc="115" dirty="0">
                <a:solidFill>
                  <a:srgbClr val="344563"/>
                </a:solidFill>
                <a:latin typeface="Arial Black" panose="020B0A04020102020204" pitchFamily="34" charset="0"/>
              </a:rPr>
              <a:t>Student Programs Report Options </a:t>
            </a:r>
          </a:p>
          <a:p>
            <a:r>
              <a:rPr lang="en-US" sz="3200" kern="1700" spc="115" dirty="0">
                <a:solidFill>
                  <a:srgbClr val="344563"/>
                </a:solidFill>
                <a:latin typeface="Arial Black" panose="020B0A04020102020204" pitchFamily="34" charset="0"/>
              </a:rPr>
              <a:t>One Student</a:t>
            </a:r>
          </a:p>
        </p:txBody>
      </p:sp>
      <p:sp>
        <p:nvSpPr>
          <p:cNvPr id="3" name="Header Presentation Title">
            <a:extLst>
              <a:ext uri="{FF2B5EF4-FFF2-40B4-BE49-F238E27FC236}">
                <a16:creationId xmlns:a16="http://schemas.microsoft.com/office/drawing/2014/main" id="{43FFC0EC-2B6A-46EF-9206-2609E97939C8}"/>
              </a:ext>
            </a:extLst>
          </p:cNvPr>
          <p:cNvSpPr txBox="1"/>
          <p:nvPr/>
        </p:nvSpPr>
        <p:spPr>
          <a:xfrm>
            <a:off x="9271771" y="-35234"/>
            <a:ext cx="2601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Intro to Transcripts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89F05E-7A1C-35C4-279A-9937D22ED1F2}"/>
              </a:ext>
            </a:extLst>
          </p:cNvPr>
          <p:cNvSpPr txBox="1"/>
          <p:nvPr/>
        </p:nvSpPr>
        <p:spPr>
          <a:xfrm>
            <a:off x="650141" y="2711357"/>
            <a:ext cx="30962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Select Print Programs or Print Screenings button from bottom of the page</a:t>
            </a:r>
          </a:p>
          <a:p>
            <a:endParaRPr lang="en-US" b="1" dirty="0"/>
          </a:p>
          <a:p>
            <a:r>
              <a:rPr lang="en-US" b="1" dirty="0"/>
              <a:t>Run Report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B4E520-0427-671C-53B1-2BC32A610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179" y="2711357"/>
            <a:ext cx="7356213" cy="31360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C1EE26-B968-1A0E-2957-A2F89B9172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805"/>
          <a:stretch/>
        </p:blipFill>
        <p:spPr>
          <a:xfrm>
            <a:off x="6305885" y="6076296"/>
            <a:ext cx="3352800" cy="5201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D652EF-7208-BB5F-C336-5D35FAA9D9F8}"/>
                  </a:ext>
                </a:extLst>
              </p14:cNvPr>
              <p14:cNvContentPartPr/>
              <p14:nvPr/>
            </p14:nvContentPartPr>
            <p14:xfrm>
              <a:off x="5810030" y="5823035"/>
              <a:ext cx="3795840" cy="969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D652EF-7208-BB5F-C336-5D35FAA9D9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92030" y="5805035"/>
                <a:ext cx="3831480" cy="100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581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id" hidden="1">
            <a:extLst>
              <a:ext uri="{FF2B5EF4-FFF2-40B4-BE49-F238E27FC236}">
                <a16:creationId xmlns:a16="http://schemas.microsoft.com/office/drawing/2014/main" id="{DCC1F84B-3DC0-4BE8-80EE-CF4C00643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462"/>
            <a:ext cx="12192000" cy="6863463"/>
          </a:xfrm>
          <a:prstGeom prst="rect">
            <a:avLst/>
          </a:prstGeom>
        </p:spPr>
      </p:pic>
      <p:sp>
        <p:nvSpPr>
          <p:cNvPr id="17" name="Slide Title">
            <a:extLst>
              <a:ext uri="{FF2B5EF4-FFF2-40B4-BE49-F238E27FC236}">
                <a16:creationId xmlns:a16="http://schemas.microsoft.com/office/drawing/2014/main" id="{04DFF3EF-C700-42D9-8F3C-8BDB52D0ECA9}"/>
              </a:ext>
            </a:extLst>
          </p:cNvPr>
          <p:cNvSpPr txBox="1"/>
          <p:nvPr/>
        </p:nvSpPr>
        <p:spPr>
          <a:xfrm>
            <a:off x="650141" y="630156"/>
            <a:ext cx="110102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3200" kern="1700" spc="115" dirty="0">
                <a:solidFill>
                  <a:srgbClr val="344563"/>
                </a:solidFill>
                <a:latin typeface="Arial Black" panose="020B0A04020102020204" pitchFamily="34" charset="0"/>
              </a:rPr>
              <a:t>Student Programs and Screenings Report  One Student</a:t>
            </a:r>
          </a:p>
        </p:txBody>
      </p:sp>
      <p:sp>
        <p:nvSpPr>
          <p:cNvPr id="3" name="Header Presentation Title">
            <a:extLst>
              <a:ext uri="{FF2B5EF4-FFF2-40B4-BE49-F238E27FC236}">
                <a16:creationId xmlns:a16="http://schemas.microsoft.com/office/drawing/2014/main" id="{43FFC0EC-2B6A-46EF-9206-2609E97939C8}"/>
              </a:ext>
            </a:extLst>
          </p:cNvPr>
          <p:cNvSpPr txBox="1"/>
          <p:nvPr/>
        </p:nvSpPr>
        <p:spPr>
          <a:xfrm>
            <a:off x="9271771" y="-35234"/>
            <a:ext cx="2601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Intro to Transcripts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53077-04A1-B92D-5651-C3AF3090C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41" y="1337224"/>
            <a:ext cx="4836259" cy="36398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CB9FBA-22E2-C36E-80C5-22982E56B1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950" y="5054856"/>
            <a:ext cx="8782050" cy="16668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0385F4-86B6-41CD-CA5E-086EF47652D1}"/>
              </a:ext>
            </a:extLst>
          </p:cNvPr>
          <p:cNvSpPr txBox="1"/>
          <p:nvPr/>
        </p:nvSpPr>
        <p:spPr>
          <a:xfrm>
            <a:off x="756673" y="5015986"/>
            <a:ext cx="202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Programs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946873-590E-2AB6-6F9C-C880437608C8}"/>
              </a:ext>
            </a:extLst>
          </p:cNvPr>
          <p:cNvSpPr txBox="1"/>
          <p:nvPr/>
        </p:nvSpPr>
        <p:spPr>
          <a:xfrm>
            <a:off x="9140677" y="4646654"/>
            <a:ext cx="202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Screenings</a:t>
            </a:r>
          </a:p>
        </p:txBody>
      </p:sp>
    </p:spTree>
    <p:extLst>
      <p:ext uri="{BB962C8B-B14F-4D97-AF65-F5344CB8AC3E}">
        <p14:creationId xmlns:p14="http://schemas.microsoft.com/office/powerpoint/2010/main" val="133374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id" hidden="1">
            <a:extLst>
              <a:ext uri="{FF2B5EF4-FFF2-40B4-BE49-F238E27FC236}">
                <a16:creationId xmlns:a16="http://schemas.microsoft.com/office/drawing/2014/main" id="{DCC1F84B-3DC0-4BE8-80EE-CF4C00643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462"/>
            <a:ext cx="12192000" cy="6863463"/>
          </a:xfrm>
          <a:prstGeom prst="rect">
            <a:avLst/>
          </a:prstGeom>
        </p:spPr>
      </p:pic>
      <p:sp>
        <p:nvSpPr>
          <p:cNvPr id="17" name="Slide Title">
            <a:extLst>
              <a:ext uri="{FF2B5EF4-FFF2-40B4-BE49-F238E27FC236}">
                <a16:creationId xmlns:a16="http://schemas.microsoft.com/office/drawing/2014/main" id="{04DFF3EF-C700-42D9-8F3C-8BDB52D0ECA9}"/>
              </a:ext>
            </a:extLst>
          </p:cNvPr>
          <p:cNvSpPr txBox="1"/>
          <p:nvPr/>
        </p:nvSpPr>
        <p:spPr>
          <a:xfrm>
            <a:off x="650141" y="630156"/>
            <a:ext cx="110102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kern="1700" spc="115" dirty="0">
                <a:solidFill>
                  <a:srgbClr val="344563"/>
                </a:solidFill>
                <a:latin typeface="Arial Black" panose="020B0A04020102020204" pitchFamily="34" charset="0"/>
              </a:rPr>
              <a:t>Student Programs Report Options</a:t>
            </a:r>
          </a:p>
          <a:p>
            <a:r>
              <a:rPr lang="en-US" sz="3200" kern="1700" spc="115" dirty="0">
                <a:solidFill>
                  <a:srgbClr val="344563"/>
                </a:solidFill>
                <a:latin typeface="Arial Black" panose="020B0A04020102020204" pitchFamily="34" charset="0"/>
              </a:rPr>
              <a:t> Many Students</a:t>
            </a:r>
          </a:p>
        </p:txBody>
      </p:sp>
      <p:sp>
        <p:nvSpPr>
          <p:cNvPr id="3" name="Header Presentation Title">
            <a:extLst>
              <a:ext uri="{FF2B5EF4-FFF2-40B4-BE49-F238E27FC236}">
                <a16:creationId xmlns:a16="http://schemas.microsoft.com/office/drawing/2014/main" id="{43FFC0EC-2B6A-46EF-9206-2609E97939C8}"/>
              </a:ext>
            </a:extLst>
          </p:cNvPr>
          <p:cNvSpPr txBox="1"/>
          <p:nvPr/>
        </p:nvSpPr>
        <p:spPr>
          <a:xfrm>
            <a:off x="9271771" y="-35234"/>
            <a:ext cx="2601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Intro to Transcripts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89F05E-7A1C-35C4-279A-9937D22ED1F2}"/>
              </a:ext>
            </a:extLst>
          </p:cNvPr>
          <p:cNvSpPr txBox="1"/>
          <p:nvPr/>
        </p:nvSpPr>
        <p:spPr>
          <a:xfrm>
            <a:off x="417635" y="2161432"/>
            <a:ext cx="31778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From the Reports Tab, filter for Program</a:t>
            </a:r>
          </a:p>
          <a:p>
            <a:endParaRPr lang="en-US" b="1" dirty="0"/>
          </a:p>
          <a:p>
            <a:r>
              <a:rPr lang="en-US" b="1" dirty="0"/>
              <a:t>Select Student Programs</a:t>
            </a:r>
          </a:p>
          <a:p>
            <a:endParaRPr lang="en-US" b="1" dirty="0"/>
          </a:p>
          <a:p>
            <a:r>
              <a:rPr lang="en-US" b="1" dirty="0"/>
              <a:t>Select  Program Options</a:t>
            </a:r>
          </a:p>
          <a:p>
            <a:endParaRPr lang="en-US" b="1" dirty="0"/>
          </a:p>
          <a:p>
            <a:r>
              <a:rPr lang="en-US" b="1" dirty="0"/>
              <a:t>Select Student Options</a:t>
            </a:r>
          </a:p>
          <a:p>
            <a:r>
              <a:rPr lang="en-US" b="1" dirty="0"/>
              <a:t>	Ability to Filter</a:t>
            </a:r>
          </a:p>
          <a:p>
            <a:endParaRPr lang="en-US" b="1" dirty="0"/>
          </a:p>
          <a:p>
            <a:r>
              <a:rPr lang="en-US" b="1" dirty="0"/>
              <a:t>Run Report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2894AA-55CB-9E3C-64EF-267847478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172" y="1409113"/>
            <a:ext cx="5498749" cy="49680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447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id" hidden="1">
            <a:extLst>
              <a:ext uri="{FF2B5EF4-FFF2-40B4-BE49-F238E27FC236}">
                <a16:creationId xmlns:a16="http://schemas.microsoft.com/office/drawing/2014/main" id="{DCC1F84B-3DC0-4BE8-80EE-CF4C00643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462"/>
            <a:ext cx="12192000" cy="6863463"/>
          </a:xfrm>
          <a:prstGeom prst="rect">
            <a:avLst/>
          </a:prstGeom>
        </p:spPr>
      </p:pic>
      <p:sp>
        <p:nvSpPr>
          <p:cNvPr id="17" name="Slide Title">
            <a:extLst>
              <a:ext uri="{FF2B5EF4-FFF2-40B4-BE49-F238E27FC236}">
                <a16:creationId xmlns:a16="http://schemas.microsoft.com/office/drawing/2014/main" id="{04DFF3EF-C700-42D9-8F3C-8BDB52D0ECA9}"/>
              </a:ext>
            </a:extLst>
          </p:cNvPr>
          <p:cNvSpPr txBox="1"/>
          <p:nvPr/>
        </p:nvSpPr>
        <p:spPr>
          <a:xfrm>
            <a:off x="461639" y="630156"/>
            <a:ext cx="11412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kern="1700" spc="115" dirty="0">
                <a:solidFill>
                  <a:srgbClr val="344563"/>
                </a:solidFill>
                <a:latin typeface="Arial Black" panose="020B0A04020102020204" pitchFamily="34" charset="0"/>
              </a:rPr>
              <a:t>Student Programs Report for Many Students</a:t>
            </a:r>
          </a:p>
        </p:txBody>
      </p:sp>
      <p:sp>
        <p:nvSpPr>
          <p:cNvPr id="3" name="Header Presentation Title">
            <a:extLst>
              <a:ext uri="{FF2B5EF4-FFF2-40B4-BE49-F238E27FC236}">
                <a16:creationId xmlns:a16="http://schemas.microsoft.com/office/drawing/2014/main" id="{43FFC0EC-2B6A-46EF-9206-2609E97939C8}"/>
              </a:ext>
            </a:extLst>
          </p:cNvPr>
          <p:cNvSpPr txBox="1"/>
          <p:nvPr/>
        </p:nvSpPr>
        <p:spPr>
          <a:xfrm>
            <a:off x="9271771" y="-35234"/>
            <a:ext cx="2601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Intro to Transcripts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89F05E-7A1C-35C4-279A-9937D22ED1F2}"/>
              </a:ext>
            </a:extLst>
          </p:cNvPr>
          <p:cNvSpPr txBox="1"/>
          <p:nvPr/>
        </p:nvSpPr>
        <p:spPr>
          <a:xfrm>
            <a:off x="461639" y="1926206"/>
            <a:ext cx="28541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Prints by Grade Level</a:t>
            </a:r>
          </a:p>
          <a:p>
            <a:endParaRPr lang="en-US" b="1" dirty="0"/>
          </a:p>
          <a:p>
            <a:r>
              <a:rPr lang="en-US" b="1" dirty="0"/>
              <a:t>From the Reports tab, filter for Programs</a:t>
            </a:r>
          </a:p>
          <a:p>
            <a:endParaRPr lang="en-US" b="1" dirty="0"/>
          </a:p>
          <a:p>
            <a:r>
              <a:rPr lang="en-US" b="1" dirty="0"/>
              <a:t>Select Student Programs</a:t>
            </a:r>
          </a:p>
          <a:p>
            <a:endParaRPr lang="en-US" b="1" dirty="0"/>
          </a:p>
          <a:p>
            <a:r>
              <a:rPr lang="en-US" b="1" dirty="0"/>
              <a:t>Select Program and Student Options</a:t>
            </a:r>
          </a:p>
          <a:p>
            <a:r>
              <a:rPr lang="en-US" b="1" dirty="0"/>
              <a:t>	Ability to Filter</a:t>
            </a:r>
          </a:p>
          <a:p>
            <a:endParaRPr lang="en-US" b="1" dirty="0"/>
          </a:p>
          <a:p>
            <a:r>
              <a:rPr lang="en-US" b="1" dirty="0"/>
              <a:t>Run the Report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07CD8E-49B0-ACA0-5FC0-0BC2B4604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175" y="1316972"/>
            <a:ext cx="7661430" cy="52127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13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id" hidden="1">
            <a:extLst>
              <a:ext uri="{FF2B5EF4-FFF2-40B4-BE49-F238E27FC236}">
                <a16:creationId xmlns:a16="http://schemas.microsoft.com/office/drawing/2014/main" id="{DCC1F84B-3DC0-4BE8-80EE-CF4C00643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462"/>
            <a:ext cx="12192000" cy="6863463"/>
          </a:xfrm>
          <a:prstGeom prst="rect">
            <a:avLst/>
          </a:prstGeom>
        </p:spPr>
      </p:pic>
      <p:sp>
        <p:nvSpPr>
          <p:cNvPr id="17" name="Slide Title">
            <a:extLst>
              <a:ext uri="{FF2B5EF4-FFF2-40B4-BE49-F238E27FC236}">
                <a16:creationId xmlns:a16="http://schemas.microsoft.com/office/drawing/2014/main" id="{04DFF3EF-C700-42D9-8F3C-8BDB52D0ECA9}"/>
              </a:ext>
            </a:extLst>
          </p:cNvPr>
          <p:cNvSpPr txBox="1"/>
          <p:nvPr/>
        </p:nvSpPr>
        <p:spPr>
          <a:xfrm>
            <a:off x="461639" y="630156"/>
            <a:ext cx="11412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kern="1700" spc="115" dirty="0">
                <a:solidFill>
                  <a:srgbClr val="344563"/>
                </a:solidFill>
                <a:latin typeface="Arial Black" panose="020B0A04020102020204" pitchFamily="34" charset="0"/>
              </a:rPr>
              <a:t>Student Programs Screening Report for Many Students</a:t>
            </a:r>
          </a:p>
        </p:txBody>
      </p:sp>
      <p:sp>
        <p:nvSpPr>
          <p:cNvPr id="3" name="Header Presentation Title">
            <a:extLst>
              <a:ext uri="{FF2B5EF4-FFF2-40B4-BE49-F238E27FC236}">
                <a16:creationId xmlns:a16="http://schemas.microsoft.com/office/drawing/2014/main" id="{43FFC0EC-2B6A-46EF-9206-2609E97939C8}"/>
              </a:ext>
            </a:extLst>
          </p:cNvPr>
          <p:cNvSpPr txBox="1"/>
          <p:nvPr/>
        </p:nvSpPr>
        <p:spPr>
          <a:xfrm>
            <a:off x="9271771" y="-35234"/>
            <a:ext cx="2601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Intro to Transcripts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89F05E-7A1C-35C4-279A-9937D22ED1F2}"/>
              </a:ext>
            </a:extLst>
          </p:cNvPr>
          <p:cNvSpPr txBox="1"/>
          <p:nvPr/>
        </p:nvSpPr>
        <p:spPr>
          <a:xfrm>
            <a:off x="439470" y="1926206"/>
            <a:ext cx="24405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Prints </a:t>
            </a:r>
            <a:r>
              <a:rPr lang="en-US" b="1" dirty="0"/>
              <a:t>by Grade </a:t>
            </a:r>
            <a:r>
              <a:rPr lang="en-US" dirty="0"/>
              <a:t>Leve</a:t>
            </a:r>
          </a:p>
          <a:p>
            <a:endParaRPr lang="en-US" dirty="0"/>
          </a:p>
          <a:p>
            <a:r>
              <a:rPr lang="en-US" dirty="0"/>
              <a:t>From the Reports tab, filter for Screening</a:t>
            </a:r>
          </a:p>
          <a:p>
            <a:endParaRPr lang="en-US" dirty="0"/>
          </a:p>
          <a:p>
            <a:r>
              <a:rPr lang="en-US" dirty="0"/>
              <a:t>Select Program Screenings</a:t>
            </a:r>
          </a:p>
          <a:p>
            <a:endParaRPr lang="en-US" dirty="0"/>
          </a:p>
          <a:p>
            <a:r>
              <a:rPr lang="en-US" dirty="0"/>
              <a:t>Select Screenings and Student Options</a:t>
            </a:r>
          </a:p>
          <a:p>
            <a:endParaRPr lang="en-US" dirty="0"/>
          </a:p>
          <a:p>
            <a:r>
              <a:rPr lang="en-US" dirty="0"/>
              <a:t>Run the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A11E65-5953-C3F4-D035-1F2F30A26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980" y="2018513"/>
            <a:ext cx="8782050" cy="16668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C7A1AF-5375-0D82-D1B1-736E2ECA2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9980" y="3745477"/>
            <a:ext cx="8782050" cy="167552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03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-215900" y="1045212"/>
            <a:ext cx="12407900" cy="679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 defTabSz="609630">
              <a:lnSpc>
                <a:spcPts val="5400"/>
              </a:lnSpc>
            </a:pPr>
            <a:r>
              <a:rPr lang="en-US" sz="54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Summons Call Slip Report</a:t>
            </a:r>
            <a:endParaRPr lang="en-US" sz="54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3" name="Object2"/>
          <p:cNvSpPr/>
          <p:nvPr/>
        </p:nvSpPr>
        <p:spPr>
          <a:xfrm>
            <a:off x="0" y="2440009"/>
            <a:ext cx="12280900" cy="10883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2133"/>
              </a:lnSpc>
            </a:pPr>
            <a:r>
              <a:rPr lang="en-US" sz="2400" b="1" dirty="0">
                <a:solidFill>
                  <a:schemeClr val="bg1"/>
                </a:solidFill>
                <a:latin typeface="Nunito Sans" pitchFamily="2" charset="0"/>
              </a:rPr>
              <a:t>The Summons Call Slip allows you to setup a scheduled date and time for select </a:t>
            </a:r>
          </a:p>
          <a:p>
            <a:pPr algn="ctr" defTabSz="609630">
              <a:lnSpc>
                <a:spcPts val="2133"/>
              </a:lnSpc>
            </a:pPr>
            <a:r>
              <a:rPr lang="en-US" sz="2400" b="1" dirty="0">
                <a:solidFill>
                  <a:schemeClr val="bg1"/>
                </a:solidFill>
                <a:latin typeface="Nunito Sans" pitchFamily="2" charset="0"/>
              </a:rPr>
              <a:t>students to report to a specific area.  </a:t>
            </a:r>
          </a:p>
          <a:p>
            <a:pPr algn="ctr" defTabSz="609630">
              <a:lnSpc>
                <a:spcPts val="2133"/>
              </a:lnSpc>
            </a:pPr>
            <a:endParaRPr lang="en-US" sz="2400" b="1" dirty="0">
              <a:solidFill>
                <a:schemeClr val="bg1"/>
              </a:solidFill>
              <a:latin typeface="Nunito Sans" pitchFamily="2" charset="0"/>
            </a:endParaRPr>
          </a:p>
          <a:p>
            <a:pPr algn="ctr" defTabSz="609630">
              <a:lnSpc>
                <a:spcPts val="2133"/>
              </a:lnSpc>
            </a:pPr>
            <a:r>
              <a:rPr lang="en-US" sz="2400" b="1" dirty="0">
                <a:solidFill>
                  <a:srgbClr val="FFFFFF"/>
                </a:solidFill>
                <a:latin typeface="Nunito Sans" pitchFamily="2" charset="0"/>
                <a:ea typeface="Nunito Sans" pitchFamily="34" charset="-122"/>
                <a:cs typeface="Nunito Sans" pitchFamily="34" charset="-120"/>
              </a:rPr>
              <a:t>Ability to Print Call Slips for One Student or Many Students</a:t>
            </a:r>
          </a:p>
          <a:p>
            <a:pPr algn="ctr" defTabSz="609630">
              <a:lnSpc>
                <a:spcPts val="2133"/>
              </a:lnSpc>
            </a:pPr>
            <a:endParaRPr lang="en-US" sz="2400" dirty="0">
              <a:solidFill>
                <a:srgbClr val="FFFFFF"/>
              </a:solidFill>
              <a:latin typeface="Nunito Sans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F24390-4DAA-B6C1-EAED-BC8B6B9FD323}"/>
              </a:ext>
            </a:extLst>
          </p:cNvPr>
          <p:cNvSpPr txBox="1"/>
          <p:nvPr/>
        </p:nvSpPr>
        <p:spPr>
          <a:xfrm>
            <a:off x="1855494" y="4039259"/>
            <a:ext cx="82651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Nunito Sans" pitchFamily="2" charset="0"/>
              </a:rPr>
              <a:t>Print for one student from the Reports button at the bottom of the Student Demographics page</a:t>
            </a:r>
          </a:p>
          <a:p>
            <a:pPr algn="ctr"/>
            <a:endParaRPr lang="en-US" sz="2400" b="1" dirty="0">
              <a:latin typeface="Nunito Sans" pitchFamily="2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Nunito Sans" pitchFamily="2" charset="0"/>
              </a:rPr>
              <a:t>Print for Multiple student from the Reports tab or View All Reports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15E79C-1EDA-9289-9B3A-59E61E69746B}"/>
              </a:ext>
            </a:extLst>
          </p:cNvPr>
          <p:cNvSpPr txBox="1"/>
          <p:nvPr/>
        </p:nvSpPr>
        <p:spPr>
          <a:xfrm>
            <a:off x="3786325" y="6119779"/>
            <a:ext cx="4990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Link to documentation: 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Summons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339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729682D4-E237-4F2D-AAD1-88463CEDB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7" y="893"/>
            <a:ext cx="12190413" cy="6856214"/>
          </a:xfrm>
          <a:prstGeom prst="rect">
            <a:avLst/>
          </a:prstGeom>
        </p:spPr>
      </p:pic>
      <p:pic>
        <p:nvPicPr>
          <p:cNvPr id="6" name="Grid" hidden="1">
            <a:extLst>
              <a:ext uri="{FF2B5EF4-FFF2-40B4-BE49-F238E27FC236}">
                <a16:creationId xmlns:a16="http://schemas.microsoft.com/office/drawing/2014/main" id="{DCC1F84B-3DC0-4BE8-80EE-CF4C00643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462"/>
            <a:ext cx="12192000" cy="6863462"/>
          </a:xfrm>
          <a:prstGeom prst="rect">
            <a:avLst/>
          </a:prstGeom>
        </p:spPr>
      </p:pic>
      <p:grpSp>
        <p:nvGrpSpPr>
          <p:cNvPr id="14" name="Main Text Box">
            <a:extLst>
              <a:ext uri="{FF2B5EF4-FFF2-40B4-BE49-F238E27FC236}">
                <a16:creationId xmlns:a16="http://schemas.microsoft.com/office/drawing/2014/main" id="{CC64B77D-598C-45AE-A6CF-B591DA7701B7}"/>
              </a:ext>
            </a:extLst>
          </p:cNvPr>
          <p:cNvGrpSpPr/>
          <p:nvPr/>
        </p:nvGrpSpPr>
        <p:grpSpPr>
          <a:xfrm>
            <a:off x="185297" y="729712"/>
            <a:ext cx="11010252" cy="2650264"/>
            <a:chOff x="11172694" y="3134376"/>
            <a:chExt cx="11920451" cy="5292051"/>
          </a:xfrm>
        </p:grpSpPr>
        <p:sp>
          <p:nvSpPr>
            <p:cNvPr id="17" name="Slide Title">
              <a:extLst>
                <a:ext uri="{FF2B5EF4-FFF2-40B4-BE49-F238E27FC236}">
                  <a16:creationId xmlns:a16="http://schemas.microsoft.com/office/drawing/2014/main" id="{04DFF3EF-C700-42D9-8F3C-8BDB52D0ECA9}"/>
                </a:ext>
              </a:extLst>
            </p:cNvPr>
            <p:cNvSpPr txBox="1"/>
            <p:nvPr/>
          </p:nvSpPr>
          <p:spPr>
            <a:xfrm>
              <a:off x="11172694" y="3134376"/>
              <a:ext cx="11920451" cy="264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kern="1700" spc="115" dirty="0">
                  <a:solidFill>
                    <a:srgbClr val="344563"/>
                  </a:solidFill>
                  <a:latin typeface="Arial Black" panose="020B0A04020102020204" pitchFamily="34" charset="0"/>
                </a:rPr>
                <a:t>Summons Report  - Demographics Page Access</a:t>
              </a:r>
            </a:p>
          </p:txBody>
        </p:sp>
        <p:sp>
          <p:nvSpPr>
            <p:cNvPr id="20" name="Slide Content">
              <a:extLst>
                <a:ext uri="{FF2B5EF4-FFF2-40B4-BE49-F238E27FC236}">
                  <a16:creationId xmlns:a16="http://schemas.microsoft.com/office/drawing/2014/main" id="{27728B92-06CB-4EA4-90ED-031A822BD919}"/>
                </a:ext>
              </a:extLst>
            </p:cNvPr>
            <p:cNvSpPr txBox="1"/>
            <p:nvPr/>
          </p:nvSpPr>
          <p:spPr>
            <a:xfrm>
              <a:off x="11447820" y="5753053"/>
              <a:ext cx="4767474" cy="267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latin typeface="Helvetica Neue"/>
              </a:endParaRPr>
            </a:p>
            <a:p>
              <a:r>
                <a:rPr lang="en-US" dirty="0">
                  <a:latin typeface="Helvetica Neue"/>
                </a:rPr>
                <a:t>Access from the Student Demographics page – Reports button</a:t>
              </a:r>
            </a:p>
            <a:p>
              <a:pPr lvl="1"/>
              <a:endParaRPr lang="en-US" sz="900" b="1" dirty="0">
                <a:solidFill>
                  <a:srgbClr val="333333"/>
                </a:solidFill>
                <a:latin typeface="Helvetica Neue"/>
              </a:endParaRP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endParaRPr lang="en-US" sz="900" b="1" dirty="0">
                <a:solidFill>
                  <a:srgbClr val="333333"/>
                </a:solidFill>
                <a:latin typeface="Helvetica Neue"/>
              </a:endParaRPr>
            </a:p>
            <a:p>
              <a:pPr algn="l" latinLnBrk="0"/>
              <a:endParaRPr lang="en-US" sz="900" b="1" dirty="0">
                <a:solidFill>
                  <a:srgbClr val="333333"/>
                </a:solidFill>
                <a:latin typeface="Helvetica Neue"/>
              </a:endParaRPr>
            </a:p>
          </p:txBody>
        </p:sp>
      </p:grpSp>
      <p:sp>
        <p:nvSpPr>
          <p:cNvPr id="3" name="Header Presentation Title">
            <a:extLst>
              <a:ext uri="{FF2B5EF4-FFF2-40B4-BE49-F238E27FC236}">
                <a16:creationId xmlns:a16="http://schemas.microsoft.com/office/drawing/2014/main" id="{43FFC0EC-2B6A-46EF-9206-2609E97939C8}"/>
              </a:ext>
            </a:extLst>
          </p:cNvPr>
          <p:cNvSpPr txBox="1"/>
          <p:nvPr/>
        </p:nvSpPr>
        <p:spPr>
          <a:xfrm>
            <a:off x="8704730" y="44783"/>
            <a:ext cx="3150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  <a:latin typeface="Arial Black" panose="020B0A04020102020204" pitchFamily="34" charset="0"/>
              </a:rPr>
              <a:t>Did You Know?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813263-0B17-47DE-BAB0-8B0D665F4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434" y="2338266"/>
            <a:ext cx="6279994" cy="29909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2D5F00-6B4E-440A-50A5-63DBA1FD7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638" y="3625349"/>
            <a:ext cx="2028577" cy="298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2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729682D4-E237-4F2D-AAD1-88463CEDB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7" y="-42997"/>
            <a:ext cx="12190413" cy="6856214"/>
          </a:xfrm>
          <a:prstGeom prst="rect">
            <a:avLst/>
          </a:prstGeom>
        </p:spPr>
      </p:pic>
      <p:pic>
        <p:nvPicPr>
          <p:cNvPr id="6" name="Grid" hidden="1">
            <a:extLst>
              <a:ext uri="{FF2B5EF4-FFF2-40B4-BE49-F238E27FC236}">
                <a16:creationId xmlns:a16="http://schemas.microsoft.com/office/drawing/2014/main" id="{DCC1F84B-3DC0-4BE8-80EE-CF4C00643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462"/>
            <a:ext cx="12192000" cy="6863462"/>
          </a:xfrm>
          <a:prstGeom prst="rect">
            <a:avLst/>
          </a:prstGeom>
        </p:spPr>
      </p:pic>
      <p:grpSp>
        <p:nvGrpSpPr>
          <p:cNvPr id="14" name="Main Text Box">
            <a:extLst>
              <a:ext uri="{FF2B5EF4-FFF2-40B4-BE49-F238E27FC236}">
                <a16:creationId xmlns:a16="http://schemas.microsoft.com/office/drawing/2014/main" id="{CC64B77D-598C-45AE-A6CF-B591DA7701B7}"/>
              </a:ext>
            </a:extLst>
          </p:cNvPr>
          <p:cNvGrpSpPr/>
          <p:nvPr/>
        </p:nvGrpSpPr>
        <p:grpSpPr>
          <a:xfrm>
            <a:off x="185297" y="729712"/>
            <a:ext cx="11010252" cy="2834930"/>
            <a:chOff x="11172694" y="3134376"/>
            <a:chExt cx="11920451" cy="5660792"/>
          </a:xfrm>
        </p:grpSpPr>
        <p:sp>
          <p:nvSpPr>
            <p:cNvPr id="17" name="Slide Title">
              <a:extLst>
                <a:ext uri="{FF2B5EF4-FFF2-40B4-BE49-F238E27FC236}">
                  <a16:creationId xmlns:a16="http://schemas.microsoft.com/office/drawing/2014/main" id="{04DFF3EF-C700-42D9-8F3C-8BDB52D0ECA9}"/>
                </a:ext>
              </a:extLst>
            </p:cNvPr>
            <p:cNvSpPr txBox="1"/>
            <p:nvPr/>
          </p:nvSpPr>
          <p:spPr>
            <a:xfrm>
              <a:off x="11172694" y="3134376"/>
              <a:ext cx="11920451" cy="1413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kern="1700" spc="115" dirty="0">
                  <a:solidFill>
                    <a:srgbClr val="344563"/>
                  </a:solidFill>
                  <a:latin typeface="Arial Black" panose="020B0A04020102020204" pitchFamily="34" charset="0"/>
                </a:rPr>
                <a:t>Summons Report  - Reports Tab</a:t>
              </a:r>
            </a:p>
          </p:txBody>
        </p:sp>
        <p:sp>
          <p:nvSpPr>
            <p:cNvPr id="20" name="Slide Content">
              <a:extLst>
                <a:ext uri="{FF2B5EF4-FFF2-40B4-BE49-F238E27FC236}">
                  <a16:creationId xmlns:a16="http://schemas.microsoft.com/office/drawing/2014/main" id="{27728B92-06CB-4EA4-90ED-031A822BD919}"/>
                </a:ext>
              </a:extLst>
            </p:cNvPr>
            <p:cNvSpPr txBox="1"/>
            <p:nvPr/>
          </p:nvSpPr>
          <p:spPr>
            <a:xfrm>
              <a:off x="11447820" y="5753053"/>
              <a:ext cx="4767474" cy="304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latin typeface="Helvetica Neue"/>
              </a:endParaRPr>
            </a:p>
            <a:p>
              <a:r>
                <a:rPr lang="en-US" sz="2400" dirty="0">
                  <a:latin typeface="Helvetica Neue"/>
                </a:rPr>
                <a:t>Access from the Reports Tab of the Navigation Tree</a:t>
              </a:r>
            </a:p>
            <a:p>
              <a:pPr lvl="1"/>
              <a:endParaRPr lang="en-US" sz="900" b="1" dirty="0">
                <a:solidFill>
                  <a:srgbClr val="333333"/>
                </a:solidFill>
                <a:latin typeface="Helvetica Neue"/>
              </a:endParaRP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endParaRPr lang="en-US" sz="900" b="1" dirty="0">
                <a:solidFill>
                  <a:srgbClr val="333333"/>
                </a:solidFill>
                <a:latin typeface="Helvetica Neue"/>
              </a:endParaRPr>
            </a:p>
            <a:p>
              <a:pPr algn="l" latinLnBrk="0"/>
              <a:endParaRPr lang="en-US" sz="900" b="1" dirty="0">
                <a:solidFill>
                  <a:srgbClr val="333333"/>
                </a:solidFill>
                <a:latin typeface="Helvetica Neue"/>
              </a:endParaRPr>
            </a:p>
          </p:txBody>
        </p:sp>
      </p:grpSp>
      <p:sp>
        <p:nvSpPr>
          <p:cNvPr id="3" name="Header Presentation Title">
            <a:extLst>
              <a:ext uri="{FF2B5EF4-FFF2-40B4-BE49-F238E27FC236}">
                <a16:creationId xmlns:a16="http://schemas.microsoft.com/office/drawing/2014/main" id="{43FFC0EC-2B6A-46EF-9206-2609E97939C8}"/>
              </a:ext>
            </a:extLst>
          </p:cNvPr>
          <p:cNvSpPr txBox="1"/>
          <p:nvPr/>
        </p:nvSpPr>
        <p:spPr>
          <a:xfrm>
            <a:off x="8704730" y="44783"/>
            <a:ext cx="3150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  <a:latin typeface="Arial Black" panose="020B0A04020102020204" pitchFamily="34" charset="0"/>
              </a:rPr>
              <a:t>Did You Know?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A925EB-B742-4E05-B8F4-951B57D3506C}"/>
              </a:ext>
            </a:extLst>
          </p:cNvPr>
          <p:cNvSpPr txBox="1"/>
          <p:nvPr/>
        </p:nvSpPr>
        <p:spPr>
          <a:xfrm>
            <a:off x="3372374" y="5855516"/>
            <a:ext cx="440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to documentation:  </a:t>
            </a:r>
            <a:r>
              <a:rPr lang="en-US" dirty="0">
                <a:hlinkClick r:id="rId4"/>
              </a:rPr>
              <a:t>Student Summons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77AFE0-800A-90D7-39D2-A8C757C0B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11" y="3379976"/>
            <a:ext cx="2790825" cy="21621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9E288E-4089-7FC5-CB68-12E146E1BF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1599" y="1610705"/>
            <a:ext cx="3950986" cy="49702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42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-107950" y="1460666"/>
            <a:ext cx="12407900" cy="679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 defTabSz="609630">
              <a:lnSpc>
                <a:spcPts val="5400"/>
              </a:lnSpc>
            </a:pPr>
            <a:r>
              <a:rPr lang="en-US" sz="6400" dirty="0">
                <a:solidFill>
                  <a:srgbClr val="FFFFFF"/>
                </a:solidFill>
                <a:latin typeface="AeriesSansBold"/>
              </a:rPr>
              <a:t>Topics</a:t>
            </a:r>
            <a:endParaRPr lang="en-US" dirty="0"/>
          </a:p>
        </p:txBody>
      </p:sp>
      <p:sp>
        <p:nvSpPr>
          <p:cNvPr id="3" name="Object2"/>
          <p:cNvSpPr/>
          <p:nvPr/>
        </p:nvSpPr>
        <p:spPr>
          <a:xfrm>
            <a:off x="0" y="2679596"/>
            <a:ext cx="12192000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2133"/>
              </a:lnSpc>
            </a:pPr>
            <a:r>
              <a:rPr lang="en-US" sz="2400" b="1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Captions and Color Codes</a:t>
            </a:r>
          </a:p>
          <a:p>
            <a:pPr algn="ctr" defTabSz="609630">
              <a:lnSpc>
                <a:spcPts val="2133"/>
              </a:lnSpc>
            </a:pPr>
            <a:endParaRPr lang="en-US" sz="2400" b="1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algn="ctr" defTabSz="609630">
              <a:lnSpc>
                <a:spcPts val="2133"/>
              </a:lnSpc>
            </a:pPr>
            <a:r>
              <a:rPr lang="en-US" sz="2400" b="1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Special Ed List</a:t>
            </a:r>
          </a:p>
          <a:p>
            <a:pPr algn="ctr" defTabSz="609630">
              <a:lnSpc>
                <a:spcPts val="2133"/>
              </a:lnSpc>
            </a:pPr>
            <a:endParaRPr lang="en-US" sz="2400" b="1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algn="ctr" defTabSz="609630">
              <a:lnSpc>
                <a:spcPts val="2133"/>
              </a:lnSpc>
            </a:pPr>
            <a:r>
              <a:rPr lang="en-US" sz="2400" b="1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Student Program Report</a:t>
            </a:r>
          </a:p>
          <a:p>
            <a:pPr algn="ctr" defTabSz="609630">
              <a:lnSpc>
                <a:spcPts val="2133"/>
              </a:lnSpc>
            </a:pPr>
            <a:endParaRPr lang="en-US" sz="2400" b="1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algn="ctr" defTabSz="609630">
              <a:lnSpc>
                <a:spcPts val="2133"/>
              </a:lnSpc>
            </a:pPr>
            <a:r>
              <a:rPr lang="en-US" sz="2400" b="1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Summons Report</a:t>
            </a:r>
          </a:p>
          <a:p>
            <a:pPr algn="ctr" defTabSz="609630">
              <a:lnSpc>
                <a:spcPts val="2133"/>
              </a:lnSpc>
            </a:pPr>
            <a:endParaRPr lang="en-US" sz="2400" b="1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algn="ctr" defTabSz="609630">
              <a:lnSpc>
                <a:spcPts val="2133"/>
              </a:lnSpc>
            </a:pPr>
            <a:r>
              <a:rPr lang="en-US" sz="2400" b="1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Quick Student Photo</a:t>
            </a:r>
            <a:endParaRPr lang="en-US" sz="2400" b="1" dirty="0">
              <a:solidFill>
                <a:srgbClr val="FFFFFF"/>
              </a:solidFill>
              <a:latin typeface="Nunito Sans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8142E-AA45-E202-B698-1CF54F4B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9335">
            <a:off x="-1493838" y="954573"/>
            <a:ext cx="2771775" cy="2835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AC2D7-912A-2182-D554-D95A240A8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825" y="4089987"/>
            <a:ext cx="1563437" cy="2304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6C0524-8DC7-AC38-7C90-71996754C1E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9077325" y="360840"/>
            <a:ext cx="1564105" cy="1564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B0F103-02B0-C653-8F90-941C13578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263" y="5089525"/>
            <a:ext cx="721689" cy="7900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FFAC1-52FE-A044-2006-1EFF3C1A85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 rot="10800000">
            <a:off x="5846684" y="6243765"/>
            <a:ext cx="1817847" cy="65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93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729682D4-E237-4F2D-AAD1-88463CEDB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7" y="0"/>
            <a:ext cx="12190413" cy="6856214"/>
          </a:xfrm>
          <a:prstGeom prst="rect">
            <a:avLst/>
          </a:prstGeom>
        </p:spPr>
      </p:pic>
      <p:pic>
        <p:nvPicPr>
          <p:cNvPr id="6" name="Grid" hidden="1">
            <a:extLst>
              <a:ext uri="{FF2B5EF4-FFF2-40B4-BE49-F238E27FC236}">
                <a16:creationId xmlns:a16="http://schemas.microsoft.com/office/drawing/2014/main" id="{DCC1F84B-3DC0-4BE8-80EE-CF4C00643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462"/>
            <a:ext cx="12192000" cy="6863462"/>
          </a:xfrm>
          <a:prstGeom prst="rect">
            <a:avLst/>
          </a:prstGeom>
        </p:spPr>
      </p:pic>
      <p:grpSp>
        <p:nvGrpSpPr>
          <p:cNvPr id="14" name="Main Text Box">
            <a:extLst>
              <a:ext uri="{FF2B5EF4-FFF2-40B4-BE49-F238E27FC236}">
                <a16:creationId xmlns:a16="http://schemas.microsoft.com/office/drawing/2014/main" id="{CC64B77D-598C-45AE-A6CF-B591DA7701B7}"/>
              </a:ext>
            </a:extLst>
          </p:cNvPr>
          <p:cNvGrpSpPr/>
          <p:nvPr/>
        </p:nvGrpSpPr>
        <p:grpSpPr>
          <a:xfrm>
            <a:off x="185297" y="729712"/>
            <a:ext cx="12260908" cy="5386964"/>
            <a:chOff x="11172694" y="3134376"/>
            <a:chExt cx="13274497" cy="10756695"/>
          </a:xfrm>
        </p:grpSpPr>
        <p:sp>
          <p:nvSpPr>
            <p:cNvPr id="17" name="Slide Title">
              <a:extLst>
                <a:ext uri="{FF2B5EF4-FFF2-40B4-BE49-F238E27FC236}">
                  <a16:creationId xmlns:a16="http://schemas.microsoft.com/office/drawing/2014/main" id="{04DFF3EF-C700-42D9-8F3C-8BDB52D0ECA9}"/>
                </a:ext>
              </a:extLst>
            </p:cNvPr>
            <p:cNvSpPr txBox="1"/>
            <p:nvPr/>
          </p:nvSpPr>
          <p:spPr>
            <a:xfrm>
              <a:off x="11172694" y="3134376"/>
              <a:ext cx="11920451" cy="2642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kern="1700" spc="115" dirty="0">
                  <a:solidFill>
                    <a:srgbClr val="344563"/>
                  </a:solidFill>
                  <a:latin typeface="Arial Black" panose="020B0A04020102020204" pitchFamily="34" charset="0"/>
                </a:rPr>
                <a:t>Summons Report – Process for Many Students</a:t>
              </a:r>
            </a:p>
          </p:txBody>
        </p:sp>
        <p:sp>
          <p:nvSpPr>
            <p:cNvPr id="20" name="Slide Content">
              <a:extLst>
                <a:ext uri="{FF2B5EF4-FFF2-40B4-BE49-F238E27FC236}">
                  <a16:creationId xmlns:a16="http://schemas.microsoft.com/office/drawing/2014/main" id="{27728B92-06CB-4EA4-90ED-031A822BD919}"/>
                </a:ext>
              </a:extLst>
            </p:cNvPr>
            <p:cNvSpPr txBox="1"/>
            <p:nvPr/>
          </p:nvSpPr>
          <p:spPr>
            <a:xfrm>
              <a:off x="11482967" y="6762076"/>
              <a:ext cx="12964224" cy="712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1600" b="1" dirty="0">
                  <a:solidFill>
                    <a:srgbClr val="333333"/>
                  </a:solidFill>
                  <a:latin typeface="Helvetica Neue"/>
                </a:rPr>
                <a:t>Setup – Update the Summons Text - Create the Categories and Messages 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endParaRPr lang="en-US" sz="1600" b="1" dirty="0">
                <a:solidFill>
                  <a:srgbClr val="333333"/>
                </a:solidFill>
                <a:latin typeface="Helvetica Neue"/>
              </a:endParaRP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1600" b="1" dirty="0">
                  <a:solidFill>
                    <a:srgbClr val="333333"/>
                  </a:solidFill>
                  <a:latin typeface="Helvetica Neue"/>
                </a:rPr>
                <a:t>3 tabs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en-US" sz="1600" b="1" dirty="0">
                  <a:solidFill>
                    <a:srgbClr val="333333"/>
                  </a:solidFill>
                  <a:latin typeface="Helvetica Neue"/>
                </a:rPr>
                <a:t>Select Students – ability to select by Student, by Class, by Counselor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en-US" sz="1600" b="1" dirty="0">
                  <a:solidFill>
                    <a:srgbClr val="333333"/>
                  </a:solidFill>
                  <a:latin typeface="Helvetica Neue"/>
                </a:rPr>
                <a:t>Print Options – allows selection of messages and selection of date and time to report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endParaRPr lang="en-US" sz="1600" b="1" dirty="0">
                <a:solidFill>
                  <a:srgbClr val="333333"/>
                </a:solidFill>
                <a:latin typeface="Helvetica Neue"/>
              </a:endParaRP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1600" b="1" dirty="0">
                  <a:solidFill>
                    <a:srgbClr val="333333"/>
                  </a:solidFill>
                  <a:latin typeface="Helvetica Neue"/>
                </a:rPr>
                <a:t>Select Students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endParaRPr lang="en-US" sz="1600" b="1" dirty="0">
                <a:solidFill>
                  <a:srgbClr val="333333"/>
                </a:solidFill>
                <a:latin typeface="Helvetica Neue"/>
              </a:endParaRP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1600" b="1" dirty="0">
                  <a:solidFill>
                    <a:srgbClr val="333333"/>
                  </a:solidFill>
                  <a:latin typeface="Helvetica Neue"/>
                </a:rPr>
                <a:t>Select Print Options</a:t>
              </a:r>
            </a:p>
            <a:p>
              <a:pPr algn="l" latinLnBrk="0"/>
              <a:endParaRPr lang="en-US" sz="1600" b="1" dirty="0">
                <a:solidFill>
                  <a:srgbClr val="333333"/>
                </a:solidFill>
                <a:latin typeface="Helvetica Neue"/>
              </a:endParaRP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1600" b="1" dirty="0">
                  <a:solidFill>
                    <a:srgbClr val="333333"/>
                  </a:solidFill>
                  <a:latin typeface="Helvetica Neue"/>
                </a:rPr>
                <a:t>Run the Report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endParaRPr lang="en-US" sz="1600" b="1" dirty="0">
                <a:solidFill>
                  <a:srgbClr val="333333"/>
                </a:solidFill>
                <a:latin typeface="Helvetica Neue"/>
              </a:endParaRP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1600" b="1" dirty="0">
                  <a:solidFill>
                    <a:srgbClr val="333333"/>
                  </a:solidFill>
                  <a:latin typeface="Helvetica Neue"/>
                </a:rPr>
                <a:t>Can print individual call slips from the Demographics page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endParaRPr lang="en-US" sz="900" b="1" dirty="0">
                <a:solidFill>
                  <a:srgbClr val="333333"/>
                </a:solidFill>
                <a:latin typeface="Helvetica Neue"/>
              </a:endParaRPr>
            </a:p>
            <a:p>
              <a:pPr algn="l" latinLnBrk="0"/>
              <a:endParaRPr lang="en-US" sz="900" b="1" dirty="0">
                <a:solidFill>
                  <a:srgbClr val="333333"/>
                </a:solidFill>
                <a:latin typeface="Helvetica Neue"/>
              </a:endParaRPr>
            </a:p>
          </p:txBody>
        </p:sp>
      </p:grpSp>
      <p:sp>
        <p:nvSpPr>
          <p:cNvPr id="3" name="Header Presentation Title">
            <a:extLst>
              <a:ext uri="{FF2B5EF4-FFF2-40B4-BE49-F238E27FC236}">
                <a16:creationId xmlns:a16="http://schemas.microsoft.com/office/drawing/2014/main" id="{43FFC0EC-2B6A-46EF-9206-2609E97939C8}"/>
              </a:ext>
            </a:extLst>
          </p:cNvPr>
          <p:cNvSpPr txBox="1"/>
          <p:nvPr/>
        </p:nvSpPr>
        <p:spPr>
          <a:xfrm>
            <a:off x="8587613" y="51112"/>
            <a:ext cx="3294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  <a:latin typeface="Arial Black" panose="020B0A04020102020204" pitchFamily="34" charset="0"/>
              </a:rPr>
              <a:t>Did You Know? </a:t>
            </a:r>
          </a:p>
        </p:txBody>
      </p:sp>
    </p:spTree>
    <p:extLst>
      <p:ext uri="{BB962C8B-B14F-4D97-AF65-F5344CB8AC3E}">
        <p14:creationId xmlns:p14="http://schemas.microsoft.com/office/powerpoint/2010/main" val="100318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id" hidden="1">
            <a:extLst>
              <a:ext uri="{FF2B5EF4-FFF2-40B4-BE49-F238E27FC236}">
                <a16:creationId xmlns:a16="http://schemas.microsoft.com/office/drawing/2014/main" id="{DCC1F84B-3DC0-4BE8-80EE-CF4C00643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462"/>
            <a:ext cx="12192000" cy="6863462"/>
          </a:xfrm>
          <a:prstGeom prst="rect">
            <a:avLst/>
          </a:prstGeom>
        </p:spPr>
      </p:pic>
      <p:grpSp>
        <p:nvGrpSpPr>
          <p:cNvPr id="14" name="Main Text Box">
            <a:extLst>
              <a:ext uri="{FF2B5EF4-FFF2-40B4-BE49-F238E27FC236}">
                <a16:creationId xmlns:a16="http://schemas.microsoft.com/office/drawing/2014/main" id="{CC64B77D-598C-45AE-A6CF-B591DA7701B7}"/>
              </a:ext>
            </a:extLst>
          </p:cNvPr>
          <p:cNvGrpSpPr/>
          <p:nvPr/>
        </p:nvGrpSpPr>
        <p:grpSpPr>
          <a:xfrm>
            <a:off x="185297" y="729712"/>
            <a:ext cx="12402951" cy="5156749"/>
            <a:chOff x="11172694" y="3134376"/>
            <a:chExt cx="13428283" cy="10297002"/>
          </a:xfrm>
        </p:grpSpPr>
        <p:sp>
          <p:nvSpPr>
            <p:cNvPr id="17" name="Slide Title">
              <a:extLst>
                <a:ext uri="{FF2B5EF4-FFF2-40B4-BE49-F238E27FC236}">
                  <a16:creationId xmlns:a16="http://schemas.microsoft.com/office/drawing/2014/main" id="{04DFF3EF-C700-42D9-8F3C-8BDB52D0ECA9}"/>
                </a:ext>
              </a:extLst>
            </p:cNvPr>
            <p:cNvSpPr txBox="1"/>
            <p:nvPr/>
          </p:nvSpPr>
          <p:spPr>
            <a:xfrm>
              <a:off x="11172694" y="3134376"/>
              <a:ext cx="11920451" cy="1413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kern="1700" spc="115" dirty="0">
                  <a:solidFill>
                    <a:srgbClr val="344563"/>
                  </a:solidFill>
                  <a:latin typeface="Arial Black" panose="020B0A04020102020204" pitchFamily="34" charset="0"/>
                </a:rPr>
                <a:t>Summons Report – A Few Facts</a:t>
              </a:r>
            </a:p>
          </p:txBody>
        </p:sp>
        <p:sp>
          <p:nvSpPr>
            <p:cNvPr id="20" name="Slide Content">
              <a:extLst>
                <a:ext uri="{FF2B5EF4-FFF2-40B4-BE49-F238E27FC236}">
                  <a16:creationId xmlns:a16="http://schemas.microsoft.com/office/drawing/2014/main" id="{27728B92-06CB-4EA4-90ED-031A822BD919}"/>
                </a:ext>
              </a:extLst>
            </p:cNvPr>
            <p:cNvSpPr txBox="1"/>
            <p:nvPr/>
          </p:nvSpPr>
          <p:spPr>
            <a:xfrm>
              <a:off x="11636753" y="5564900"/>
              <a:ext cx="12964224" cy="7866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endParaRPr lang="en-US" sz="2400" b="1" dirty="0">
                <a:solidFill>
                  <a:srgbClr val="333333"/>
                </a:solidFill>
                <a:latin typeface="Helvetica Neue"/>
              </a:endParaRP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2400" b="1" dirty="0">
                  <a:solidFill>
                    <a:srgbClr val="333333"/>
                  </a:solidFill>
                  <a:latin typeface="Helvetica Neue"/>
                </a:rPr>
                <a:t>Security is under Other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endParaRPr lang="en-US" sz="2400" b="1" dirty="0">
                <a:solidFill>
                  <a:srgbClr val="333333"/>
                </a:solidFill>
                <a:latin typeface="Helvetica Neue"/>
              </a:endParaRP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2400" b="1" dirty="0">
                  <a:solidFill>
                    <a:srgbClr val="333333"/>
                  </a:solidFill>
                  <a:latin typeface="Helvetica Neue"/>
                </a:rPr>
                <a:t>Read access allows selection of students and messages and running the report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endParaRPr lang="en-US" sz="2400" b="1" dirty="0">
                <a:solidFill>
                  <a:srgbClr val="333333"/>
                </a:solidFill>
                <a:latin typeface="Helvetica Neue"/>
              </a:endParaRP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2400" b="1" dirty="0">
                  <a:solidFill>
                    <a:srgbClr val="333333"/>
                  </a:solidFill>
                  <a:latin typeface="Helvetica Neue"/>
                </a:rPr>
                <a:t>Requires Update rights to add or edit messages</a:t>
              </a:r>
            </a:p>
            <a:p>
              <a:pPr algn="l" latinLnBrk="0"/>
              <a:endParaRPr lang="en-US" sz="2400" b="1" dirty="0">
                <a:solidFill>
                  <a:srgbClr val="333333"/>
                </a:solidFill>
                <a:latin typeface="Helvetica Neue"/>
              </a:endParaRP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2400" b="1" dirty="0">
                  <a:solidFill>
                    <a:srgbClr val="333333"/>
                  </a:solidFill>
                  <a:latin typeface="Helvetica Neue"/>
                </a:rPr>
                <a:t>Honors a Query Keep/Skip and a Student Group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endParaRPr lang="en-US" sz="1600" b="1" dirty="0">
                <a:solidFill>
                  <a:srgbClr val="333333"/>
                </a:solidFill>
                <a:latin typeface="Helvetica Neue"/>
              </a:endParaRP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endParaRPr lang="en-US" sz="900" b="1" dirty="0">
                <a:solidFill>
                  <a:srgbClr val="333333"/>
                </a:solidFill>
                <a:latin typeface="Helvetica Neue"/>
              </a:endParaRPr>
            </a:p>
            <a:p>
              <a:pPr algn="l" latinLnBrk="0"/>
              <a:endParaRPr lang="en-US" sz="900" b="1" dirty="0">
                <a:solidFill>
                  <a:srgbClr val="333333"/>
                </a:solidFill>
                <a:latin typeface="Helvetica Neue"/>
              </a:endParaRPr>
            </a:p>
          </p:txBody>
        </p:sp>
      </p:grpSp>
      <p:sp>
        <p:nvSpPr>
          <p:cNvPr id="3" name="Header Presentation Title">
            <a:extLst>
              <a:ext uri="{FF2B5EF4-FFF2-40B4-BE49-F238E27FC236}">
                <a16:creationId xmlns:a16="http://schemas.microsoft.com/office/drawing/2014/main" id="{43FFC0EC-2B6A-46EF-9206-2609E97939C8}"/>
              </a:ext>
            </a:extLst>
          </p:cNvPr>
          <p:cNvSpPr txBox="1"/>
          <p:nvPr/>
        </p:nvSpPr>
        <p:spPr>
          <a:xfrm>
            <a:off x="8587613" y="51112"/>
            <a:ext cx="3294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  <a:latin typeface="Arial Black" panose="020B0A04020102020204" pitchFamily="34" charset="0"/>
              </a:rPr>
              <a:t>Did You Know? </a:t>
            </a:r>
          </a:p>
        </p:txBody>
      </p:sp>
    </p:spTree>
    <p:extLst>
      <p:ext uri="{BB962C8B-B14F-4D97-AF65-F5344CB8AC3E}">
        <p14:creationId xmlns:p14="http://schemas.microsoft.com/office/powerpoint/2010/main" val="36843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-107950" y="2473325"/>
            <a:ext cx="12407900" cy="679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 defTabSz="609630">
              <a:lnSpc>
                <a:spcPts val="5400"/>
              </a:lnSpc>
            </a:pPr>
            <a:endParaRPr lang="en-US" sz="5400" dirty="0">
              <a:solidFill>
                <a:srgbClr val="FFFFFF"/>
              </a:solidFill>
              <a:latin typeface="AeriesSansBold" pitchFamily="50" charset="0"/>
              <a:ea typeface="Aeries Sans" pitchFamily="34" charset="-122"/>
              <a:cs typeface="Aeries Sans" pitchFamily="34" charset="-120"/>
            </a:endParaRPr>
          </a:p>
          <a:p>
            <a:pPr algn="ctr" defTabSz="609630">
              <a:lnSpc>
                <a:spcPts val="5400"/>
              </a:lnSpc>
            </a:pPr>
            <a:r>
              <a:rPr lang="en-US" sz="54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Quick Student Photo</a:t>
            </a:r>
            <a:endParaRPr lang="en-US" sz="54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3" name="Object2"/>
          <p:cNvSpPr/>
          <p:nvPr/>
        </p:nvSpPr>
        <p:spPr>
          <a:xfrm>
            <a:off x="-44450" y="3542665"/>
            <a:ext cx="12280900" cy="10883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2133"/>
              </a:lnSpc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58184-F80E-2FE0-5A61-19713D0F1F6F}"/>
              </a:ext>
            </a:extLst>
          </p:cNvPr>
          <p:cNvSpPr txBox="1"/>
          <p:nvPr/>
        </p:nvSpPr>
        <p:spPr>
          <a:xfrm>
            <a:off x="3483429" y="5415784"/>
            <a:ext cx="62005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Demographics and Photo Documentation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id" hidden="1">
            <a:extLst>
              <a:ext uri="{FF2B5EF4-FFF2-40B4-BE49-F238E27FC236}">
                <a16:creationId xmlns:a16="http://schemas.microsoft.com/office/drawing/2014/main" id="{DCC1F84B-3DC0-4BE8-80EE-CF4C00643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462"/>
            <a:ext cx="12192000" cy="6863462"/>
          </a:xfrm>
          <a:prstGeom prst="rect">
            <a:avLst/>
          </a:prstGeom>
        </p:spPr>
      </p:pic>
      <p:grpSp>
        <p:nvGrpSpPr>
          <p:cNvPr id="14" name="Main Text Box">
            <a:extLst>
              <a:ext uri="{FF2B5EF4-FFF2-40B4-BE49-F238E27FC236}">
                <a16:creationId xmlns:a16="http://schemas.microsoft.com/office/drawing/2014/main" id="{CC64B77D-598C-45AE-A6CF-B591DA7701B7}"/>
              </a:ext>
            </a:extLst>
          </p:cNvPr>
          <p:cNvGrpSpPr/>
          <p:nvPr/>
        </p:nvGrpSpPr>
        <p:grpSpPr>
          <a:xfrm>
            <a:off x="217674" y="813597"/>
            <a:ext cx="11974326" cy="3708080"/>
            <a:chOff x="11207748" y="3301879"/>
            <a:chExt cx="12964224" cy="7404301"/>
          </a:xfrm>
        </p:grpSpPr>
        <p:sp>
          <p:nvSpPr>
            <p:cNvPr id="17" name="Slide Title">
              <a:extLst>
                <a:ext uri="{FF2B5EF4-FFF2-40B4-BE49-F238E27FC236}">
                  <a16:creationId xmlns:a16="http://schemas.microsoft.com/office/drawing/2014/main" id="{04DFF3EF-C700-42D9-8F3C-8BDB52D0ECA9}"/>
                </a:ext>
              </a:extLst>
            </p:cNvPr>
            <p:cNvSpPr txBox="1"/>
            <p:nvPr/>
          </p:nvSpPr>
          <p:spPr>
            <a:xfrm>
              <a:off x="11337693" y="3301879"/>
              <a:ext cx="11920450" cy="1413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kern="1700" spc="115" dirty="0">
                  <a:solidFill>
                    <a:srgbClr val="344563"/>
                  </a:solidFill>
                  <a:latin typeface="Arial Black" panose="020B0A04020102020204" pitchFamily="34" charset="0"/>
                </a:rPr>
                <a:t>Adding Photos for One Student</a:t>
              </a:r>
            </a:p>
          </p:txBody>
        </p:sp>
        <p:sp>
          <p:nvSpPr>
            <p:cNvPr id="20" name="Slide Content">
              <a:extLst>
                <a:ext uri="{FF2B5EF4-FFF2-40B4-BE49-F238E27FC236}">
                  <a16:creationId xmlns:a16="http://schemas.microsoft.com/office/drawing/2014/main" id="{27728B92-06CB-4EA4-90ED-031A822BD919}"/>
                </a:ext>
              </a:extLst>
            </p:cNvPr>
            <p:cNvSpPr txBox="1"/>
            <p:nvPr/>
          </p:nvSpPr>
          <p:spPr>
            <a:xfrm>
              <a:off x="11207748" y="5574531"/>
              <a:ext cx="12964224" cy="513164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endParaRPr lang="en-US" sz="2000" dirty="0">
                <a:solidFill>
                  <a:srgbClr val="333333"/>
                </a:solidFill>
                <a:latin typeface="Helvetica Neue"/>
              </a:endParaRPr>
            </a:p>
            <a:p>
              <a:r>
                <a:rPr lang="en-US" sz="3600" dirty="0">
                  <a:solidFill>
                    <a:srgbClr val="333333"/>
                  </a:solidFill>
                  <a:latin typeface="Helvetica Neue"/>
                </a:rPr>
                <a:t>Add from </a:t>
              </a:r>
              <a:r>
                <a:rPr lang="en-US" sz="3600" dirty="0" err="1">
                  <a:solidFill>
                    <a:srgbClr val="333333"/>
                  </a:solidFill>
                  <a:latin typeface="Helvetica Neue"/>
                </a:rPr>
                <a:t>WebCam</a:t>
              </a:r>
              <a:r>
                <a:rPr lang="en-US" sz="3600" dirty="0">
                  <a:solidFill>
                    <a:srgbClr val="333333"/>
                  </a:solidFill>
                  <a:latin typeface="Helvetica Neue"/>
                </a:rPr>
                <a:t> or file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chemeClr val="bg1"/>
                  </a:solidFill>
                  <a:latin typeface="Helvetica Neue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Link to documentation</a:t>
              </a:r>
              <a:endParaRPr lang="en-US" sz="1600" dirty="0">
                <a:solidFill>
                  <a:schemeClr val="bg1"/>
                </a:solidFill>
                <a:latin typeface="Helvetica Neue"/>
              </a:endParaRP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endParaRPr lang="en-US" sz="1600" dirty="0">
                <a:solidFill>
                  <a:srgbClr val="333333"/>
                </a:solidFill>
                <a:latin typeface="Helvetica Neue"/>
              </a:endParaRP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endParaRPr lang="en-US" sz="1600" dirty="0">
                <a:solidFill>
                  <a:srgbClr val="333333"/>
                </a:solidFill>
                <a:latin typeface="Helvetica Neue"/>
              </a:endParaRP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endParaRPr lang="en-US" sz="1600" dirty="0">
                <a:solidFill>
                  <a:srgbClr val="333333"/>
                </a:solidFill>
                <a:latin typeface="Helvetica Neue"/>
              </a:endParaRP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endParaRPr lang="en-US" sz="1600" dirty="0">
                <a:solidFill>
                  <a:srgbClr val="333333"/>
                </a:solidFill>
                <a:latin typeface="Helvetica Neue"/>
              </a:endParaRP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endParaRPr lang="en-US" sz="1600" dirty="0">
                <a:solidFill>
                  <a:srgbClr val="333333"/>
                </a:solidFill>
                <a:latin typeface="Helvetica Neue"/>
              </a:endParaRPr>
            </a:p>
            <a:p>
              <a:pPr algn="l" latinLnBrk="0"/>
              <a:endParaRPr lang="en-US" sz="900" b="1" dirty="0">
                <a:solidFill>
                  <a:srgbClr val="333333"/>
                </a:solidFill>
                <a:latin typeface="Helvetica Neue"/>
              </a:endParaRPr>
            </a:p>
          </p:txBody>
        </p:sp>
      </p:grpSp>
      <p:sp>
        <p:nvSpPr>
          <p:cNvPr id="3" name="Header Presentation Title">
            <a:extLst>
              <a:ext uri="{FF2B5EF4-FFF2-40B4-BE49-F238E27FC236}">
                <a16:creationId xmlns:a16="http://schemas.microsoft.com/office/drawing/2014/main" id="{43FFC0EC-2B6A-46EF-9206-2609E97939C8}"/>
              </a:ext>
            </a:extLst>
          </p:cNvPr>
          <p:cNvSpPr txBox="1"/>
          <p:nvPr/>
        </p:nvSpPr>
        <p:spPr>
          <a:xfrm>
            <a:off x="9253841" y="44783"/>
            <a:ext cx="2601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  <a:latin typeface="Arial Black" panose="020B0A04020102020204" pitchFamily="34" charset="0"/>
              </a:rPr>
              <a:t>Did You Know?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7AFD36B-0BC0-46B9-9477-33F426CA6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693" y="3614058"/>
            <a:ext cx="8871585" cy="276147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04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738254" y="481791"/>
            <a:ext cx="10679376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5534"/>
              </a:lnSpc>
            </a:pPr>
            <a:r>
              <a:rPr lang="en-US" sz="4000" dirty="0">
                <a:solidFill>
                  <a:srgbClr val="345BA9"/>
                </a:solidFill>
                <a:latin typeface="AeriesSansBold" pitchFamily="50" charset="0"/>
              </a:rPr>
              <a:t>Watch for more workshops and webinars!</a:t>
            </a:r>
          </a:p>
        </p:txBody>
      </p: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-9144" y="-9431"/>
            <a:ext cx="1252235" cy="414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ABEB4-1652-264A-1A74-3F65999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622" y="467157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  <p:sp>
        <p:nvSpPr>
          <p:cNvPr id="18" name="Object8">
            <a:extLst>
              <a:ext uri="{FF2B5EF4-FFF2-40B4-BE49-F238E27FC236}">
                <a16:creationId xmlns:a16="http://schemas.microsoft.com/office/drawing/2014/main" id="{F489EF92-B098-8F48-613F-5AA4EFD4824B}"/>
              </a:ext>
            </a:extLst>
          </p:cNvPr>
          <p:cNvSpPr/>
          <p:nvPr/>
        </p:nvSpPr>
        <p:spPr>
          <a:xfrm>
            <a:off x="374468" y="2564524"/>
            <a:ext cx="7916091" cy="3784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342900" indent="-342900" defTabSz="609630">
              <a:lnSpc>
                <a:spcPts val="2067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F346F"/>
              </a:solidFill>
              <a:latin typeface="Nunito Sans" pitchFamily="34" charset="0"/>
            </a:endParaRPr>
          </a:p>
          <a:p>
            <a:pPr marL="342900" indent="-342900" defTabSz="609630">
              <a:lnSpc>
                <a:spcPts val="2067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F346F"/>
                </a:solidFill>
                <a:latin typeface="Nunito Sans" pitchFamily="34" charset="0"/>
              </a:rPr>
              <a:t>All GMA’s are free and start at 9:00 AM PT and 11:00 AM CT – 30-45 minutes in length</a:t>
            </a:r>
          </a:p>
          <a:p>
            <a:pPr marL="342900" indent="-342900" defTabSz="609630">
              <a:lnSpc>
                <a:spcPts val="2067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F346F"/>
              </a:solidFill>
              <a:latin typeface="Nunito Sans" pitchFamily="34" charset="0"/>
            </a:endParaRPr>
          </a:p>
          <a:p>
            <a:pPr marL="342900" indent="-342900" defTabSz="609630">
              <a:lnSpc>
                <a:spcPts val="2067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F346F"/>
              </a:solidFill>
              <a:latin typeface="Nunito Sans" pitchFamily="34" charset="0"/>
            </a:endParaRPr>
          </a:p>
          <a:p>
            <a:pPr marL="342900" indent="-342900" defTabSz="609630">
              <a:lnSpc>
                <a:spcPts val="2067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F346F"/>
                </a:solidFill>
                <a:latin typeface="Nunito Sans" pitchFamily="34" charset="0"/>
              </a:rPr>
              <a:t>GMA Language Fluency– May 16, 2023 </a:t>
            </a:r>
          </a:p>
          <a:p>
            <a:pPr marL="342900" indent="-342900" defTabSz="609630">
              <a:lnSpc>
                <a:spcPts val="2067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F346F"/>
              </a:solidFill>
              <a:latin typeface="Nunito Sans" pitchFamily="34" charset="0"/>
            </a:endParaRPr>
          </a:p>
          <a:p>
            <a:pPr marL="342900" indent="-342900" defTabSz="609630">
              <a:lnSpc>
                <a:spcPts val="2067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F346F"/>
                </a:solidFill>
                <a:latin typeface="Nunito Sans" pitchFamily="34" charset="0"/>
              </a:rPr>
              <a:t>GMA New Year Rollover - Hosted– May 17, 2023</a:t>
            </a:r>
          </a:p>
          <a:p>
            <a:pPr marL="342900" indent="-342900" defTabSz="609630">
              <a:lnSpc>
                <a:spcPts val="2067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F346F"/>
              </a:solidFill>
              <a:latin typeface="Nunito Sans" pitchFamily="34" charset="0"/>
            </a:endParaRPr>
          </a:p>
          <a:p>
            <a:pPr marL="342900" indent="-342900" defTabSz="609630">
              <a:lnSpc>
                <a:spcPts val="2067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F346F"/>
                </a:solidFill>
                <a:latin typeface="Nunito Sans" pitchFamily="34" charset="0"/>
              </a:rPr>
              <a:t>GMA Career Pathway Management – May 18, 2023</a:t>
            </a:r>
          </a:p>
          <a:p>
            <a:pPr marL="342900" indent="-342900" defTabSz="609630">
              <a:lnSpc>
                <a:spcPts val="2067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F346F"/>
              </a:solidFill>
              <a:latin typeface="Nunito Sans" pitchFamily="34" charset="0"/>
            </a:endParaRPr>
          </a:p>
          <a:p>
            <a:pPr marL="342900" indent="-342900" defTabSz="609630">
              <a:lnSpc>
                <a:spcPts val="2067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F346F"/>
                </a:solidFill>
                <a:latin typeface="Nunito Sans" pitchFamily="34" charset="0"/>
              </a:rPr>
              <a:t>GMA Transcripts – Repeat Tags – May 24, 2023</a:t>
            </a:r>
          </a:p>
          <a:p>
            <a:pPr marL="342900" indent="-342900" defTabSz="609630">
              <a:lnSpc>
                <a:spcPts val="2067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F346F"/>
              </a:solidFill>
              <a:latin typeface="Nunito Sans" pitchFamily="34" charset="0"/>
            </a:endParaRPr>
          </a:p>
          <a:p>
            <a:pPr marL="342900" indent="-342900" defTabSz="609630">
              <a:lnSpc>
                <a:spcPts val="2067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F346F"/>
                </a:solidFill>
                <a:latin typeface="Nunito Sans" pitchFamily="34" charset="0"/>
              </a:rPr>
              <a:t>GMA Discipline Dashboard – May 25, 2023</a:t>
            </a:r>
          </a:p>
          <a:p>
            <a:pPr marL="342900" indent="-342900" defTabSz="609630">
              <a:lnSpc>
                <a:spcPts val="2067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F346F"/>
              </a:solidFill>
              <a:latin typeface="Nunito Sans" pitchFamily="34" charset="0"/>
            </a:endParaRPr>
          </a:p>
          <a:p>
            <a:pPr marL="342900" indent="-342900" defTabSz="609630">
              <a:lnSpc>
                <a:spcPts val="2067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F346F"/>
                </a:solidFill>
                <a:latin typeface="Nunito Sans" pitchFamily="34" charset="0"/>
              </a:rPr>
              <a:t>GMA Standards Based Report Card Templates – May 30, 2023</a:t>
            </a:r>
          </a:p>
          <a:p>
            <a:pPr marL="342900" indent="-342900" defTabSz="609630">
              <a:lnSpc>
                <a:spcPts val="2067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F346F"/>
              </a:solidFill>
              <a:latin typeface="Nunito Sans" pitchFamily="34" charset="0"/>
            </a:endParaRPr>
          </a:p>
          <a:p>
            <a:pPr marL="342900" indent="-342900" defTabSz="609630">
              <a:lnSpc>
                <a:spcPts val="2067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F346F"/>
                </a:solidFill>
                <a:latin typeface="Nunito Sans" pitchFamily="34" charset="0"/>
              </a:rPr>
              <a:t>GMA CALPADS EOY Dual Enrollment – May 31 2023</a:t>
            </a:r>
          </a:p>
          <a:p>
            <a:pPr defTabSz="609630">
              <a:lnSpc>
                <a:spcPts val="2067"/>
              </a:lnSpc>
            </a:pPr>
            <a:endParaRPr lang="en-US" sz="2000" b="1" dirty="0">
              <a:solidFill>
                <a:srgbClr val="0F346F"/>
              </a:solidFill>
              <a:latin typeface="Nunito Sans" pitchFamily="34" charset="0"/>
            </a:endParaRPr>
          </a:p>
          <a:p>
            <a:pPr marL="342900" indent="-342900" defTabSz="609630">
              <a:lnSpc>
                <a:spcPts val="2067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F346F"/>
              </a:solidFill>
              <a:latin typeface="Nunito Sans" pitchFamily="34" charset="0"/>
            </a:endParaRPr>
          </a:p>
          <a:p>
            <a:pPr defTabSz="609630">
              <a:lnSpc>
                <a:spcPts val="2067"/>
              </a:lnSpc>
            </a:pPr>
            <a:endParaRPr lang="en-US" sz="2000" b="1" dirty="0">
              <a:solidFill>
                <a:srgbClr val="0F346F"/>
              </a:solidFill>
              <a:latin typeface="Nunito Sans" pitchFamily="34" charset="0"/>
            </a:endParaRPr>
          </a:p>
        </p:txBody>
      </p:sp>
      <p:sp>
        <p:nvSpPr>
          <p:cNvPr id="24" name="Object8">
            <a:extLst>
              <a:ext uri="{FF2B5EF4-FFF2-40B4-BE49-F238E27FC236}">
                <a16:creationId xmlns:a16="http://schemas.microsoft.com/office/drawing/2014/main" id="{A075EC50-12F5-DCE3-C955-0926A6542878}"/>
              </a:ext>
            </a:extLst>
          </p:cNvPr>
          <p:cNvSpPr/>
          <p:nvPr/>
        </p:nvSpPr>
        <p:spPr>
          <a:xfrm>
            <a:off x="553520" y="1368452"/>
            <a:ext cx="5888839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342900" indent="-342900" defTabSz="609630">
              <a:lnSpc>
                <a:spcPts val="20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Aeries Upcoming Workshops and Webinars</a:t>
            </a:r>
            <a:endParaRPr lang="en-US" sz="2400" b="1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06473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07600" y="-63500"/>
            <a:ext cx="2247900" cy="1816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41900" y="787626"/>
            <a:ext cx="2120900" cy="4953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-130175" y="1811523"/>
            <a:ext cx="12452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6467"/>
              </a:lnSpc>
            </a:pPr>
            <a:r>
              <a:rPr lang="en-US" sz="640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Thanks for joining us!</a:t>
            </a:r>
            <a:endParaRPr lang="en-US" sz="640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650BB-1A62-A65E-EA8E-F8DEB558EEEA}"/>
              </a:ext>
            </a:extLst>
          </p:cNvPr>
          <p:cNvSpPr/>
          <p:nvPr/>
        </p:nvSpPr>
        <p:spPr>
          <a:xfrm>
            <a:off x="63500" y="3440273"/>
            <a:ext cx="12192000" cy="3457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3CF7F2-B112-BD1B-DE23-B81C87FEE6F6}"/>
              </a:ext>
            </a:extLst>
          </p:cNvPr>
          <p:cNvGrpSpPr/>
          <p:nvPr/>
        </p:nvGrpSpPr>
        <p:grpSpPr>
          <a:xfrm>
            <a:off x="939800" y="3859160"/>
            <a:ext cx="10087864" cy="1994385"/>
            <a:chOff x="939800" y="3616590"/>
            <a:chExt cx="9004300" cy="1994385"/>
          </a:xfrm>
        </p:grpSpPr>
        <p:sp>
          <p:nvSpPr>
            <p:cNvPr id="7" name="Object5">
              <a:extLst>
                <a:ext uri="{FF2B5EF4-FFF2-40B4-BE49-F238E27FC236}">
                  <a16:creationId xmlns:a16="http://schemas.microsoft.com/office/drawing/2014/main" id="{B67DE796-90F3-A6F5-2A61-0CE8372681D7}"/>
                </a:ext>
              </a:extLst>
            </p:cNvPr>
            <p:cNvSpPr/>
            <p:nvPr/>
          </p:nvSpPr>
          <p:spPr>
            <a:xfrm>
              <a:off x="939800" y="3616590"/>
              <a:ext cx="9004300" cy="4889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3800"/>
                </a:lnSpc>
              </a:pPr>
              <a:r>
                <a:rPr lang="en-US" sz="3200" kern="0" spc="-67" dirty="0">
                  <a:solidFill>
                    <a:srgbClr val="0C1E41"/>
                  </a:solidFill>
                  <a:latin typeface="AeriesSansBold" pitchFamily="50" charset="0"/>
                </a:rPr>
                <a:t>Where to Go</a:t>
              </a:r>
              <a:endParaRPr lang="en-US" sz="3200" dirty="0">
                <a:solidFill>
                  <a:prstClr val="black"/>
                </a:solidFill>
                <a:latin typeface="AeriesSansBold" pitchFamily="50" charset="0"/>
              </a:endParaRPr>
            </a:p>
          </p:txBody>
        </p:sp>
        <p:pic>
          <p:nvPicPr>
            <p:cNvPr id="8" name="Object 2" descr="preencoded.png">
              <a:extLst>
                <a:ext uri="{FF2B5EF4-FFF2-40B4-BE49-F238E27FC236}">
                  <a16:creationId xmlns:a16="http://schemas.microsoft.com/office/drawing/2014/main" id="{6072FF2B-218F-7A39-3D1B-47053BC61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-47" t="15623" r="77239" b="80274"/>
            <a:stretch/>
          </p:blipFill>
          <p:spPr>
            <a:xfrm>
              <a:off x="939800" y="4210203"/>
              <a:ext cx="1253067" cy="190197"/>
            </a:xfrm>
            <a:prstGeom prst="rect">
              <a:avLst/>
            </a:prstGeom>
          </p:spPr>
        </p:pic>
        <p:sp>
          <p:nvSpPr>
            <p:cNvPr id="17" name="Object5">
              <a:extLst>
                <a:ext uri="{FF2B5EF4-FFF2-40B4-BE49-F238E27FC236}">
                  <a16:creationId xmlns:a16="http://schemas.microsoft.com/office/drawing/2014/main" id="{C151046C-73CB-6387-357A-6F791636F3E0}"/>
                </a:ext>
              </a:extLst>
            </p:cNvPr>
            <p:cNvSpPr/>
            <p:nvPr/>
          </p:nvSpPr>
          <p:spPr>
            <a:xfrm>
              <a:off x="939800" y="4535700"/>
              <a:ext cx="1883910" cy="107527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/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09630"/>
              <a:r>
                <a:rPr lang="en-US" dirty="0">
                  <a:solidFill>
                    <a:prstClr val="black"/>
                  </a:solidFill>
                  <a:latin typeface="Calibri" panose="020F0502020204030204"/>
                  <a:hlinkClick r:id="rId9"/>
                </a:rPr>
                <a:t>Aeries Demo Data</a:t>
              </a: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09630"/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09630"/>
              <a:r>
                <a:rPr lang="en-US" dirty="0">
                  <a:solidFill>
                    <a:prstClr val="black"/>
                  </a:solidFill>
                  <a:latin typeface="Calibri" panose="020F0502020204030204"/>
                  <a:hlinkClick r:id="rId10"/>
                </a:rPr>
                <a:t>Aeries Academy</a:t>
              </a: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09630"/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09630"/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Object 2" descr="preencoded.png">
            <a:extLst>
              <a:ext uri="{FF2B5EF4-FFF2-40B4-BE49-F238E27FC236}">
                <a16:creationId xmlns:a16="http://schemas.microsoft.com/office/drawing/2014/main" id="{CAB1F1C8-590F-3BD4-8F74-DE516C643B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-63500" y="2781300"/>
            <a:ext cx="1219200" cy="41402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333541-EAC4-B4C8-5005-96F7D0DFF457}"/>
              </a:ext>
            </a:extLst>
          </p:cNvPr>
          <p:cNvSpPr/>
          <p:nvPr/>
        </p:nvSpPr>
        <p:spPr>
          <a:xfrm>
            <a:off x="0" y="3275890"/>
            <a:ext cx="12192000" cy="124685"/>
          </a:xfrm>
          <a:prstGeom prst="rect">
            <a:avLst/>
          </a:prstGeom>
          <a:solidFill>
            <a:srgbClr val="0F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79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07600" y="-63500"/>
            <a:ext cx="2247900" cy="1816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41900" y="787626"/>
            <a:ext cx="2120900" cy="4953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-123825" y="1587794"/>
            <a:ext cx="12452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6467"/>
              </a:lnSpc>
            </a:pPr>
            <a:r>
              <a:rPr lang="en-US" sz="6400" dirty="0">
                <a:solidFill>
                  <a:srgbClr val="FFFFFF"/>
                </a:solidFill>
                <a:latin typeface="AeriesSansBold" pitchFamily="50" charset="0"/>
              </a:rPr>
              <a:t>Please take a moment</a:t>
            </a:r>
          </a:p>
          <a:p>
            <a:pPr algn="ctr" defTabSz="609630">
              <a:lnSpc>
                <a:spcPts val="6467"/>
              </a:lnSpc>
            </a:pPr>
            <a:r>
              <a:rPr lang="en-US" sz="6400" dirty="0">
                <a:solidFill>
                  <a:srgbClr val="FFFFFF"/>
                </a:solidFill>
                <a:latin typeface="AeriesSansBold" pitchFamily="50" charset="0"/>
              </a:rPr>
              <a:t>to complete the survey</a:t>
            </a:r>
            <a:endParaRPr lang="en-US" sz="64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650BB-1A62-A65E-EA8E-F8DEB558EEEA}"/>
              </a:ext>
            </a:extLst>
          </p:cNvPr>
          <p:cNvSpPr/>
          <p:nvPr/>
        </p:nvSpPr>
        <p:spPr>
          <a:xfrm>
            <a:off x="-63500" y="3400575"/>
            <a:ext cx="12192000" cy="3457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MakeM</a:t>
            </a:r>
            <a:endParaRPr lang="en-US" dirty="0"/>
          </a:p>
        </p:txBody>
      </p:sp>
      <p:pic>
        <p:nvPicPr>
          <p:cNvPr id="19" name="Object 2" descr="preencoded.png">
            <a:extLst>
              <a:ext uri="{FF2B5EF4-FFF2-40B4-BE49-F238E27FC236}">
                <a16:creationId xmlns:a16="http://schemas.microsoft.com/office/drawing/2014/main" id="{CAB1F1C8-590F-3BD4-8F74-DE516C643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-63500" y="2781300"/>
            <a:ext cx="1219200" cy="41402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333541-EAC4-B4C8-5005-96F7D0DFF457}"/>
              </a:ext>
            </a:extLst>
          </p:cNvPr>
          <p:cNvSpPr/>
          <p:nvPr/>
        </p:nvSpPr>
        <p:spPr>
          <a:xfrm>
            <a:off x="0" y="3275890"/>
            <a:ext cx="12192000" cy="124685"/>
          </a:xfrm>
          <a:prstGeom prst="rect">
            <a:avLst/>
          </a:prstGeom>
          <a:solidFill>
            <a:srgbClr val="0F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1226D8-AABB-24B0-0F95-4602F9DD3DBB}"/>
              </a:ext>
            </a:extLst>
          </p:cNvPr>
          <p:cNvSpPr txBox="1"/>
          <p:nvPr/>
        </p:nvSpPr>
        <p:spPr>
          <a:xfrm>
            <a:off x="1883664" y="4482068"/>
            <a:ext cx="866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hlinkClick r:id="rId9"/>
              </a:rPr>
              <a:t>Good Morning Aeries Survey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0584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1850" y="3281155"/>
            <a:ext cx="4463627" cy="359487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831850" y="1111249"/>
            <a:ext cx="5137150" cy="40838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8000"/>
              </a:lnSpc>
            </a:pPr>
            <a:r>
              <a:rPr lang="en-US" sz="5400" dirty="0">
                <a:solidFill>
                  <a:srgbClr val="1649A0"/>
                </a:solidFill>
                <a:latin typeface="AeriesSansBold" pitchFamily="50" charset="0"/>
              </a:rPr>
              <a:t>GMA - Did You </a:t>
            </a:r>
          </a:p>
          <a:p>
            <a:pPr algn="ctr" defTabSz="609630">
              <a:lnSpc>
                <a:spcPts val="8000"/>
              </a:lnSpc>
            </a:pPr>
            <a:r>
              <a:rPr lang="en-US" sz="5400" dirty="0">
                <a:solidFill>
                  <a:srgbClr val="1649A0"/>
                </a:solidFill>
                <a:latin typeface="AeriesSansBold" pitchFamily="50" charset="0"/>
              </a:rPr>
              <a:t>Know?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824B7877-5A3D-62E8-99A0-984CAFC62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893796"/>
              </p:ext>
            </p:extLst>
          </p:nvPr>
        </p:nvGraphicFramePr>
        <p:xfrm>
          <a:off x="5969000" y="788669"/>
          <a:ext cx="5999843" cy="5579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9843">
                  <a:extLst>
                    <a:ext uri="{9D8B030D-6E8A-4147-A177-3AD203B41FA5}">
                      <a16:colId xmlns:a16="http://schemas.microsoft.com/office/drawing/2014/main" val="1247299700"/>
                    </a:ext>
                  </a:extLst>
                </a:gridCol>
              </a:tblGrid>
              <a:tr h="1284346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bg1"/>
                          </a:solidFill>
                        </a:rPr>
                        <a:t>NEED TO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67923"/>
                  </a:ext>
                </a:extLst>
              </a:tr>
              <a:tr h="4295128">
                <a:tc>
                  <a:txBody>
                    <a:bodyPr/>
                    <a:lstStyle/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Captions – what are they and how can they be used</a:t>
                      </a:r>
                    </a:p>
                    <a:p>
                      <a:pPr marL="342900" marR="0" lvl="0" indent="-342900" algn="just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Color Codes – where can they be used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Special Ed List – sorts and options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Student Program Report – what is it?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Summons Report – how to set up and run for groups of students and individually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Quick Student Photo – 2 ways to add a student photo to the </a:t>
                      </a:r>
                      <a:r>
                        <a:rPr lang="en-US" sz="2400" dirty="0" err="1"/>
                        <a:t>Demograhics</a:t>
                      </a:r>
                      <a:r>
                        <a:rPr lang="en-US" sz="2400" dirty="0"/>
                        <a:t> Page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6058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E89C908-BFE3-6948-BD5F-03C29E037651}"/>
              </a:ext>
            </a:extLst>
          </p:cNvPr>
          <p:cNvSpPr txBox="1"/>
          <p:nvPr/>
        </p:nvSpPr>
        <p:spPr>
          <a:xfrm>
            <a:off x="223157" y="3116837"/>
            <a:ext cx="6094206" cy="923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ts val="8000"/>
              </a:lnSpc>
            </a:pPr>
            <a:r>
              <a:rPr lang="en-US" sz="1800" dirty="0">
                <a:solidFill>
                  <a:srgbClr val="1649A0"/>
                </a:solidFill>
                <a:latin typeface="AeriesSansBold" pitchFamily="50" charset="0"/>
              </a:rPr>
              <a:t>5-15-23</a:t>
            </a:r>
          </a:p>
        </p:txBody>
      </p:sp>
    </p:spTree>
    <p:extLst>
      <p:ext uri="{BB962C8B-B14F-4D97-AF65-F5344CB8AC3E}">
        <p14:creationId xmlns:p14="http://schemas.microsoft.com/office/powerpoint/2010/main" val="900085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68611" y="3153197"/>
            <a:ext cx="4463627" cy="359487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831850" y="1111249"/>
            <a:ext cx="5137150" cy="40838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8000"/>
              </a:lnSpc>
            </a:pPr>
            <a:r>
              <a:rPr lang="en-US" sz="5400" dirty="0">
                <a:solidFill>
                  <a:srgbClr val="1649A0"/>
                </a:solidFill>
                <a:latin typeface="AeriesSansBold" pitchFamily="50" charset="0"/>
              </a:rPr>
              <a:t>GMA Did You Know?</a:t>
            </a:r>
          </a:p>
          <a:p>
            <a:pPr algn="ctr" defTabSz="609630">
              <a:lnSpc>
                <a:spcPts val="8000"/>
              </a:lnSpc>
            </a:pPr>
            <a:r>
              <a:rPr lang="en-US" sz="2400" dirty="0">
                <a:solidFill>
                  <a:srgbClr val="1649A0"/>
                </a:solidFill>
                <a:latin typeface="AeriesSansBold" pitchFamily="50" charset="0"/>
              </a:rPr>
              <a:t>5-15-23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824B7877-5A3D-62E8-99A0-984CAFC62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268226"/>
              </p:ext>
            </p:extLst>
          </p:nvPr>
        </p:nvGraphicFramePr>
        <p:xfrm>
          <a:off x="5969000" y="788669"/>
          <a:ext cx="5999843" cy="337082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9843">
                  <a:extLst>
                    <a:ext uri="{9D8B030D-6E8A-4147-A177-3AD203B41FA5}">
                      <a16:colId xmlns:a16="http://schemas.microsoft.com/office/drawing/2014/main" val="1247299700"/>
                    </a:ext>
                  </a:extLst>
                </a:gridCol>
              </a:tblGrid>
              <a:tr h="1284346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bg1"/>
                          </a:solidFill>
                        </a:rPr>
                        <a:t>NICE TO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67923"/>
                  </a:ext>
                </a:extLst>
              </a:tr>
              <a:tr h="4295128"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Where codes and colors are stored</a:t>
                      </a:r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Special Ed Disability Codes</a:t>
                      </a:r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Special Programs Codes</a:t>
                      </a:r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Add messages to the Summons Report</a:t>
                      </a:r>
                    </a:p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just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Graduation Requirements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College Entrance Requirements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How to enter and edit courses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How to set up a Course Request Packet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How to set up Course Sequences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60584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F18D491-FCB9-1E01-8517-9331609992E3}"/>
              </a:ext>
            </a:extLst>
          </p:cNvPr>
          <p:cNvSpPr txBox="1"/>
          <p:nvPr/>
        </p:nvSpPr>
        <p:spPr>
          <a:xfrm>
            <a:off x="1451299" y="4382829"/>
            <a:ext cx="501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Academic Plan 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07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-107950" y="2473325"/>
            <a:ext cx="12407900" cy="679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 defTabSz="609630">
              <a:lnSpc>
                <a:spcPts val="5400"/>
              </a:lnSpc>
            </a:pPr>
            <a:r>
              <a:rPr lang="en-US" sz="5400" dirty="0">
                <a:solidFill>
                  <a:srgbClr val="FFFFFF"/>
                </a:solidFill>
                <a:latin typeface="AeriesSansBold" pitchFamily="50" charset="0"/>
              </a:rPr>
              <a:t>Custom Captions</a:t>
            </a:r>
            <a:endParaRPr lang="en-US" sz="54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3" name="Object2"/>
          <p:cNvSpPr/>
          <p:nvPr/>
        </p:nvSpPr>
        <p:spPr>
          <a:xfrm>
            <a:off x="-53159" y="3542665"/>
            <a:ext cx="12280900" cy="10883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2133"/>
              </a:lnSpc>
            </a:pPr>
            <a:r>
              <a:rPr lang="en-US" sz="2400" dirty="0">
                <a:solidFill>
                  <a:srgbClr val="FFFFFF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Help to Identify the information contained in User Code Fields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952F3C-95FC-BFF1-43E0-451B102049FE}"/>
              </a:ext>
            </a:extLst>
          </p:cNvPr>
          <p:cNvSpPr txBox="1"/>
          <p:nvPr/>
        </p:nvSpPr>
        <p:spPr>
          <a:xfrm>
            <a:off x="4606835" y="5511577"/>
            <a:ext cx="62005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Custom Captions Documentation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29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" y="-153596"/>
            <a:ext cx="31115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622300" y="704850"/>
            <a:ext cx="25273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2733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Captions</a:t>
            </a:r>
            <a:endParaRPr lang="en-US" sz="2733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174252" y="1283073"/>
            <a:ext cx="2839196" cy="15871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What are they? Captions can be used to replace the field code heading above User Codes to define what information is stored in that field.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Where are they defined? Captions are defined in the Define Custom Captions page. Need to know the table and field code in order to define the caption.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Object6"/>
          <p:cNvSpPr/>
          <p:nvPr/>
        </p:nvSpPr>
        <p:spPr>
          <a:xfrm>
            <a:off x="383802" y="3397325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>
                  <a:alpha val="50000"/>
                </a:prstClr>
              </a:solidFill>
              <a:latin typeface="Calibri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26B433-5AA4-ACAF-64A4-E8348EA934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6620" y="506046"/>
            <a:ext cx="8581128" cy="19768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D87BFD-D198-EBAC-07A9-9CE8AE2609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4100" y="2851599"/>
            <a:ext cx="5422788" cy="38244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id" hidden="1">
            <a:extLst>
              <a:ext uri="{FF2B5EF4-FFF2-40B4-BE49-F238E27FC236}">
                <a16:creationId xmlns:a16="http://schemas.microsoft.com/office/drawing/2014/main" id="{DCC1F84B-3DC0-4BE8-80EE-CF4C00643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462"/>
            <a:ext cx="12192000" cy="6863462"/>
          </a:xfrm>
          <a:prstGeom prst="rect">
            <a:avLst/>
          </a:prstGeom>
        </p:spPr>
      </p:pic>
      <p:grpSp>
        <p:nvGrpSpPr>
          <p:cNvPr id="14" name="Main Text Box">
            <a:extLst>
              <a:ext uri="{FF2B5EF4-FFF2-40B4-BE49-F238E27FC236}">
                <a16:creationId xmlns:a16="http://schemas.microsoft.com/office/drawing/2014/main" id="{CC64B77D-598C-45AE-A6CF-B591DA7701B7}"/>
              </a:ext>
            </a:extLst>
          </p:cNvPr>
          <p:cNvGrpSpPr/>
          <p:nvPr/>
        </p:nvGrpSpPr>
        <p:grpSpPr>
          <a:xfrm>
            <a:off x="185298" y="729712"/>
            <a:ext cx="12402950" cy="4541196"/>
            <a:chOff x="11172695" y="3134376"/>
            <a:chExt cx="13428282" cy="9067865"/>
          </a:xfrm>
        </p:grpSpPr>
        <p:sp>
          <p:nvSpPr>
            <p:cNvPr id="17" name="Slide Title">
              <a:extLst>
                <a:ext uri="{FF2B5EF4-FFF2-40B4-BE49-F238E27FC236}">
                  <a16:creationId xmlns:a16="http://schemas.microsoft.com/office/drawing/2014/main" id="{04DFF3EF-C700-42D9-8F3C-8BDB52D0ECA9}"/>
                </a:ext>
              </a:extLst>
            </p:cNvPr>
            <p:cNvSpPr txBox="1"/>
            <p:nvPr/>
          </p:nvSpPr>
          <p:spPr>
            <a:xfrm>
              <a:off x="11172695" y="3134376"/>
              <a:ext cx="11920451" cy="1413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kern="1700" spc="115" dirty="0">
                  <a:solidFill>
                    <a:srgbClr val="344563"/>
                  </a:solidFill>
                  <a:latin typeface="Arial Black" panose="020B0A04020102020204" pitchFamily="34" charset="0"/>
                </a:rPr>
                <a:t>Notes About Captions</a:t>
              </a:r>
            </a:p>
          </p:txBody>
        </p:sp>
        <p:sp>
          <p:nvSpPr>
            <p:cNvPr id="20" name="Slide Content">
              <a:extLst>
                <a:ext uri="{FF2B5EF4-FFF2-40B4-BE49-F238E27FC236}">
                  <a16:creationId xmlns:a16="http://schemas.microsoft.com/office/drawing/2014/main" id="{27728B92-06CB-4EA4-90ED-031A822BD919}"/>
                </a:ext>
              </a:extLst>
            </p:cNvPr>
            <p:cNvSpPr txBox="1"/>
            <p:nvPr/>
          </p:nvSpPr>
          <p:spPr>
            <a:xfrm>
              <a:off x="11636753" y="5564900"/>
              <a:ext cx="12964224" cy="6637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defTabSz="609630">
                <a:buFont typeface="Wingdings" panose="05000000000000000000" pitchFamily="2" charset="2"/>
                <a:buChar char="§"/>
              </a:pPr>
              <a:r>
                <a:rPr lang="en-US" sz="2400" b="1" dirty="0">
                  <a:solidFill>
                    <a:srgbClr val="1649A0"/>
                  </a:solidFill>
                  <a:latin typeface="Nunito Sans" pitchFamily="2" charset="0"/>
                  <a:ea typeface="+mn-lt"/>
                  <a:cs typeface="+mn-lt"/>
                </a:rPr>
                <a:t>Can be used to clarify the user fields found on most pages</a:t>
              </a:r>
            </a:p>
            <a:p>
              <a:pPr marL="342900" indent="-342900" defTabSz="609630">
                <a:buFont typeface="Wingdings" panose="05000000000000000000" pitchFamily="2" charset="2"/>
                <a:buChar char="§"/>
              </a:pPr>
              <a:endParaRPr lang="en-US" sz="2400" b="1" dirty="0">
                <a:solidFill>
                  <a:srgbClr val="1649A0"/>
                </a:solidFill>
                <a:latin typeface="Nunito Sans" pitchFamily="2" charset="0"/>
                <a:ea typeface="+mn-lt"/>
                <a:cs typeface="+mn-lt"/>
              </a:endParaRPr>
            </a:p>
            <a:p>
              <a:pPr marL="342900" indent="-342900" defTabSz="609630">
                <a:buFont typeface="Wingdings" panose="05000000000000000000" pitchFamily="2" charset="2"/>
                <a:buChar char="§"/>
              </a:pPr>
              <a:r>
                <a:rPr lang="en-US" sz="2400" b="1" dirty="0">
                  <a:solidFill>
                    <a:srgbClr val="1649A0"/>
                  </a:solidFill>
                  <a:latin typeface="Nunito Sans" pitchFamily="2" charset="0"/>
                  <a:ea typeface="+mn-lt"/>
                  <a:cs typeface="+mn-lt"/>
                </a:rPr>
                <a:t>The Caption should identify what information is stored in the field</a:t>
              </a:r>
            </a:p>
            <a:p>
              <a:pPr marL="342900" indent="-342900" defTabSz="609630">
                <a:buFont typeface="Wingdings" panose="05000000000000000000" pitchFamily="2" charset="2"/>
                <a:buChar char="§"/>
              </a:pPr>
              <a:endParaRPr lang="en-US" sz="2400" b="1" dirty="0">
                <a:solidFill>
                  <a:srgbClr val="1649A0"/>
                </a:solidFill>
                <a:latin typeface="Nunito Sans" pitchFamily="2" charset="0"/>
                <a:ea typeface="+mn-lt"/>
                <a:cs typeface="+mn-lt"/>
              </a:endParaRPr>
            </a:p>
            <a:p>
              <a:pPr marL="342900" indent="-342900" defTabSz="609630">
                <a:buFont typeface="Wingdings" panose="05000000000000000000" pitchFamily="2" charset="2"/>
                <a:buChar char="§"/>
              </a:pPr>
              <a:r>
                <a:rPr lang="en-US" sz="2400" b="1" dirty="0">
                  <a:solidFill>
                    <a:srgbClr val="1649A0"/>
                  </a:solidFill>
                  <a:latin typeface="Nunito Sans" pitchFamily="2" charset="0"/>
                  <a:ea typeface="+mn-lt"/>
                  <a:cs typeface="+mn-lt"/>
                </a:rPr>
                <a:t>Captions do not change the user code field code for Query purposes. STU.U1 remains STU.U1, not “</a:t>
              </a:r>
              <a:r>
                <a:rPr lang="en-US" sz="2400" b="1" dirty="0" err="1">
                  <a:solidFill>
                    <a:srgbClr val="1649A0"/>
                  </a:solidFill>
                  <a:latin typeface="Nunito Sans" pitchFamily="2" charset="0"/>
                  <a:ea typeface="+mn-lt"/>
                  <a:cs typeface="+mn-lt"/>
                </a:rPr>
                <a:t>STU.Bus</a:t>
              </a:r>
              <a:r>
                <a:rPr lang="en-US" sz="2400" b="1" dirty="0">
                  <a:solidFill>
                    <a:srgbClr val="1649A0"/>
                  </a:solidFill>
                  <a:latin typeface="Nunito Sans" pitchFamily="2" charset="0"/>
                  <a:ea typeface="+mn-lt"/>
                  <a:cs typeface="+mn-lt"/>
                </a:rPr>
                <a:t> Student.”</a:t>
              </a:r>
            </a:p>
            <a:p>
              <a:pPr marL="342900" indent="-342900" defTabSz="609630">
                <a:buFont typeface="Wingdings" panose="05000000000000000000" pitchFamily="2" charset="2"/>
                <a:buChar char="§"/>
              </a:pPr>
              <a:endParaRPr lang="en-US" sz="2400" b="1" dirty="0">
                <a:solidFill>
                  <a:srgbClr val="1649A0"/>
                </a:solidFill>
                <a:latin typeface="Nunito Sans" pitchFamily="2" charset="0"/>
                <a:ea typeface="+mn-lt"/>
                <a:cs typeface="+mn-lt"/>
              </a:endParaRPr>
            </a:p>
            <a:p>
              <a:pPr marL="342900" indent="-342900" defTabSz="609630">
                <a:buFont typeface="Wingdings" panose="05000000000000000000" pitchFamily="2" charset="2"/>
                <a:buChar char="§"/>
              </a:pPr>
              <a:r>
                <a:rPr lang="en-US" sz="2400" b="1" dirty="0">
                  <a:solidFill>
                    <a:srgbClr val="1649A0"/>
                  </a:solidFill>
                  <a:latin typeface="Nunito Sans" pitchFamily="2" charset="0"/>
                  <a:ea typeface="+mn-lt"/>
                  <a:cs typeface="+mn-lt"/>
                </a:rPr>
                <a:t>Log out and log back in to see changes after the captions have been entered</a:t>
              </a:r>
              <a:endParaRPr lang="en-US" sz="2400" b="1" dirty="0">
                <a:solidFill>
                  <a:srgbClr val="1649A0"/>
                </a:solidFill>
                <a:latin typeface="Nunito Sans" pitchFamily="2" charset="0"/>
              </a:endParaRP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endParaRPr lang="en-US" sz="900" b="1" dirty="0">
                <a:solidFill>
                  <a:srgbClr val="1649A0"/>
                </a:solidFill>
                <a:latin typeface="Helvetica Neue"/>
              </a:endParaRPr>
            </a:p>
            <a:p>
              <a:pPr algn="l" latinLnBrk="0"/>
              <a:endParaRPr lang="en-US" sz="900" b="1" dirty="0">
                <a:solidFill>
                  <a:srgbClr val="333333"/>
                </a:solidFill>
                <a:latin typeface="Helvetica Neue"/>
              </a:endParaRPr>
            </a:p>
          </p:txBody>
        </p:sp>
      </p:grpSp>
      <p:sp>
        <p:nvSpPr>
          <p:cNvPr id="3" name="Header Presentation Title">
            <a:extLst>
              <a:ext uri="{FF2B5EF4-FFF2-40B4-BE49-F238E27FC236}">
                <a16:creationId xmlns:a16="http://schemas.microsoft.com/office/drawing/2014/main" id="{43FFC0EC-2B6A-46EF-9206-2609E97939C8}"/>
              </a:ext>
            </a:extLst>
          </p:cNvPr>
          <p:cNvSpPr txBox="1"/>
          <p:nvPr/>
        </p:nvSpPr>
        <p:spPr>
          <a:xfrm>
            <a:off x="8587613" y="51112"/>
            <a:ext cx="3294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  <a:latin typeface="Arial Black" panose="020B0A04020102020204" pitchFamily="34" charset="0"/>
              </a:rPr>
              <a:t>Did You Know? </a:t>
            </a:r>
          </a:p>
        </p:txBody>
      </p:sp>
    </p:spTree>
    <p:extLst>
      <p:ext uri="{BB962C8B-B14F-4D97-AF65-F5344CB8AC3E}">
        <p14:creationId xmlns:p14="http://schemas.microsoft.com/office/powerpoint/2010/main" val="42606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-107950" y="1845795"/>
            <a:ext cx="12407900" cy="679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 defTabSz="609630">
              <a:lnSpc>
                <a:spcPts val="5400"/>
              </a:lnSpc>
            </a:pPr>
            <a:r>
              <a:rPr lang="en-US" sz="5400" dirty="0">
                <a:solidFill>
                  <a:srgbClr val="FFFFFF"/>
                </a:solidFill>
                <a:latin typeface="AeriesSansBold" pitchFamily="50" charset="0"/>
              </a:rPr>
              <a:t>Status Color Code Assignments</a:t>
            </a:r>
            <a:endParaRPr lang="en-US" sz="54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3" name="Object2"/>
          <p:cNvSpPr/>
          <p:nvPr/>
        </p:nvSpPr>
        <p:spPr>
          <a:xfrm>
            <a:off x="-44450" y="3130288"/>
            <a:ext cx="12280900" cy="10883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2133"/>
              </a:lnSpc>
            </a:pPr>
            <a:r>
              <a:rPr lang="en-US" sz="2400" b="1" dirty="0">
                <a:solidFill>
                  <a:srgbClr val="FFFFFF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Used to identify the status of types of records</a:t>
            </a:r>
          </a:p>
          <a:p>
            <a:pPr algn="ctr" defTabSz="609630">
              <a:lnSpc>
                <a:spcPts val="2133"/>
              </a:lnSpc>
            </a:pPr>
            <a:r>
              <a:rPr lang="en-US" sz="2400" b="1" dirty="0">
                <a:solidFill>
                  <a:srgbClr val="FFFFFF"/>
                </a:solidFill>
                <a:latin typeface="Nunito Sans" pitchFamily="34" charset="0"/>
              </a:rPr>
              <a:t>Students, Courses, Teachers, </a:t>
            </a:r>
            <a:r>
              <a:rPr lang="en-US" sz="2400" b="1" dirty="0" err="1">
                <a:solidFill>
                  <a:srgbClr val="FFFFFF"/>
                </a:solidFill>
                <a:latin typeface="Nunito Sans" pitchFamily="34" charset="0"/>
              </a:rPr>
              <a:t>etc</a:t>
            </a:r>
            <a:endParaRPr lang="en-US" sz="2400" b="1" dirty="0">
              <a:solidFill>
                <a:srgbClr val="FFFFFF"/>
              </a:solidFill>
              <a:latin typeface="Nunito Sans" pitchFamily="34" charset="0"/>
            </a:endParaRPr>
          </a:p>
          <a:p>
            <a:pPr algn="ctr" defTabSz="609630">
              <a:lnSpc>
                <a:spcPts val="2133"/>
              </a:lnSpc>
            </a:pPr>
            <a:endParaRPr lang="en-US" sz="2400" b="1" dirty="0">
              <a:solidFill>
                <a:srgbClr val="FFFFFF"/>
              </a:solidFill>
              <a:latin typeface="Nunito Sans" pitchFamily="34" charset="0"/>
            </a:endParaRPr>
          </a:p>
          <a:p>
            <a:pPr algn="ctr" defTabSz="609630">
              <a:lnSpc>
                <a:spcPts val="2133"/>
              </a:lnSpc>
            </a:pPr>
            <a:r>
              <a:rPr lang="en-US" sz="2400" b="1" dirty="0">
                <a:solidFill>
                  <a:srgbClr val="FFFFFF"/>
                </a:solidFill>
                <a:latin typeface="Nunito Sans" pitchFamily="34" charset="0"/>
              </a:rPr>
              <a:t>Colors belong to the District</a:t>
            </a:r>
          </a:p>
          <a:p>
            <a:pPr algn="ctr" defTabSz="609630">
              <a:lnSpc>
                <a:spcPts val="2133"/>
              </a:lnSpc>
            </a:pPr>
            <a:endParaRPr lang="en-US" sz="2400" b="1" dirty="0">
              <a:solidFill>
                <a:srgbClr val="FFFFFF"/>
              </a:solidFill>
              <a:latin typeface="Nunito Sans" pitchFamily="34" charset="0"/>
            </a:endParaRPr>
          </a:p>
          <a:p>
            <a:pPr algn="ctr" defTabSz="609630">
              <a:lnSpc>
                <a:spcPts val="2133"/>
              </a:lnSpc>
            </a:pPr>
            <a:r>
              <a:rPr lang="en-US" sz="2400" b="1" dirty="0">
                <a:solidFill>
                  <a:srgbClr val="FFFFFF"/>
                </a:solidFill>
                <a:latin typeface="Nunito Sans" pitchFamily="34" charset="0"/>
              </a:rPr>
              <a:t>Need Read and Update Access to the Code (COD) table</a:t>
            </a: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50ADF7-14A0-E0EE-994A-F3C61B78F116}"/>
              </a:ext>
            </a:extLst>
          </p:cNvPr>
          <p:cNvSpPr txBox="1"/>
          <p:nvPr/>
        </p:nvSpPr>
        <p:spPr>
          <a:xfrm>
            <a:off x="4014651" y="5720584"/>
            <a:ext cx="62005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Status Color Code Assignments Documentation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969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riesCon Spring 2022 Presentation Deck" id="{CA03BEB2-40D2-4160-885E-94BC54F3FDAD}" vid="{7DCC510F-3B25-4E1F-BD8A-799756616A0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2037106336648B4B2D3A11D0E1F24" ma:contentTypeVersion="6" ma:contentTypeDescription="Create a new document." ma:contentTypeScope="" ma:versionID="21a97e4efad8a08aaaa384ff96c8d6f1">
  <xsd:schema xmlns:xsd="http://www.w3.org/2001/XMLSchema" xmlns:xs="http://www.w3.org/2001/XMLSchema" xmlns:p="http://schemas.microsoft.com/office/2006/metadata/properties" xmlns:ns3="9fa4b8b5-de85-4725-b864-e23910173c26" xmlns:ns4="e478c2eb-79cb-4ee3-bc1e-2b2d00068f5f" targetNamespace="http://schemas.microsoft.com/office/2006/metadata/properties" ma:root="true" ma:fieldsID="20a8c085381b756be0a6b98e55f7e4aa" ns3:_="" ns4:_="">
    <xsd:import namespace="9fa4b8b5-de85-4725-b864-e23910173c26"/>
    <xsd:import namespace="e478c2eb-79cb-4ee3-bc1e-2b2d00068f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4b8b5-de85-4725-b864-e23910173c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8c2eb-79cb-4ee3-bc1e-2b2d00068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1591FF-1DFE-44B8-8044-B30CFCB36C4B}">
  <ds:schemaRefs>
    <ds:schemaRef ds:uri="9fa4b8b5-de85-4725-b864-e23910173c26"/>
    <ds:schemaRef ds:uri="e478c2eb-79cb-4ee3-bc1e-2b2d00068f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2EE6B17-017A-4877-B073-AECADA54DE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A39ED5-FF47-4F95-AD84-55057FF44036}">
  <ds:schemaRefs>
    <ds:schemaRef ds:uri="9fa4b8b5-de85-4725-b864-e23910173c26"/>
    <ds:schemaRef ds:uri="e478c2eb-79cb-4ee3-bc1e-2b2d00068f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1505</Words>
  <Application>Microsoft Office PowerPoint</Application>
  <PresentationFormat>Widescreen</PresentationFormat>
  <Paragraphs>1213</Paragraphs>
  <Slides>36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AeriesSansBold</vt:lpstr>
      <vt:lpstr>Aeries Sans</vt:lpstr>
      <vt:lpstr>Arial</vt:lpstr>
      <vt:lpstr>Calibri</vt:lpstr>
      <vt:lpstr>Nunito Sans</vt:lpstr>
      <vt:lpstr>Wingdings</vt:lpstr>
      <vt:lpstr>Helvetica Neue</vt:lpstr>
      <vt:lpstr>Courier New</vt:lpstr>
      <vt:lpstr>Arial Black</vt:lpstr>
      <vt:lpstr>Calibri Light</vt:lpstr>
      <vt:lpstr>1_Office Theme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Lin-Clark</dc:creator>
  <cp:lastModifiedBy>Leeni Mitchell</cp:lastModifiedBy>
  <cp:revision>12</cp:revision>
  <dcterms:created xsi:type="dcterms:W3CDTF">2020-10-12T22:05:31Z</dcterms:created>
  <dcterms:modified xsi:type="dcterms:W3CDTF">2023-05-15T08:46:17Z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0x0101004612037106336648B4B2D3A11D0E1F24</vt:lpwstr>
  </property>
</Properties>
</file>