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9"/>
  </p:notesMasterIdLst>
  <p:sldIdLst>
    <p:sldId id="293" r:id="rId5"/>
    <p:sldId id="295" r:id="rId6"/>
    <p:sldId id="294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267" r:id="rId17"/>
    <p:sldId id="288" r:id="rId18"/>
  </p:sldIdLst>
  <p:sldSz cx="12192000" cy="6858000"/>
  <p:notesSz cx="6858000" cy="9144000"/>
  <p:embeddedFontLst>
    <p:embeddedFont>
      <p:font typeface="AeriesSansBold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 Sans" pitchFamily="2" charset="0"/>
      <p:regular r:id="rId25"/>
      <p:bold r:id="rId26"/>
      <p:italic r:id="rId27"/>
      <p:boldItalic r:id="rId28"/>
    </p:embeddedFont>
    <p:embeddedFont>
      <p:font typeface="Nunito Sans SemiBold" pitchFamily="2" charset="0"/>
      <p:bold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345BA9"/>
    <a:srgbClr val="A5BAE3"/>
    <a:srgbClr val="0F346F"/>
    <a:srgbClr val="164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C7AD60-A0AA-4562-BD23-70EFFFDBB738}" v="21" dt="2023-05-11T23:19:28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94" autoAdjust="0"/>
  </p:normalViewPr>
  <p:slideViewPr>
    <p:cSldViewPr snapToGrid="0">
      <p:cViewPr varScale="1">
        <p:scale>
          <a:sx n="92" d="100"/>
          <a:sy n="92" d="100"/>
        </p:scale>
        <p:origin x="1278" y="78"/>
      </p:cViewPr>
      <p:guideLst>
        <p:guide orient="horz" pos="1752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on Usher" userId="71ded564-9903-4d16-b026-5f6d53ce015c" providerId="ADAL" clId="{34C7AD60-A0AA-4562-BD23-70EFFFDBB738}"/>
    <pc:docChg chg="undo redo custSel addSld delSld modSld sldOrd">
      <pc:chgData name="Brandon Usher" userId="71ded564-9903-4d16-b026-5f6d53ce015c" providerId="ADAL" clId="{34C7AD60-A0AA-4562-BD23-70EFFFDBB738}" dt="2023-05-11T23:45:25.252" v="5157" actId="20577"/>
      <pc:docMkLst>
        <pc:docMk/>
      </pc:docMkLst>
      <pc:sldChg chg="modSp add del mod setBg">
        <pc:chgData name="Brandon Usher" userId="71ded564-9903-4d16-b026-5f6d53ce015c" providerId="ADAL" clId="{34C7AD60-A0AA-4562-BD23-70EFFFDBB738}" dt="2023-05-11T19:35:18.767" v="4014" actId="20577"/>
        <pc:sldMkLst>
          <pc:docMk/>
          <pc:sldMk cId="0" sldId="267"/>
        </pc:sldMkLst>
        <pc:spChg chg="mod">
          <ac:chgData name="Brandon Usher" userId="71ded564-9903-4d16-b026-5f6d53ce015c" providerId="ADAL" clId="{34C7AD60-A0AA-4562-BD23-70EFFFDBB738}" dt="2023-05-11T19:35:18.767" v="4014" actId="20577"/>
          <ac:spMkLst>
            <pc:docMk/>
            <pc:sldMk cId="0" sldId="267"/>
            <ac:spMk id="3" creationId="{00000000-0000-0000-0000-000000000000}"/>
          </ac:spMkLst>
        </pc:spChg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0" sldId="268"/>
        </pc:sldMkLst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0" sldId="269"/>
        </pc:sldMkLst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0" sldId="270"/>
        </pc:sldMkLst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0" sldId="271"/>
        </pc:sldMkLst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0" sldId="272"/>
        </pc:sldMkLst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0" sldId="273"/>
        </pc:sldMkLst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0" sldId="274"/>
        </pc:sldMkLst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0" sldId="275"/>
        </pc:sldMkLst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0" sldId="276"/>
        </pc:sldMkLst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0" sldId="277"/>
        </pc:sldMkLst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0" sldId="278"/>
        </pc:sldMkLst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0" sldId="282"/>
        </pc:sldMkLst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0" sldId="283"/>
        </pc:sldMkLst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0" sldId="284"/>
        </pc:sldMkLst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0" sldId="287"/>
        </pc:sldMkLst>
      </pc:sldChg>
      <pc:sldChg chg="modSp mod">
        <pc:chgData name="Brandon Usher" userId="71ded564-9903-4d16-b026-5f6d53ce015c" providerId="ADAL" clId="{34C7AD60-A0AA-4562-BD23-70EFFFDBB738}" dt="2023-05-11T22:53:55.901" v="4507" actId="14100"/>
        <pc:sldMkLst>
          <pc:docMk/>
          <pc:sldMk cId="0" sldId="288"/>
        </pc:sldMkLst>
        <pc:spChg chg="mod">
          <ac:chgData name="Brandon Usher" userId="71ded564-9903-4d16-b026-5f6d53ce015c" providerId="ADAL" clId="{34C7AD60-A0AA-4562-BD23-70EFFFDBB738}" dt="2023-05-11T22:53:11.133" v="4500" actId="1036"/>
          <ac:spMkLst>
            <pc:docMk/>
            <pc:sldMk cId="0" sldId="288"/>
            <ac:spMk id="6" creationId="{CF7650BB-1A62-A65E-EA8E-F8DEB558EEEA}"/>
          </ac:spMkLst>
        </pc:spChg>
        <pc:spChg chg="mod">
          <ac:chgData name="Brandon Usher" userId="71ded564-9903-4d16-b026-5f6d53ce015c" providerId="ADAL" clId="{34C7AD60-A0AA-4562-BD23-70EFFFDBB738}" dt="2023-05-11T22:53:35.817" v="4503" actId="242"/>
          <ac:spMkLst>
            <pc:docMk/>
            <pc:sldMk cId="0" sldId="288"/>
            <ac:spMk id="17" creationId="{C151046C-73CB-6387-357A-6F791636F3E0}"/>
          </ac:spMkLst>
        </pc:spChg>
        <pc:spChg chg="mod">
          <ac:chgData name="Brandon Usher" userId="71ded564-9903-4d16-b026-5f6d53ce015c" providerId="ADAL" clId="{34C7AD60-A0AA-4562-BD23-70EFFFDBB738}" dt="2023-05-11T22:53:55.901" v="4507" actId="14100"/>
          <ac:spMkLst>
            <pc:docMk/>
            <pc:sldMk cId="0" sldId="288"/>
            <ac:spMk id="18" creationId="{8862EE14-0123-2CD8-E706-16F1FDCAB9F5}"/>
          </ac:spMkLst>
        </pc:spChg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0" sldId="289"/>
        </pc:sldMkLst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0" sldId="290"/>
        </pc:sldMkLst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0" sldId="291"/>
        </pc:sldMkLst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1622795599" sldId="292"/>
        </pc:sldMkLst>
      </pc:sldChg>
      <pc:sldChg chg="modSp mod">
        <pc:chgData name="Brandon Usher" userId="71ded564-9903-4d16-b026-5f6d53ce015c" providerId="ADAL" clId="{34C7AD60-A0AA-4562-BD23-70EFFFDBB738}" dt="2023-05-11T23:18:10.398" v="4941" actId="20577"/>
        <pc:sldMkLst>
          <pc:docMk/>
          <pc:sldMk cId="569788142" sldId="293"/>
        </pc:sldMkLst>
        <pc:spChg chg="mod">
          <ac:chgData name="Brandon Usher" userId="71ded564-9903-4d16-b026-5f6d53ce015c" providerId="ADAL" clId="{34C7AD60-A0AA-4562-BD23-70EFFFDBB738}" dt="2023-05-11T23:18:10.398" v="4941" actId="20577"/>
          <ac:spMkLst>
            <pc:docMk/>
            <pc:sldMk cId="569788142" sldId="293"/>
            <ac:spMk id="8" creationId="{4BA487FA-1121-44A4-2AC1-60C44105A1EF}"/>
          </ac:spMkLst>
        </pc:spChg>
      </pc:sldChg>
      <pc:sldChg chg="modSp mod">
        <pc:chgData name="Brandon Usher" userId="71ded564-9903-4d16-b026-5f6d53ce015c" providerId="ADAL" clId="{34C7AD60-A0AA-4562-BD23-70EFFFDBB738}" dt="2023-05-11T23:45:17.072" v="5146" actId="20577"/>
        <pc:sldMkLst>
          <pc:docMk/>
          <pc:sldMk cId="1868993392" sldId="294"/>
        </pc:sldMkLst>
        <pc:spChg chg="mod">
          <ac:chgData name="Brandon Usher" userId="71ded564-9903-4d16-b026-5f6d53ce015c" providerId="ADAL" clId="{34C7AD60-A0AA-4562-BD23-70EFFFDBB738}" dt="2023-05-11T23:08:15.911" v="4856" actId="20577"/>
          <ac:spMkLst>
            <pc:docMk/>
            <pc:sldMk cId="1868993392" sldId="294"/>
            <ac:spMk id="2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23:45:17.072" v="5146" actId="20577"/>
          <ac:spMkLst>
            <pc:docMk/>
            <pc:sldMk cId="1868993392" sldId="294"/>
            <ac:spMk id="3" creationId="{00000000-0000-0000-0000-000000000000}"/>
          </ac:spMkLst>
        </pc:spChg>
      </pc:sldChg>
      <pc:sldChg chg="modSp mod">
        <pc:chgData name="Brandon Usher" userId="71ded564-9903-4d16-b026-5f6d53ce015c" providerId="ADAL" clId="{34C7AD60-A0AA-4562-BD23-70EFFFDBB738}" dt="2023-05-11T23:19:42.528" v="4943" actId="14861"/>
        <pc:sldMkLst>
          <pc:docMk/>
          <pc:sldMk cId="4113236485" sldId="295"/>
        </pc:sldMkLst>
        <pc:picChg chg="mod">
          <ac:chgData name="Brandon Usher" userId="71ded564-9903-4d16-b026-5f6d53ce015c" providerId="ADAL" clId="{34C7AD60-A0AA-4562-BD23-70EFFFDBB738}" dt="2023-05-11T23:19:42.528" v="4943" actId="14861"/>
          <ac:picMkLst>
            <pc:docMk/>
            <pc:sldMk cId="4113236485" sldId="295"/>
            <ac:picMk id="4" creationId="{69F46F02-0AEC-B1FE-B3F0-4784907A1E5B}"/>
          </ac:picMkLst>
        </pc:picChg>
      </pc:sldChg>
      <pc:sldChg chg="del">
        <pc:chgData name="Brandon Usher" userId="71ded564-9903-4d16-b026-5f6d53ce015c" providerId="ADAL" clId="{34C7AD60-A0AA-4562-BD23-70EFFFDBB738}" dt="2023-05-11T17:27:57.058" v="357" actId="47"/>
        <pc:sldMkLst>
          <pc:docMk/>
          <pc:sldMk cId="3552274370" sldId="296"/>
        </pc:sldMkLst>
      </pc:sldChg>
      <pc:sldChg chg="addSp delSp modSp add mod ord modNotesTx">
        <pc:chgData name="Brandon Usher" userId="71ded564-9903-4d16-b026-5f6d53ce015c" providerId="ADAL" clId="{34C7AD60-A0AA-4562-BD23-70EFFFDBB738}" dt="2023-05-11T23:21:08.442" v="4946" actId="20577"/>
        <pc:sldMkLst>
          <pc:docMk/>
          <pc:sldMk cId="273772604" sldId="297"/>
        </pc:sldMkLst>
        <pc:spChg chg="add mod">
          <ac:chgData name="Brandon Usher" userId="71ded564-9903-4d16-b026-5f6d53ce015c" providerId="ADAL" clId="{34C7AD60-A0AA-4562-BD23-70EFFFDBB738}" dt="2023-05-11T17:24:28.382" v="295" actId="1076"/>
          <ac:spMkLst>
            <pc:docMk/>
            <pc:sldMk cId="273772604" sldId="297"/>
            <ac:spMk id="3" creationId="{F27043A6-A027-A62E-5D17-9C459F2D78B8}"/>
          </ac:spMkLst>
        </pc:spChg>
        <pc:spChg chg="mod">
          <ac:chgData name="Brandon Usher" userId="71ded564-9903-4d16-b026-5f6d53ce015c" providerId="ADAL" clId="{34C7AD60-A0AA-4562-BD23-70EFFFDBB738}" dt="2023-05-11T19:38:58.442" v="4061"/>
          <ac:spMkLst>
            <pc:docMk/>
            <pc:sldMk cId="273772604" sldId="297"/>
            <ac:spMk id="5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17:24:44.863" v="298" actId="14100"/>
          <ac:spMkLst>
            <pc:docMk/>
            <pc:sldMk cId="273772604" sldId="297"/>
            <ac:spMk id="6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17:24:28.382" v="295" actId="1076"/>
          <ac:spMkLst>
            <pc:docMk/>
            <pc:sldMk cId="273772604" sldId="297"/>
            <ac:spMk id="7" creationId="{00000000-0000-0000-0000-000000000000}"/>
          </ac:spMkLst>
        </pc:spChg>
        <pc:spChg chg="del">
          <ac:chgData name="Brandon Usher" userId="71ded564-9903-4d16-b026-5f6d53ce015c" providerId="ADAL" clId="{34C7AD60-A0AA-4562-BD23-70EFFFDBB738}" dt="2023-05-11T17:28:51.980" v="393" actId="478"/>
          <ac:spMkLst>
            <pc:docMk/>
            <pc:sldMk cId="273772604" sldId="297"/>
            <ac:spMk id="8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17:28:48.670" v="392" actId="20577"/>
          <ac:spMkLst>
            <pc:docMk/>
            <pc:sldMk cId="273772604" sldId="297"/>
            <ac:spMk id="9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23:09:34.699" v="4939" actId="20577"/>
          <ac:spMkLst>
            <pc:docMk/>
            <pc:sldMk cId="273772604" sldId="297"/>
            <ac:spMk id="10" creationId="{00000000-0000-0000-0000-000000000000}"/>
          </ac:spMkLst>
        </pc:spChg>
        <pc:spChg chg="del">
          <ac:chgData name="Brandon Usher" userId="71ded564-9903-4d16-b026-5f6d53ce015c" providerId="ADAL" clId="{34C7AD60-A0AA-4562-BD23-70EFFFDBB738}" dt="2023-05-11T17:28:53.151" v="394" actId="478"/>
          <ac:spMkLst>
            <pc:docMk/>
            <pc:sldMk cId="273772604" sldId="297"/>
            <ac:spMk id="11" creationId="{00000000-0000-0000-0000-000000000000}"/>
          </ac:spMkLst>
        </pc:spChg>
        <pc:spChg chg="add mod">
          <ac:chgData name="Brandon Usher" userId="71ded564-9903-4d16-b026-5f6d53ce015c" providerId="ADAL" clId="{34C7AD60-A0AA-4562-BD23-70EFFFDBB738}" dt="2023-05-11T17:24:28.382" v="295" actId="1076"/>
          <ac:spMkLst>
            <pc:docMk/>
            <pc:sldMk cId="273772604" sldId="297"/>
            <ac:spMk id="12" creationId="{19880874-4656-8FE8-3B11-9545CBAE54FD}"/>
          </ac:spMkLst>
        </pc:spChg>
        <pc:spChg chg="add mod">
          <ac:chgData name="Brandon Usher" userId="71ded564-9903-4d16-b026-5f6d53ce015c" providerId="ADAL" clId="{34C7AD60-A0AA-4562-BD23-70EFFFDBB738}" dt="2023-05-11T17:24:28.382" v="295" actId="1076"/>
          <ac:spMkLst>
            <pc:docMk/>
            <pc:sldMk cId="273772604" sldId="297"/>
            <ac:spMk id="13" creationId="{41629271-1000-10EB-AC90-13F7572A33FF}"/>
          </ac:spMkLst>
        </pc:spChg>
        <pc:spChg chg="add mod">
          <ac:chgData name="Brandon Usher" userId="71ded564-9903-4d16-b026-5f6d53ce015c" providerId="ADAL" clId="{34C7AD60-A0AA-4562-BD23-70EFFFDBB738}" dt="2023-05-11T17:24:28.382" v="295" actId="1076"/>
          <ac:spMkLst>
            <pc:docMk/>
            <pc:sldMk cId="273772604" sldId="297"/>
            <ac:spMk id="14" creationId="{68B2D06C-E06F-6577-1E8C-514F207449E3}"/>
          </ac:spMkLst>
        </pc:spChg>
        <pc:picChg chg="mod">
          <ac:chgData name="Brandon Usher" userId="71ded564-9903-4d16-b026-5f6d53ce015c" providerId="ADAL" clId="{34C7AD60-A0AA-4562-BD23-70EFFFDBB738}" dt="2023-05-11T17:25:34.720" v="354" actId="1038"/>
          <ac:picMkLst>
            <pc:docMk/>
            <pc:sldMk cId="273772604" sldId="297"/>
            <ac:picMk id="4" creationId="{00000000-0000-0000-0000-000000000000}"/>
          </ac:picMkLst>
        </pc:picChg>
      </pc:sldChg>
      <pc:sldChg chg="modSp add mod modNotesTx">
        <pc:chgData name="Brandon Usher" userId="71ded564-9903-4d16-b026-5f6d53ce015c" providerId="ADAL" clId="{34C7AD60-A0AA-4562-BD23-70EFFFDBB738}" dt="2023-05-11T23:23:54.489" v="5092" actId="20577"/>
        <pc:sldMkLst>
          <pc:docMk/>
          <pc:sldMk cId="670293514" sldId="298"/>
        </pc:sldMkLst>
        <pc:spChg chg="mod">
          <ac:chgData name="Brandon Usher" userId="71ded564-9903-4d16-b026-5f6d53ce015c" providerId="ADAL" clId="{34C7AD60-A0AA-4562-BD23-70EFFFDBB738}" dt="2023-05-11T19:38:53.074" v="4060" actId="20577"/>
          <ac:spMkLst>
            <pc:docMk/>
            <pc:sldMk cId="670293514" sldId="298"/>
            <ac:spMk id="5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17:51:00.942" v="852" actId="6549"/>
          <ac:spMkLst>
            <pc:docMk/>
            <pc:sldMk cId="670293514" sldId="298"/>
            <ac:spMk id="6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17:51:09.261" v="872" actId="6549"/>
          <ac:spMkLst>
            <pc:docMk/>
            <pc:sldMk cId="670293514" sldId="298"/>
            <ac:spMk id="7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23:22:44.249" v="4949" actId="20577"/>
          <ac:spMkLst>
            <pc:docMk/>
            <pc:sldMk cId="670293514" sldId="298"/>
            <ac:spMk id="10" creationId="{00000000-0000-0000-0000-000000000000}"/>
          </ac:spMkLst>
        </pc:spChg>
        <pc:picChg chg="mod">
          <ac:chgData name="Brandon Usher" userId="71ded564-9903-4d16-b026-5f6d53ce015c" providerId="ADAL" clId="{34C7AD60-A0AA-4562-BD23-70EFFFDBB738}" dt="2023-05-11T17:51:30.782" v="900" actId="1035"/>
          <ac:picMkLst>
            <pc:docMk/>
            <pc:sldMk cId="670293514" sldId="298"/>
            <ac:picMk id="4" creationId="{00000000-0000-0000-0000-000000000000}"/>
          </ac:picMkLst>
        </pc:picChg>
      </pc:sldChg>
      <pc:sldChg chg="modSp add mod modNotesTx">
        <pc:chgData name="Brandon Usher" userId="71ded564-9903-4d16-b026-5f6d53ce015c" providerId="ADAL" clId="{34C7AD60-A0AA-4562-BD23-70EFFFDBB738}" dt="2023-05-11T23:00:48.935" v="4525" actId="20577"/>
        <pc:sldMkLst>
          <pc:docMk/>
          <pc:sldMk cId="4093214594" sldId="299"/>
        </pc:sldMkLst>
        <pc:spChg chg="mod">
          <ac:chgData name="Brandon Usher" userId="71ded564-9903-4d16-b026-5f6d53ce015c" providerId="ADAL" clId="{34C7AD60-A0AA-4562-BD23-70EFFFDBB738}" dt="2023-05-11T17:55:31.923" v="1009" actId="21"/>
          <ac:spMkLst>
            <pc:docMk/>
            <pc:sldMk cId="4093214594" sldId="299"/>
            <ac:spMk id="3" creationId="{F27043A6-A027-A62E-5D17-9C459F2D78B8}"/>
          </ac:spMkLst>
        </pc:spChg>
        <pc:spChg chg="mod">
          <ac:chgData name="Brandon Usher" userId="71ded564-9903-4d16-b026-5f6d53ce015c" providerId="ADAL" clId="{34C7AD60-A0AA-4562-BD23-70EFFFDBB738}" dt="2023-05-11T19:39:00.736" v="4062"/>
          <ac:spMkLst>
            <pc:docMk/>
            <pc:sldMk cId="4093214594" sldId="299"/>
            <ac:spMk id="5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17:55:36.068" v="1016" actId="20577"/>
          <ac:spMkLst>
            <pc:docMk/>
            <pc:sldMk cId="4093214594" sldId="299"/>
            <ac:spMk id="7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23:00:48.935" v="4525" actId="20577"/>
          <ac:spMkLst>
            <pc:docMk/>
            <pc:sldMk cId="4093214594" sldId="299"/>
            <ac:spMk id="10" creationId="{00000000-0000-0000-0000-000000000000}"/>
          </ac:spMkLst>
        </pc:spChg>
        <pc:picChg chg="mod">
          <ac:chgData name="Brandon Usher" userId="71ded564-9903-4d16-b026-5f6d53ce015c" providerId="ADAL" clId="{34C7AD60-A0AA-4562-BD23-70EFFFDBB738}" dt="2023-05-11T17:55:42.263" v="1046" actId="1035"/>
          <ac:picMkLst>
            <pc:docMk/>
            <pc:sldMk cId="4093214594" sldId="299"/>
            <ac:picMk id="4" creationId="{00000000-0000-0000-0000-000000000000}"/>
          </ac:picMkLst>
        </pc:picChg>
      </pc:sldChg>
      <pc:sldChg chg="modSp add mod setBg modNotesTx">
        <pc:chgData name="Brandon Usher" userId="71ded564-9903-4d16-b026-5f6d53ce015c" providerId="ADAL" clId="{34C7AD60-A0AA-4562-BD23-70EFFFDBB738}" dt="2023-05-11T23:29:26.664" v="5095" actId="20577"/>
        <pc:sldMkLst>
          <pc:docMk/>
          <pc:sldMk cId="1933929273" sldId="300"/>
        </pc:sldMkLst>
        <pc:spChg chg="mod">
          <ac:chgData name="Brandon Usher" userId="71ded564-9903-4d16-b026-5f6d53ce015c" providerId="ADAL" clId="{34C7AD60-A0AA-4562-BD23-70EFFFDBB738}" dt="2023-05-11T19:39:03.977" v="4063"/>
          <ac:spMkLst>
            <pc:docMk/>
            <pc:sldMk cId="1933929273" sldId="300"/>
            <ac:spMk id="5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17:55:54.112" v="1056" actId="20577"/>
          <ac:spMkLst>
            <pc:docMk/>
            <pc:sldMk cId="1933929273" sldId="300"/>
            <ac:spMk id="7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19:08:33.303" v="2356" actId="20577"/>
          <ac:spMkLst>
            <pc:docMk/>
            <pc:sldMk cId="1933929273" sldId="300"/>
            <ac:spMk id="9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19:49:48.415" v="4405" actId="20577"/>
          <ac:spMkLst>
            <pc:docMk/>
            <pc:sldMk cId="1933929273" sldId="300"/>
            <ac:spMk id="10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17:56:06.162" v="1084" actId="20577"/>
          <ac:spMkLst>
            <pc:docMk/>
            <pc:sldMk cId="1933929273" sldId="300"/>
            <ac:spMk id="12" creationId="{19880874-4656-8FE8-3B11-9545CBAE54FD}"/>
          </ac:spMkLst>
        </pc:spChg>
        <pc:picChg chg="mod">
          <ac:chgData name="Brandon Usher" userId="71ded564-9903-4d16-b026-5f6d53ce015c" providerId="ADAL" clId="{34C7AD60-A0AA-4562-BD23-70EFFFDBB738}" dt="2023-05-11T17:56:27.935" v="1129" actId="1035"/>
          <ac:picMkLst>
            <pc:docMk/>
            <pc:sldMk cId="1933929273" sldId="300"/>
            <ac:picMk id="4" creationId="{00000000-0000-0000-0000-000000000000}"/>
          </ac:picMkLst>
        </pc:picChg>
      </pc:sldChg>
      <pc:sldChg chg="modSp add mod setBg modNotesTx">
        <pc:chgData name="Brandon Usher" userId="71ded564-9903-4d16-b026-5f6d53ce015c" providerId="ADAL" clId="{34C7AD60-A0AA-4562-BD23-70EFFFDBB738}" dt="2023-05-11T23:31:46.217" v="5099" actId="20577"/>
        <pc:sldMkLst>
          <pc:docMk/>
          <pc:sldMk cId="3812550086" sldId="301"/>
        </pc:sldMkLst>
        <pc:spChg chg="mod">
          <ac:chgData name="Brandon Usher" userId="71ded564-9903-4d16-b026-5f6d53ce015c" providerId="ADAL" clId="{34C7AD60-A0AA-4562-BD23-70EFFFDBB738}" dt="2023-05-11T19:39:06.567" v="4064"/>
          <ac:spMkLst>
            <pc:docMk/>
            <pc:sldMk cId="3812550086" sldId="301"/>
            <ac:spMk id="5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17:56:54.916" v="1163" actId="6549"/>
          <ac:spMkLst>
            <pc:docMk/>
            <pc:sldMk cId="3812550086" sldId="301"/>
            <ac:spMk id="7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19:47:41.483" v="4235" actId="20577"/>
          <ac:spMkLst>
            <pc:docMk/>
            <pc:sldMk cId="3812550086" sldId="301"/>
            <ac:spMk id="9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23:31:46.217" v="5099" actId="20577"/>
          <ac:spMkLst>
            <pc:docMk/>
            <pc:sldMk cId="3812550086" sldId="301"/>
            <ac:spMk id="10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17:56:43.831" v="1143" actId="21"/>
          <ac:spMkLst>
            <pc:docMk/>
            <pc:sldMk cId="3812550086" sldId="301"/>
            <ac:spMk id="13" creationId="{41629271-1000-10EB-AC90-13F7572A33FF}"/>
          </ac:spMkLst>
        </pc:spChg>
        <pc:picChg chg="mod">
          <ac:chgData name="Brandon Usher" userId="71ded564-9903-4d16-b026-5f6d53ce015c" providerId="ADAL" clId="{34C7AD60-A0AA-4562-BD23-70EFFFDBB738}" dt="2023-05-11T17:57:06.880" v="1230" actId="1036"/>
          <ac:picMkLst>
            <pc:docMk/>
            <pc:sldMk cId="3812550086" sldId="301"/>
            <ac:picMk id="4" creationId="{00000000-0000-0000-0000-000000000000}"/>
          </ac:picMkLst>
        </pc:picChg>
      </pc:sldChg>
      <pc:sldChg chg="modSp add mod setBg modNotesTx">
        <pc:chgData name="Brandon Usher" userId="71ded564-9903-4d16-b026-5f6d53ce015c" providerId="ADAL" clId="{34C7AD60-A0AA-4562-BD23-70EFFFDBB738}" dt="2023-05-11T19:49:32.933" v="4394" actId="6549"/>
        <pc:sldMkLst>
          <pc:docMk/>
          <pc:sldMk cId="629525846" sldId="302"/>
        </pc:sldMkLst>
        <pc:spChg chg="mod">
          <ac:chgData name="Brandon Usher" userId="71ded564-9903-4d16-b026-5f6d53ce015c" providerId="ADAL" clId="{34C7AD60-A0AA-4562-BD23-70EFFFDBB738}" dt="2023-05-11T19:39:08.862" v="4065"/>
          <ac:spMkLst>
            <pc:docMk/>
            <pc:sldMk cId="629525846" sldId="302"/>
            <ac:spMk id="5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17:57:22.565" v="1252" actId="21"/>
          <ac:spMkLst>
            <pc:docMk/>
            <pc:sldMk cId="629525846" sldId="302"/>
            <ac:spMk id="7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19:48:02.352" v="4260" actId="20577"/>
          <ac:spMkLst>
            <pc:docMk/>
            <pc:sldMk cId="629525846" sldId="302"/>
            <ac:spMk id="9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19:49:09.353" v="4323" actId="20577"/>
          <ac:spMkLst>
            <pc:docMk/>
            <pc:sldMk cId="629525846" sldId="302"/>
            <ac:spMk id="10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17:57:28.048" v="1262" actId="6549"/>
          <ac:spMkLst>
            <pc:docMk/>
            <pc:sldMk cId="629525846" sldId="302"/>
            <ac:spMk id="14" creationId="{68B2D06C-E06F-6577-1E8C-514F207449E3}"/>
          </ac:spMkLst>
        </pc:spChg>
        <pc:picChg chg="mod">
          <ac:chgData name="Brandon Usher" userId="71ded564-9903-4d16-b026-5f6d53ce015c" providerId="ADAL" clId="{34C7AD60-A0AA-4562-BD23-70EFFFDBB738}" dt="2023-05-11T17:57:34.197" v="1315" actId="1035"/>
          <ac:picMkLst>
            <pc:docMk/>
            <pc:sldMk cId="629525846" sldId="302"/>
            <ac:picMk id="4" creationId="{00000000-0000-0000-0000-000000000000}"/>
          </ac:picMkLst>
        </pc:picChg>
      </pc:sldChg>
      <pc:sldChg chg="add del setBg">
        <pc:chgData name="Brandon Usher" userId="71ded564-9903-4d16-b026-5f6d53ce015c" providerId="ADAL" clId="{34C7AD60-A0AA-4562-BD23-70EFFFDBB738}" dt="2023-05-11T19:41:06.945" v="4081"/>
        <pc:sldMkLst>
          <pc:docMk/>
          <pc:sldMk cId="888425338" sldId="303"/>
        </pc:sldMkLst>
      </pc:sldChg>
      <pc:sldChg chg="modSp add mod ord">
        <pc:chgData name="Brandon Usher" userId="71ded564-9903-4d16-b026-5f6d53ce015c" providerId="ADAL" clId="{34C7AD60-A0AA-4562-BD23-70EFFFDBB738}" dt="2023-05-11T23:45:25.252" v="5157" actId="20577"/>
        <pc:sldMkLst>
          <pc:docMk/>
          <pc:sldMk cId="3022333841" sldId="303"/>
        </pc:sldMkLst>
        <pc:spChg chg="mod">
          <ac:chgData name="Brandon Usher" userId="71ded564-9903-4d16-b026-5f6d53ce015c" providerId="ADAL" clId="{34C7AD60-A0AA-4562-BD23-70EFFFDBB738}" dt="2023-05-11T23:09:09.032" v="4931" actId="20577"/>
          <ac:spMkLst>
            <pc:docMk/>
            <pc:sldMk cId="3022333841" sldId="303"/>
            <ac:spMk id="2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23:45:25.252" v="5157" actId="20577"/>
          <ac:spMkLst>
            <pc:docMk/>
            <pc:sldMk cId="3022333841" sldId="303"/>
            <ac:spMk id="3" creationId="{00000000-0000-0000-0000-000000000000}"/>
          </ac:spMkLst>
        </pc:spChg>
      </pc:sldChg>
      <pc:sldChg chg="add del setBg">
        <pc:chgData name="Brandon Usher" userId="71ded564-9903-4d16-b026-5f6d53ce015c" providerId="ADAL" clId="{34C7AD60-A0AA-4562-BD23-70EFFFDBB738}" dt="2023-05-11T19:41:00.790" v="4079"/>
        <pc:sldMkLst>
          <pc:docMk/>
          <pc:sldMk cId="4174521131" sldId="303"/>
        </pc:sldMkLst>
      </pc:sldChg>
      <pc:sldChg chg="delSp modSp add mod ord modNotesTx">
        <pc:chgData name="Brandon Usher" userId="71ded564-9903-4d16-b026-5f6d53ce015c" providerId="ADAL" clId="{34C7AD60-A0AA-4562-BD23-70EFFFDBB738}" dt="2023-05-11T23:37:35.548" v="5135" actId="20577"/>
        <pc:sldMkLst>
          <pc:docMk/>
          <pc:sldMk cId="2890742489" sldId="304"/>
        </pc:sldMkLst>
        <pc:spChg chg="del">
          <ac:chgData name="Brandon Usher" userId="71ded564-9903-4d16-b026-5f6d53ce015c" providerId="ADAL" clId="{34C7AD60-A0AA-4562-BD23-70EFFFDBB738}" dt="2023-05-11T19:48:14.649" v="4261" actId="478"/>
          <ac:spMkLst>
            <pc:docMk/>
            <pc:sldMk cId="2890742489" sldId="304"/>
            <ac:spMk id="3" creationId="{F27043A6-A027-A62E-5D17-9C459F2D78B8}"/>
          </ac:spMkLst>
        </pc:spChg>
        <pc:spChg chg="mod">
          <ac:chgData name="Brandon Usher" userId="71ded564-9903-4d16-b026-5f6d53ce015c" providerId="ADAL" clId="{34C7AD60-A0AA-4562-BD23-70EFFFDBB738}" dt="2023-05-11T19:42:22.797" v="4099" actId="20577"/>
          <ac:spMkLst>
            <pc:docMk/>
            <pc:sldMk cId="2890742489" sldId="304"/>
            <ac:spMk id="5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19:48:22.481" v="4280" actId="20577"/>
          <ac:spMkLst>
            <pc:docMk/>
            <pc:sldMk cId="2890742489" sldId="304"/>
            <ac:spMk id="6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23:37:35.548" v="5135" actId="20577"/>
          <ac:spMkLst>
            <pc:docMk/>
            <pc:sldMk cId="2890742489" sldId="304"/>
            <ac:spMk id="10" creationId="{00000000-0000-0000-0000-000000000000}"/>
          </ac:spMkLst>
        </pc:spChg>
        <pc:spChg chg="del">
          <ac:chgData name="Brandon Usher" userId="71ded564-9903-4d16-b026-5f6d53ce015c" providerId="ADAL" clId="{34C7AD60-A0AA-4562-BD23-70EFFFDBB738}" dt="2023-05-11T19:48:14.649" v="4261" actId="478"/>
          <ac:spMkLst>
            <pc:docMk/>
            <pc:sldMk cId="2890742489" sldId="304"/>
            <ac:spMk id="12" creationId="{19880874-4656-8FE8-3B11-9545CBAE54FD}"/>
          </ac:spMkLst>
        </pc:spChg>
        <pc:spChg chg="del">
          <ac:chgData name="Brandon Usher" userId="71ded564-9903-4d16-b026-5f6d53ce015c" providerId="ADAL" clId="{34C7AD60-A0AA-4562-BD23-70EFFFDBB738}" dt="2023-05-11T19:48:14.649" v="4261" actId="478"/>
          <ac:spMkLst>
            <pc:docMk/>
            <pc:sldMk cId="2890742489" sldId="304"/>
            <ac:spMk id="13" creationId="{41629271-1000-10EB-AC90-13F7572A33FF}"/>
          </ac:spMkLst>
        </pc:spChg>
        <pc:spChg chg="del">
          <ac:chgData name="Brandon Usher" userId="71ded564-9903-4d16-b026-5f6d53ce015c" providerId="ADAL" clId="{34C7AD60-A0AA-4562-BD23-70EFFFDBB738}" dt="2023-05-11T19:48:14.649" v="4261" actId="478"/>
          <ac:spMkLst>
            <pc:docMk/>
            <pc:sldMk cId="2890742489" sldId="304"/>
            <ac:spMk id="14" creationId="{68B2D06C-E06F-6577-1E8C-514F207449E3}"/>
          </ac:spMkLst>
        </pc:spChg>
      </pc:sldChg>
      <pc:sldChg chg="modSp add mod modNotesTx">
        <pc:chgData name="Brandon Usher" userId="71ded564-9903-4d16-b026-5f6d53ce015c" providerId="ADAL" clId="{34C7AD60-A0AA-4562-BD23-70EFFFDBB738}" dt="2023-05-11T23:35:01.947" v="5112"/>
        <pc:sldMkLst>
          <pc:docMk/>
          <pc:sldMk cId="2737232956" sldId="305"/>
        </pc:sldMkLst>
        <pc:spChg chg="mod">
          <ac:chgData name="Brandon Usher" userId="71ded564-9903-4d16-b026-5f6d53ce015c" providerId="ADAL" clId="{34C7AD60-A0AA-4562-BD23-70EFFFDBB738}" dt="2023-05-11T23:02:01.889" v="4578" actId="20577"/>
          <ac:spMkLst>
            <pc:docMk/>
            <pc:sldMk cId="2737232956" sldId="305"/>
            <ac:spMk id="6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23:02:04.653" v="4584" actId="20577"/>
          <ac:spMkLst>
            <pc:docMk/>
            <pc:sldMk cId="2737232956" sldId="305"/>
            <ac:spMk id="7" creationId="{00000000-0000-0000-0000-000000000000}"/>
          </ac:spMkLst>
        </pc:spChg>
        <pc:spChg chg="mod">
          <ac:chgData name="Brandon Usher" userId="71ded564-9903-4d16-b026-5f6d53ce015c" providerId="ADAL" clId="{34C7AD60-A0AA-4562-BD23-70EFFFDBB738}" dt="2023-05-11T23:35:01.947" v="5112"/>
          <ac:spMkLst>
            <pc:docMk/>
            <pc:sldMk cId="2737232956" sldId="305"/>
            <ac:spMk id="10" creationId="{00000000-0000-0000-0000-000000000000}"/>
          </ac:spMkLst>
        </pc:spChg>
        <pc:picChg chg="mod">
          <ac:chgData name="Brandon Usher" userId="71ded564-9903-4d16-b026-5f6d53ce015c" providerId="ADAL" clId="{34C7AD60-A0AA-4562-BD23-70EFFFDBB738}" dt="2023-05-11T23:01:43.770" v="4565" actId="1035"/>
          <ac:picMkLst>
            <pc:docMk/>
            <pc:sldMk cId="2737232956" sldId="305"/>
            <ac:picMk id="4" creationId="{00000000-0000-0000-0000-000000000000}"/>
          </ac:picMkLst>
        </pc:picChg>
      </pc:sldChg>
      <pc:sldChg chg="add del">
        <pc:chgData name="Brandon Usher" userId="71ded564-9903-4d16-b026-5f6d53ce015c" providerId="ADAL" clId="{34C7AD60-A0AA-4562-BD23-70EFFFDBB738}" dt="2023-05-11T23:01:33.160" v="4527" actId="47"/>
        <pc:sldMkLst>
          <pc:docMk/>
          <pc:sldMk cId="2865858373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2023-05-11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505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Interdistrict: STU.IT – set it to 00?</a:t>
            </a:r>
          </a:p>
          <a:p>
            <a:r>
              <a:rPr lang="en-US" dirty="0"/>
              <a:t>District of Residence: STU.ITD – clear it out?</a:t>
            </a:r>
          </a:p>
          <a:p>
            <a:r>
              <a:rPr lang="en-US" dirty="0"/>
              <a:t>Scheduling Group: STU.SG – clear it out?</a:t>
            </a:r>
          </a:p>
          <a:p>
            <a:r>
              <a:rPr lang="en-US" dirty="0"/>
              <a:t>Special Programs: Which codes are reopened at the start of school? Examples include 146 (Bilingual Program), 147 (English as a Second Language (ESL)), 406 (Unschooled Asylee / Refugee)</a:t>
            </a:r>
          </a:p>
          <a:p>
            <a:r>
              <a:rPr lang="en-US" dirty="0"/>
              <a:t>Program Screening: Due to no end date field, do you want these rolled or start fresh?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95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Grading Periods: Do you want to use Grading Periods instead of Terms in Gradebooks? Turn it on in School Options (if it’s not already)</a:t>
            </a:r>
          </a:p>
          <a:p>
            <a:r>
              <a:rPr lang="en-US" dirty="0"/>
              <a:t>Grading Periods: A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llows individual marking periods to be stand-alone grading periods within a semester rather than grading periods with a running average for the entire semester in a teacher's gradebook.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828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 Types: STU.HSG</a:t>
            </a:r>
          </a:p>
          <a:p>
            <a:r>
              <a:rPr lang="en-US" dirty="0"/>
              <a:t>Activity Codes: ACT CD, TY, RS</a:t>
            </a:r>
          </a:p>
          <a:p>
            <a:r>
              <a:rPr lang="en-US" dirty="0"/>
              <a:t>Foundational High School Program: REQ GRT</a:t>
            </a:r>
          </a:p>
          <a:p>
            <a:r>
              <a:rPr lang="en-US" dirty="0"/>
              <a:t>Graduation Endorsement: GES.ST “CP”</a:t>
            </a:r>
          </a:p>
          <a:p>
            <a:r>
              <a:rPr lang="en-US" dirty="0"/>
              <a:t>Retention codes: RET.CD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03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Low/High Grade: If expanding grade levels, change before rollover. If restricting grade levels, change after rollover.</a:t>
            </a:r>
          </a:p>
          <a:p>
            <a:r>
              <a:rPr lang="en-US" dirty="0"/>
              <a:t>Next Year Start Date: This is helpful to fill in if schools start on differing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770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Graduation Status: For seniors fill in STU.HSG = 34, STU.DG = last day of school (check knowledgebase for more details)</a:t>
            </a:r>
          </a:p>
          <a:p>
            <a:r>
              <a:rPr lang="en-US" dirty="0"/>
              <a:t>Special Programs: Which ones need to be closed? Do any need to be reopened at the start of the year? Examples include 146 (Bilingual Program), 147 (English as a Second Language (ESL)), 406 (Unschooled Asylee / Refugee)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910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Supporting Documentation: Ensure it is all gathered and retained per Student Attendance Account Handbook (SAAH) section 2.3.5</a:t>
            </a:r>
          </a:p>
          <a:p>
            <a:r>
              <a:rPr lang="en-US" dirty="0"/>
              <a:t>Out-of-School Suspensions: Aeries Report “Student Assertive Discipline Record”</a:t>
            </a:r>
          </a:p>
          <a:p>
            <a:r>
              <a:rPr lang="en-US" dirty="0"/>
              <a:t>Aeries Attendance Audit Reports: confirm all attendance data is accurate. Recompute attendance when running each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401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Mappings: Each file has its own mappings linked in our documentation under “Interchange” and the file name (Ex: “</a:t>
            </a:r>
            <a:r>
              <a:rPr lang="en-US" dirty="0" err="1"/>
              <a:t>InterchangeEducationOrganizationExtension</a:t>
            </a:r>
            <a:r>
              <a:rPr lang="en-US" dirty="0"/>
              <a:t>”)</a:t>
            </a:r>
          </a:p>
          <a:p>
            <a:r>
              <a:rPr lang="en-US" dirty="0"/>
              <a:t>Mappings: If the “TSDS/PEIMS” column for Code Transactions is blank, it will export as blank. We do NOT recommend clicking “Add Local Codes” unless ALL codes will be translated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341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Medical Log: Rollover or start fresh?</a:t>
            </a:r>
          </a:p>
          <a:p>
            <a:r>
              <a:rPr lang="en-US" dirty="0"/>
              <a:t>Free and Reduced: Rollover or start fresh?</a:t>
            </a:r>
          </a:p>
          <a:p>
            <a:r>
              <a:rPr lang="en-US" dirty="0"/>
              <a:t>Master Schedule: Rollover of start fresh?</a:t>
            </a:r>
          </a:p>
          <a:p>
            <a:r>
              <a:rPr lang="en-US" dirty="0"/>
              <a:t>Next ADA </a:t>
            </a:r>
            <a:r>
              <a:rPr lang="en-US" dirty="0" err="1"/>
              <a:t>Elig</a:t>
            </a:r>
            <a:r>
              <a:rPr lang="en-US" dirty="0"/>
              <a:t> Code and Program(s): ADA Eligibility,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Prg</a:t>
            </a:r>
            <a:r>
              <a:rPr lang="en-US" dirty="0"/>
              <a:t> 1,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Prg</a:t>
            </a:r>
            <a:r>
              <a:rPr lang="en-US" dirty="0"/>
              <a:t> 2</a:t>
            </a:r>
          </a:p>
          <a:p>
            <a:r>
              <a:rPr lang="en-US" dirty="0"/>
              <a:t>Pre-Rollover Audit List: Run often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10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image" Target="../media/image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11" Type="http://schemas.openxmlformats.org/officeDocument/2006/relationships/image" Target="../media/image2.png"/><Relationship Id="rId5" Type="http://schemas.openxmlformats.org/officeDocument/2006/relationships/image" Target="../media/image26.png"/><Relationship Id="rId10" Type="http://schemas.openxmlformats.org/officeDocument/2006/relationships/hyperlink" Target="https://support.aeries.com/support/solutions/articles/14000135291-hosted-new-year-rollover-preparation-checklist" TargetMode="External"/><Relationship Id="rId4" Type="http://schemas.openxmlformats.org/officeDocument/2006/relationships/image" Target="../media/image5.svg"/><Relationship Id="rId9" Type="http://schemas.openxmlformats.org/officeDocument/2006/relationships/hyperlink" Target="https://support.aeries.com/support/solutions/articles/14000129548-texas-end-of-year-process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2544764" y="-2070100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280540"/>
            <a:ext cx="9573316" cy="70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New Year Rollover – Texas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376F7-8E1C-BF53-CC7B-76DE28D5E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967" y="-443609"/>
            <a:ext cx="2561133" cy="910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107950" y="2806700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/>
              </a:rPr>
              <a:t>Post-Rollover</a:t>
            </a:r>
            <a:endParaRPr lang="en-US" dirty="0"/>
          </a:p>
        </p:txBody>
      </p:sp>
      <p:sp>
        <p:nvSpPr>
          <p:cNvPr id="3" name="Object2"/>
          <p:cNvSpPr/>
          <p:nvPr/>
        </p:nvSpPr>
        <p:spPr>
          <a:xfrm>
            <a:off x="0" y="3860800"/>
            <a:ext cx="1219200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2133"/>
              </a:lnSpc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New Year Rollover – Texas</a:t>
            </a:r>
            <a:endParaRPr lang="en-US" sz="2400" dirty="0">
              <a:solidFill>
                <a:srgbClr val="FFFFFF"/>
              </a:solidFill>
              <a:latin typeface="Nunito Sans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3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24409" y="1787555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622300" y="704850"/>
            <a:ext cx="25273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2733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Post-Rollover</a:t>
            </a:r>
            <a:endParaRPr lang="en-US" sz="2733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552450" y="187325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Student Data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552450" y="2604135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School Data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0" y="609600"/>
            <a:ext cx="742950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What should be updated?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1520982"/>
            <a:ext cx="7372350" cy="39463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Interdistrict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District of Residence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Scheduling Group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Special Programs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Program Screening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Census Block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Truancy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4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24409" y="2498755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622300" y="704850"/>
            <a:ext cx="25273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2733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Post-Rollover</a:t>
            </a:r>
            <a:endParaRPr lang="en-US" sz="2733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552450" y="187325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Student Data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552450" y="2604135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School Data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0" y="609600"/>
            <a:ext cx="742950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What should be updated?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1520982"/>
            <a:ext cx="7372350" cy="39463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Calendar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Terms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Attendance Reporting Periods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Grading Periods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Portal Group Permissions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32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3559" r="87120"/>
          <a:stretch/>
        </p:blipFill>
        <p:spPr>
          <a:xfrm>
            <a:off x="1219200" y="4489753"/>
            <a:ext cx="1257905" cy="177497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1219200" y="1911350"/>
            <a:ext cx="9975850" cy="2044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8067"/>
              </a:lnSpc>
            </a:pPr>
            <a:endParaRPr lang="en-US" sz="6200" dirty="0">
              <a:solidFill>
                <a:srgbClr val="1649A0"/>
              </a:solidFill>
              <a:latin typeface="AeriesSansBold" pitchFamily="50" charset="0"/>
              <a:ea typeface="Aeries Sans" pitchFamily="34" charset="-122"/>
              <a:cs typeface="Aeries Sans" pitchFamily="34" charset="-120"/>
            </a:endParaRPr>
          </a:p>
          <a:p>
            <a:pPr defTabSz="609630">
              <a:lnSpc>
                <a:spcPts val="8067"/>
              </a:lnSpc>
            </a:pPr>
            <a:r>
              <a:rPr lang="en-US" sz="6200" dirty="0">
                <a:solidFill>
                  <a:srgbClr val="1649A0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When in doubt, reach out!</a:t>
            </a:r>
            <a:endParaRPr lang="en-US" sz="6200" dirty="0">
              <a:solidFill>
                <a:prstClr val="black"/>
              </a:solidFill>
              <a:latin typeface="AeriesSansBold" pitchFamily="50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6350" y="3432755"/>
            <a:ext cx="12192000" cy="345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939800" y="3859160"/>
            <a:ext cx="10312400" cy="2661844"/>
            <a:chOff x="939800" y="3616590"/>
            <a:chExt cx="10312400" cy="2661844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3800"/>
                </a:lnSpc>
              </a:pPr>
              <a:r>
                <a:rPr lang="en-US" sz="3200" kern="0" spc="-67" dirty="0">
                  <a:solidFill>
                    <a:srgbClr val="0C1E41"/>
                  </a:solidFill>
                  <a:latin typeface="AeriesSansBold" pitchFamily="50" charset="0"/>
                  <a:ea typeface="Aeries Sans" pitchFamily="34" charset="-122"/>
                  <a:cs typeface="Aeries Sans" pitchFamily="34" charset="-120"/>
                </a:rPr>
                <a:t>Info and links</a:t>
              </a:r>
              <a:endParaRPr lang="en-US" sz="3200" dirty="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  <p:sp>
          <p:nvSpPr>
            <p:cNvPr id="17" name="Object5">
              <a:extLst>
                <a:ext uri="{FF2B5EF4-FFF2-40B4-BE49-F238E27FC236}">
                  <a16:creationId xmlns:a16="http://schemas.microsoft.com/office/drawing/2014/main" id="{C151046C-73CB-6387-357A-6F791636F3E0}"/>
                </a:ext>
              </a:extLst>
            </p:cNvPr>
            <p:cNvSpPr/>
            <p:nvPr/>
          </p:nvSpPr>
          <p:spPr>
            <a:xfrm>
              <a:off x="939800" y="4715367"/>
              <a:ext cx="4473423" cy="15630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hlinkClick r:id="rId9"/>
                </a:rPr>
                <a:t>https://support.aeries.com/support/solutions/articles/14000129548-texas-end-of-year-processes</a:t>
              </a: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Object5">
              <a:extLst>
                <a:ext uri="{FF2B5EF4-FFF2-40B4-BE49-F238E27FC236}">
                  <a16:creationId xmlns:a16="http://schemas.microsoft.com/office/drawing/2014/main" id="{8862EE14-0123-2CD8-E706-16F1FDCAB9F5}"/>
                </a:ext>
              </a:extLst>
            </p:cNvPr>
            <p:cNvSpPr/>
            <p:nvPr/>
          </p:nvSpPr>
          <p:spPr>
            <a:xfrm>
              <a:off x="6311900" y="4715367"/>
              <a:ext cx="4940300" cy="156306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  <a:latin typeface="Nunito Sans SemiBold" pitchFamily="2" charset="0"/>
                  <a:hlinkClick r:id="rId10"/>
                </a:rPr>
                <a:t>https://support.aeries.com/support/solutions/articles/14000135291-hosted-new-year-rollover-preparation-checklist</a:t>
              </a:r>
              <a:r>
                <a:rPr lang="en-US" sz="1600" dirty="0">
                  <a:solidFill>
                    <a:prstClr val="black"/>
                  </a:solidFill>
                  <a:latin typeface="Nunito Sans SemiBold" pitchFamily="2" charset="0"/>
                </a:rPr>
                <a:t> </a:t>
              </a:r>
            </a:p>
          </p:txBody>
        </p:sp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-63500" y="2781300"/>
            <a:ext cx="1219200" cy="4140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30010" y="2992344"/>
            <a:ext cx="5616575" cy="866775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BRANDON USHER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 </a:t>
              </a:r>
              <a:r>
                <a:rPr lang="en-US" sz="1533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INTEGRATION ENGINEER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BRANDONU@AERIES.COM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  <p:pic>
        <p:nvPicPr>
          <p:cNvPr id="4" name="Picture 3" descr="A picture containing human face, person, smile, chin&#10;&#10;Description automatically generated">
            <a:extLst>
              <a:ext uri="{FF2B5EF4-FFF2-40B4-BE49-F238E27FC236}">
                <a16:creationId xmlns:a16="http://schemas.microsoft.com/office/drawing/2014/main" id="{69F46F02-0AEC-B1FE-B3F0-4784907A1E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13" y="3022836"/>
            <a:ext cx="834002" cy="834002"/>
          </a:xfrm>
          <a:prstGeom prst="ellipse">
            <a:avLst/>
          </a:prstGeom>
          <a:ln w="63500" cap="rnd">
            <a:solidFill>
              <a:srgbClr val="4472C4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107950" y="2806700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/>
              </a:rPr>
              <a:t>Pre-Rollover</a:t>
            </a:r>
            <a:endParaRPr lang="en-US" dirty="0"/>
          </a:p>
        </p:txBody>
      </p:sp>
      <p:sp>
        <p:nvSpPr>
          <p:cNvPr id="3" name="Object2"/>
          <p:cNvSpPr/>
          <p:nvPr/>
        </p:nvSpPr>
        <p:spPr>
          <a:xfrm>
            <a:off x="0" y="3860800"/>
            <a:ext cx="1219200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2133"/>
              </a:lnSpc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New Year Rollover – Texas</a:t>
            </a:r>
            <a:endParaRPr lang="en-US" sz="2400" dirty="0">
              <a:solidFill>
                <a:srgbClr val="FFFFFF"/>
              </a:solidFill>
              <a:latin typeface="Nunito Sans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24409" y="1787555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622300" y="704850"/>
            <a:ext cx="25273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2733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Pre-Rollover</a:t>
            </a:r>
            <a:endParaRPr lang="en-US" sz="2733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552450" y="187325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Codes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552450" y="2604135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School Data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0" y="609600"/>
            <a:ext cx="742950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What should be updated?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1520982"/>
            <a:ext cx="7372350" cy="39463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Graduation Types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Necessary Activity Codes exist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Foundational High School Program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Graduation Endorsement “Complete” status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Retention codes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</p:txBody>
      </p:sp>
      <p:sp>
        <p:nvSpPr>
          <p:cNvPr id="3" name="Object6">
            <a:extLst>
              <a:ext uri="{FF2B5EF4-FFF2-40B4-BE49-F238E27FC236}">
                <a16:creationId xmlns:a16="http://schemas.microsoft.com/office/drawing/2014/main" id="{F27043A6-A027-A62E-5D17-9C459F2D78B8}"/>
              </a:ext>
            </a:extLst>
          </p:cNvPr>
          <p:cNvSpPr/>
          <p:nvPr/>
        </p:nvSpPr>
        <p:spPr>
          <a:xfrm>
            <a:off x="552450" y="333502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Student Data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2" name="Object6">
            <a:extLst>
              <a:ext uri="{FF2B5EF4-FFF2-40B4-BE49-F238E27FC236}">
                <a16:creationId xmlns:a16="http://schemas.microsoft.com/office/drawing/2014/main" id="{19880874-4656-8FE8-3B11-9545CBAE54FD}"/>
              </a:ext>
            </a:extLst>
          </p:cNvPr>
          <p:cNvSpPr/>
          <p:nvPr/>
        </p:nvSpPr>
        <p:spPr>
          <a:xfrm>
            <a:off x="552450" y="4065905"/>
            <a:ext cx="2802896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Attendance Reconciliation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Object6">
            <a:extLst>
              <a:ext uri="{FF2B5EF4-FFF2-40B4-BE49-F238E27FC236}">
                <a16:creationId xmlns:a16="http://schemas.microsoft.com/office/drawing/2014/main" id="{41629271-1000-10EB-AC90-13F7572A33FF}"/>
              </a:ext>
            </a:extLst>
          </p:cNvPr>
          <p:cNvSpPr/>
          <p:nvPr/>
        </p:nvSpPr>
        <p:spPr>
          <a:xfrm>
            <a:off x="552450" y="479679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Summer PEIMS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Object6">
            <a:extLst>
              <a:ext uri="{FF2B5EF4-FFF2-40B4-BE49-F238E27FC236}">
                <a16:creationId xmlns:a16="http://schemas.microsoft.com/office/drawing/2014/main" id="{68B2D06C-E06F-6577-1E8C-514F207449E3}"/>
              </a:ext>
            </a:extLst>
          </p:cNvPr>
          <p:cNvSpPr/>
          <p:nvPr/>
        </p:nvSpPr>
        <p:spPr>
          <a:xfrm>
            <a:off x="552450" y="5527675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Rollover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77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24409" y="251702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622300" y="704850"/>
            <a:ext cx="25273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2733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Pre-Rollover</a:t>
            </a:r>
            <a:endParaRPr lang="en-US" sz="2733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552450" y="187325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Codes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552450" y="2604135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School Data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0" y="609600"/>
            <a:ext cx="742950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What should be updated?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1520982"/>
            <a:ext cx="7372350" cy="39463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Add New Schools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Update Low Grade / High Grade</a:t>
            </a:r>
          </a:p>
          <a:p>
            <a:pPr defTabSz="609630">
              <a:lnSpc>
                <a:spcPts val="1867"/>
              </a:lnSpc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Next Year Start Date</a:t>
            </a:r>
          </a:p>
        </p:txBody>
      </p:sp>
      <p:sp>
        <p:nvSpPr>
          <p:cNvPr id="3" name="Object6">
            <a:extLst>
              <a:ext uri="{FF2B5EF4-FFF2-40B4-BE49-F238E27FC236}">
                <a16:creationId xmlns:a16="http://schemas.microsoft.com/office/drawing/2014/main" id="{F27043A6-A027-A62E-5D17-9C459F2D78B8}"/>
              </a:ext>
            </a:extLst>
          </p:cNvPr>
          <p:cNvSpPr/>
          <p:nvPr/>
        </p:nvSpPr>
        <p:spPr>
          <a:xfrm>
            <a:off x="552450" y="333502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Student Data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2" name="Object6">
            <a:extLst>
              <a:ext uri="{FF2B5EF4-FFF2-40B4-BE49-F238E27FC236}">
                <a16:creationId xmlns:a16="http://schemas.microsoft.com/office/drawing/2014/main" id="{19880874-4656-8FE8-3B11-9545CBAE54FD}"/>
              </a:ext>
            </a:extLst>
          </p:cNvPr>
          <p:cNvSpPr/>
          <p:nvPr/>
        </p:nvSpPr>
        <p:spPr>
          <a:xfrm>
            <a:off x="552450" y="4065905"/>
            <a:ext cx="2802896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Attendance Reconciliation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Object6">
            <a:extLst>
              <a:ext uri="{FF2B5EF4-FFF2-40B4-BE49-F238E27FC236}">
                <a16:creationId xmlns:a16="http://schemas.microsoft.com/office/drawing/2014/main" id="{41629271-1000-10EB-AC90-13F7572A33FF}"/>
              </a:ext>
            </a:extLst>
          </p:cNvPr>
          <p:cNvSpPr/>
          <p:nvPr/>
        </p:nvSpPr>
        <p:spPr>
          <a:xfrm>
            <a:off x="552450" y="479679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Summer PEIMS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Object6">
            <a:extLst>
              <a:ext uri="{FF2B5EF4-FFF2-40B4-BE49-F238E27FC236}">
                <a16:creationId xmlns:a16="http://schemas.microsoft.com/office/drawing/2014/main" id="{68B2D06C-E06F-6577-1E8C-514F207449E3}"/>
              </a:ext>
            </a:extLst>
          </p:cNvPr>
          <p:cNvSpPr/>
          <p:nvPr/>
        </p:nvSpPr>
        <p:spPr>
          <a:xfrm>
            <a:off x="552450" y="5527675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Rollover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029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24409" y="3225937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622300" y="704850"/>
            <a:ext cx="25273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2733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Pre-Rollover</a:t>
            </a:r>
            <a:endParaRPr lang="en-US" sz="2733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552450" y="187325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Codes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552450" y="2604135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School Data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0" y="609600"/>
            <a:ext cx="742950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What should be updated?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1520982"/>
            <a:ext cx="7372350" cy="39463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Next School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Next Grade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Graduation Status via Mass Update Graduation Status</a:t>
            </a:r>
          </a:p>
          <a:p>
            <a:pPr defTabSz="609630">
              <a:lnSpc>
                <a:spcPts val="1867"/>
              </a:lnSpc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Special Programs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Finalize Grading</a:t>
            </a:r>
          </a:p>
        </p:txBody>
      </p:sp>
      <p:sp>
        <p:nvSpPr>
          <p:cNvPr id="3" name="Object6">
            <a:extLst>
              <a:ext uri="{FF2B5EF4-FFF2-40B4-BE49-F238E27FC236}">
                <a16:creationId xmlns:a16="http://schemas.microsoft.com/office/drawing/2014/main" id="{F27043A6-A027-A62E-5D17-9C459F2D78B8}"/>
              </a:ext>
            </a:extLst>
          </p:cNvPr>
          <p:cNvSpPr/>
          <p:nvPr/>
        </p:nvSpPr>
        <p:spPr>
          <a:xfrm>
            <a:off x="552450" y="333502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Student Data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2" name="Object6">
            <a:extLst>
              <a:ext uri="{FF2B5EF4-FFF2-40B4-BE49-F238E27FC236}">
                <a16:creationId xmlns:a16="http://schemas.microsoft.com/office/drawing/2014/main" id="{19880874-4656-8FE8-3B11-9545CBAE54FD}"/>
              </a:ext>
            </a:extLst>
          </p:cNvPr>
          <p:cNvSpPr/>
          <p:nvPr/>
        </p:nvSpPr>
        <p:spPr>
          <a:xfrm>
            <a:off x="552450" y="4065905"/>
            <a:ext cx="2802896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Attendance Reconciliation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Object6">
            <a:extLst>
              <a:ext uri="{FF2B5EF4-FFF2-40B4-BE49-F238E27FC236}">
                <a16:creationId xmlns:a16="http://schemas.microsoft.com/office/drawing/2014/main" id="{41629271-1000-10EB-AC90-13F7572A33FF}"/>
              </a:ext>
            </a:extLst>
          </p:cNvPr>
          <p:cNvSpPr/>
          <p:nvPr/>
        </p:nvSpPr>
        <p:spPr>
          <a:xfrm>
            <a:off x="552450" y="479679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Summer PEIMS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Object6">
            <a:extLst>
              <a:ext uri="{FF2B5EF4-FFF2-40B4-BE49-F238E27FC236}">
                <a16:creationId xmlns:a16="http://schemas.microsoft.com/office/drawing/2014/main" id="{68B2D06C-E06F-6577-1E8C-514F207449E3}"/>
              </a:ext>
            </a:extLst>
          </p:cNvPr>
          <p:cNvSpPr/>
          <p:nvPr/>
        </p:nvSpPr>
        <p:spPr>
          <a:xfrm>
            <a:off x="552450" y="5527675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Rollover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321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24409" y="3965671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622300" y="704850"/>
            <a:ext cx="25273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2733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Pre-Rollover</a:t>
            </a:r>
            <a:endParaRPr lang="en-US" sz="2733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552450" y="187325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Codes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552450" y="2604135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School Data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0" y="609600"/>
            <a:ext cx="742950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What should be checked?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1520982"/>
            <a:ext cx="7372350" cy="39463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Reconcile Final Attendance Reporting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Supporting Documentation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Cross check Out-of-School Suspensions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Reconcile Summer PEIMS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Run Aeries Attendance Audit Reports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Compare TSDS Superintendent’s Report to Student Attendance District Summary Report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</p:txBody>
      </p:sp>
      <p:sp>
        <p:nvSpPr>
          <p:cNvPr id="3" name="Object6">
            <a:extLst>
              <a:ext uri="{FF2B5EF4-FFF2-40B4-BE49-F238E27FC236}">
                <a16:creationId xmlns:a16="http://schemas.microsoft.com/office/drawing/2014/main" id="{F27043A6-A027-A62E-5D17-9C459F2D78B8}"/>
              </a:ext>
            </a:extLst>
          </p:cNvPr>
          <p:cNvSpPr/>
          <p:nvPr/>
        </p:nvSpPr>
        <p:spPr>
          <a:xfrm>
            <a:off x="552450" y="333502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Student Data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2" name="Object6">
            <a:extLst>
              <a:ext uri="{FF2B5EF4-FFF2-40B4-BE49-F238E27FC236}">
                <a16:creationId xmlns:a16="http://schemas.microsoft.com/office/drawing/2014/main" id="{19880874-4656-8FE8-3B11-9545CBAE54FD}"/>
              </a:ext>
            </a:extLst>
          </p:cNvPr>
          <p:cNvSpPr/>
          <p:nvPr/>
        </p:nvSpPr>
        <p:spPr>
          <a:xfrm>
            <a:off x="552450" y="4065905"/>
            <a:ext cx="2802896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Attendance Reconciliation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Object6">
            <a:extLst>
              <a:ext uri="{FF2B5EF4-FFF2-40B4-BE49-F238E27FC236}">
                <a16:creationId xmlns:a16="http://schemas.microsoft.com/office/drawing/2014/main" id="{41629271-1000-10EB-AC90-13F7572A33FF}"/>
              </a:ext>
            </a:extLst>
          </p:cNvPr>
          <p:cNvSpPr/>
          <p:nvPr/>
        </p:nvSpPr>
        <p:spPr>
          <a:xfrm>
            <a:off x="552450" y="479679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Summer PEIMS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Object6">
            <a:extLst>
              <a:ext uri="{FF2B5EF4-FFF2-40B4-BE49-F238E27FC236}">
                <a16:creationId xmlns:a16="http://schemas.microsoft.com/office/drawing/2014/main" id="{68B2D06C-E06F-6577-1E8C-514F207449E3}"/>
              </a:ext>
            </a:extLst>
          </p:cNvPr>
          <p:cNvSpPr/>
          <p:nvPr/>
        </p:nvSpPr>
        <p:spPr>
          <a:xfrm>
            <a:off x="552450" y="5527675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Rollover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392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24409" y="4695134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622300" y="704850"/>
            <a:ext cx="25273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2733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Pre-Rollover</a:t>
            </a:r>
            <a:endParaRPr lang="en-US" sz="2733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552450" y="187325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Codes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552450" y="2604135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School Data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0" y="609600"/>
            <a:ext cx="742950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What should be checked?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1520982"/>
            <a:ext cx="7372350" cy="39463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Check Mappings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Before </a:t>
            </a:r>
            <a:r>
              <a:rPr lang="en-US" sz="1600" b="1" dirty="0" err="1">
                <a:solidFill>
                  <a:prstClr val="black"/>
                </a:solidFill>
                <a:latin typeface="Nunito Sans" pitchFamily="2" charset="0"/>
              </a:rPr>
              <a:t>StudentAttendanceExtension</a:t>
            </a: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, recalculate Attendance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</p:txBody>
      </p:sp>
      <p:sp>
        <p:nvSpPr>
          <p:cNvPr id="3" name="Object6">
            <a:extLst>
              <a:ext uri="{FF2B5EF4-FFF2-40B4-BE49-F238E27FC236}">
                <a16:creationId xmlns:a16="http://schemas.microsoft.com/office/drawing/2014/main" id="{F27043A6-A027-A62E-5D17-9C459F2D78B8}"/>
              </a:ext>
            </a:extLst>
          </p:cNvPr>
          <p:cNvSpPr/>
          <p:nvPr/>
        </p:nvSpPr>
        <p:spPr>
          <a:xfrm>
            <a:off x="552450" y="333502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Student Data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2" name="Object6">
            <a:extLst>
              <a:ext uri="{FF2B5EF4-FFF2-40B4-BE49-F238E27FC236}">
                <a16:creationId xmlns:a16="http://schemas.microsoft.com/office/drawing/2014/main" id="{19880874-4656-8FE8-3B11-9545CBAE54FD}"/>
              </a:ext>
            </a:extLst>
          </p:cNvPr>
          <p:cNvSpPr/>
          <p:nvPr/>
        </p:nvSpPr>
        <p:spPr>
          <a:xfrm>
            <a:off x="552450" y="4065905"/>
            <a:ext cx="2802896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Attendance Reconciliation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Object6">
            <a:extLst>
              <a:ext uri="{FF2B5EF4-FFF2-40B4-BE49-F238E27FC236}">
                <a16:creationId xmlns:a16="http://schemas.microsoft.com/office/drawing/2014/main" id="{41629271-1000-10EB-AC90-13F7572A33FF}"/>
              </a:ext>
            </a:extLst>
          </p:cNvPr>
          <p:cNvSpPr/>
          <p:nvPr/>
        </p:nvSpPr>
        <p:spPr>
          <a:xfrm>
            <a:off x="552450" y="479679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Summer PEIMS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Object6">
            <a:extLst>
              <a:ext uri="{FF2B5EF4-FFF2-40B4-BE49-F238E27FC236}">
                <a16:creationId xmlns:a16="http://schemas.microsoft.com/office/drawing/2014/main" id="{68B2D06C-E06F-6577-1E8C-514F207449E3}"/>
              </a:ext>
            </a:extLst>
          </p:cNvPr>
          <p:cNvSpPr/>
          <p:nvPr/>
        </p:nvSpPr>
        <p:spPr>
          <a:xfrm>
            <a:off x="552450" y="5527675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Rollover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255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24409" y="5475978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622300" y="704850"/>
            <a:ext cx="25273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2733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Pre-Rollover</a:t>
            </a:r>
            <a:endParaRPr lang="en-US" sz="2733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552450" y="187325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Codes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552450" y="2604135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School Data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0" y="609600"/>
            <a:ext cx="742950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What should be checked?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1520982"/>
            <a:ext cx="7372350" cy="39463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Schedule New Year Rollover Planning call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Medical Log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Free and Reduced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Master Schedule</a:t>
            </a:r>
          </a:p>
          <a:p>
            <a:pPr defTabSz="609630">
              <a:lnSpc>
                <a:spcPts val="1867"/>
              </a:lnSpc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Next School of Residence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Next Attribution Code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Next ADA Eligibility Code and Program(s)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Nunito Sans" pitchFamily="2" charset="0"/>
              </a:rPr>
              <a:t>Pre-Rollover Audit Listing</a:t>
            </a:r>
          </a:p>
        </p:txBody>
      </p:sp>
      <p:sp>
        <p:nvSpPr>
          <p:cNvPr id="3" name="Object6">
            <a:extLst>
              <a:ext uri="{FF2B5EF4-FFF2-40B4-BE49-F238E27FC236}">
                <a16:creationId xmlns:a16="http://schemas.microsoft.com/office/drawing/2014/main" id="{F27043A6-A027-A62E-5D17-9C459F2D78B8}"/>
              </a:ext>
            </a:extLst>
          </p:cNvPr>
          <p:cNvSpPr/>
          <p:nvPr/>
        </p:nvSpPr>
        <p:spPr>
          <a:xfrm>
            <a:off x="552450" y="333502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Update Student Data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2" name="Object6">
            <a:extLst>
              <a:ext uri="{FF2B5EF4-FFF2-40B4-BE49-F238E27FC236}">
                <a16:creationId xmlns:a16="http://schemas.microsoft.com/office/drawing/2014/main" id="{19880874-4656-8FE8-3B11-9545CBAE54FD}"/>
              </a:ext>
            </a:extLst>
          </p:cNvPr>
          <p:cNvSpPr/>
          <p:nvPr/>
        </p:nvSpPr>
        <p:spPr>
          <a:xfrm>
            <a:off x="552450" y="4065905"/>
            <a:ext cx="2802896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Attendance Reconciliation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Object6">
            <a:extLst>
              <a:ext uri="{FF2B5EF4-FFF2-40B4-BE49-F238E27FC236}">
                <a16:creationId xmlns:a16="http://schemas.microsoft.com/office/drawing/2014/main" id="{41629271-1000-10EB-AC90-13F7572A33FF}"/>
              </a:ext>
            </a:extLst>
          </p:cNvPr>
          <p:cNvSpPr/>
          <p:nvPr/>
        </p:nvSpPr>
        <p:spPr>
          <a:xfrm>
            <a:off x="552450" y="4796790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>
                    <a:alpha val="50000"/>
                  </a:srgbClr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Summer PEIMS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Object6">
            <a:extLst>
              <a:ext uri="{FF2B5EF4-FFF2-40B4-BE49-F238E27FC236}">
                <a16:creationId xmlns:a16="http://schemas.microsoft.com/office/drawing/2014/main" id="{68B2D06C-E06F-6577-1E8C-514F207449E3}"/>
              </a:ext>
            </a:extLst>
          </p:cNvPr>
          <p:cNvSpPr/>
          <p:nvPr/>
        </p:nvSpPr>
        <p:spPr>
          <a:xfrm>
            <a:off x="552450" y="5527675"/>
            <a:ext cx="25019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r>
              <a:rPr lang="en-US" sz="1733" b="1" dirty="0">
                <a:solidFill>
                  <a:srgbClr val="FFFFFF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Rollover</a:t>
            </a:r>
            <a:endParaRPr lang="en-US" sz="1733" dirty="0">
              <a:solidFill>
                <a:prstClr val="black">
                  <a:alpha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95258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833</Words>
  <Application>Microsoft Office PowerPoint</Application>
  <PresentationFormat>Widescreen</PresentationFormat>
  <Paragraphs>185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AeriesSansBold</vt:lpstr>
      <vt:lpstr>-apple-system</vt:lpstr>
      <vt:lpstr>Nunito Sans</vt:lpstr>
      <vt:lpstr>Nunito Sans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Brandon Usher</cp:lastModifiedBy>
  <cp:revision>13</cp:revision>
  <dcterms:created xsi:type="dcterms:W3CDTF">2020-10-12T22:05:31Z</dcterms:created>
  <dcterms:modified xsi:type="dcterms:W3CDTF">2023-05-11T23:45:28Z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