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7"/>
  </p:notesMasterIdLst>
  <p:sldIdLst>
    <p:sldId id="293" r:id="rId5"/>
    <p:sldId id="295" r:id="rId6"/>
    <p:sldId id="294" r:id="rId7"/>
    <p:sldId id="282" r:id="rId8"/>
    <p:sldId id="328" r:id="rId9"/>
    <p:sldId id="324" r:id="rId10"/>
    <p:sldId id="315" r:id="rId11"/>
    <p:sldId id="317" r:id="rId12"/>
    <p:sldId id="319" r:id="rId13"/>
    <p:sldId id="321" r:id="rId14"/>
    <p:sldId id="327" r:id="rId15"/>
    <p:sldId id="288" r:id="rId16"/>
  </p:sldIdLst>
  <p:sldSz cx="12192000" cy="6858000"/>
  <p:notesSz cx="6858000" cy="9144000"/>
  <p:embeddedFontLst>
    <p:embeddedFont>
      <p:font typeface="AeriesSansBold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Nunito Sans" pitchFamily="2" charset="0"/>
      <p:regular r:id="rId23"/>
      <p:bold r:id="rId24"/>
      <p:italic r:id="rId25"/>
      <p:boldItalic r:id="rId26"/>
    </p:embeddedFont>
    <p:embeddedFont>
      <p:font typeface="Nunito Sans SemiBold" pitchFamily="2" charset="0"/>
      <p:bold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A0E9C75-FCE6-4326-8725-11A8B920B8E4}">
          <p14:sldIdLst>
            <p14:sldId id="293"/>
            <p14:sldId id="295"/>
            <p14:sldId id="294"/>
            <p14:sldId id="282"/>
            <p14:sldId id="328"/>
            <p14:sldId id="324"/>
            <p14:sldId id="315"/>
            <p14:sldId id="317"/>
            <p14:sldId id="319"/>
            <p14:sldId id="321"/>
            <p14:sldId id="327"/>
            <p14:sldId id="288"/>
          </p14:sldIdLst>
        </p14:section>
        <p14:section name="Untitled Section" id="{9A95C64C-71E1-493A-93CD-DBCA965E0DD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9A0"/>
    <a:srgbClr val="345BA9"/>
    <a:srgbClr val="A5BAE3"/>
    <a:srgbClr val="0F3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2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F79A4-9A71-4E81-AA66-EDAA42112F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FD9E4B-0FC4-4E61-802C-C03A72176E44}">
      <dgm:prSet custT="1"/>
      <dgm:spPr/>
      <dgm:t>
        <a:bodyPr/>
        <a:lstStyle/>
        <a:p>
          <a:r>
            <a:rPr lang="en-US" sz="2000" dirty="0"/>
            <a:t>Difference between Portal Document Request &amp; Portal Documents </a:t>
          </a:r>
        </a:p>
      </dgm:t>
    </dgm:pt>
    <dgm:pt modelId="{A3C81C63-E064-4CA1-9C4E-2884DED2AD2C}" type="parTrans" cxnId="{2F37F488-0D8D-4FD9-8E0E-BC447421123A}">
      <dgm:prSet/>
      <dgm:spPr/>
      <dgm:t>
        <a:bodyPr/>
        <a:lstStyle/>
        <a:p>
          <a:endParaRPr lang="en-US"/>
        </a:p>
      </dgm:t>
    </dgm:pt>
    <dgm:pt modelId="{C3931294-C180-4A88-B30A-06993AB974DA}" type="sibTrans" cxnId="{2F37F488-0D8D-4FD9-8E0E-BC447421123A}">
      <dgm:prSet/>
      <dgm:spPr/>
      <dgm:t>
        <a:bodyPr/>
        <a:lstStyle/>
        <a:p>
          <a:endParaRPr lang="en-US"/>
        </a:p>
      </dgm:t>
    </dgm:pt>
    <dgm:pt modelId="{1504DA66-F231-438D-89C2-AC87EBA840DD}">
      <dgm:prSet custT="1"/>
      <dgm:spPr/>
      <dgm:t>
        <a:bodyPr/>
        <a:lstStyle/>
        <a:p>
          <a:r>
            <a:rPr lang="en-US" sz="2000" dirty="0"/>
            <a:t>Can create requests for specific type of documents  </a:t>
          </a:r>
        </a:p>
      </dgm:t>
    </dgm:pt>
    <dgm:pt modelId="{422ABE3B-922D-430B-B25F-E91C3646DED9}" type="parTrans" cxnId="{76A9BFE3-6D08-4FEF-912F-A2A09A04AB17}">
      <dgm:prSet/>
      <dgm:spPr/>
      <dgm:t>
        <a:bodyPr/>
        <a:lstStyle/>
        <a:p>
          <a:endParaRPr lang="en-US"/>
        </a:p>
      </dgm:t>
    </dgm:pt>
    <dgm:pt modelId="{3C0CB60D-9FA7-4CE5-914B-F71B9764E546}" type="sibTrans" cxnId="{76A9BFE3-6D08-4FEF-912F-A2A09A04AB17}">
      <dgm:prSet/>
      <dgm:spPr/>
      <dgm:t>
        <a:bodyPr/>
        <a:lstStyle/>
        <a:p>
          <a:endParaRPr lang="en-US"/>
        </a:p>
      </dgm:t>
    </dgm:pt>
    <dgm:pt modelId="{1A89404B-3324-423A-858C-26E51ACA8A98}">
      <dgm:prSet custT="1"/>
      <dgm:spPr/>
      <dgm:t>
        <a:bodyPr/>
        <a:lstStyle/>
        <a:p>
          <a:r>
            <a:rPr lang="en-US" sz="2000" dirty="0"/>
            <a:t>Parents can upload multiple documents  </a:t>
          </a:r>
        </a:p>
      </dgm:t>
    </dgm:pt>
    <dgm:pt modelId="{8FFDA094-A748-43BD-9DCF-4D6FA27296AF}" type="parTrans" cxnId="{BA98A82C-079D-475B-9499-F83386F49433}">
      <dgm:prSet/>
      <dgm:spPr/>
      <dgm:t>
        <a:bodyPr/>
        <a:lstStyle/>
        <a:p>
          <a:endParaRPr lang="en-US"/>
        </a:p>
      </dgm:t>
    </dgm:pt>
    <dgm:pt modelId="{B5D5CB2B-489D-4E14-989A-FB5E039F7343}" type="sibTrans" cxnId="{BA98A82C-079D-475B-9499-F83386F49433}">
      <dgm:prSet/>
      <dgm:spPr/>
      <dgm:t>
        <a:bodyPr/>
        <a:lstStyle/>
        <a:p>
          <a:endParaRPr lang="en-US"/>
        </a:p>
      </dgm:t>
    </dgm:pt>
    <dgm:pt modelId="{6C1D374E-25FF-4B21-9640-7E8119D53057}">
      <dgm:prSet custT="1"/>
      <dgm:spPr/>
      <dgm:t>
        <a:bodyPr/>
        <a:lstStyle/>
        <a:p>
          <a:r>
            <a:rPr lang="en-US" sz="2000" dirty="0"/>
            <a:t>Requests can be optional or required </a:t>
          </a:r>
        </a:p>
      </dgm:t>
    </dgm:pt>
    <dgm:pt modelId="{78D08B0C-E3BF-42BD-A7DA-680A4B2AC189}" type="parTrans" cxnId="{7E616766-D498-4D10-A467-30788856CF05}">
      <dgm:prSet/>
      <dgm:spPr/>
      <dgm:t>
        <a:bodyPr/>
        <a:lstStyle/>
        <a:p>
          <a:endParaRPr lang="en-US"/>
        </a:p>
      </dgm:t>
    </dgm:pt>
    <dgm:pt modelId="{9971D17F-85BC-485B-80F8-7471CE4BCB1C}" type="sibTrans" cxnId="{7E616766-D498-4D10-A467-30788856CF05}">
      <dgm:prSet/>
      <dgm:spPr/>
      <dgm:t>
        <a:bodyPr/>
        <a:lstStyle/>
        <a:p>
          <a:endParaRPr lang="en-US"/>
        </a:p>
      </dgm:t>
    </dgm:pt>
    <dgm:pt modelId="{88BB3421-9279-4FE5-8666-184D8AB84306}">
      <dgm:prSet custT="1"/>
      <dgm:spPr/>
      <dgm:t>
        <a:bodyPr/>
        <a:lstStyle/>
        <a:p>
          <a:r>
            <a:rPr lang="en-US" sz="2000" dirty="0"/>
            <a:t>Submitted documents appear as Pending Documents for schools to review   </a:t>
          </a:r>
        </a:p>
      </dgm:t>
    </dgm:pt>
    <dgm:pt modelId="{267D86CE-9429-4EE1-BF52-A60D674D501C}" type="parTrans" cxnId="{3E35224D-A670-498B-8A66-156DC25831A0}">
      <dgm:prSet/>
      <dgm:spPr/>
      <dgm:t>
        <a:bodyPr/>
        <a:lstStyle/>
        <a:p>
          <a:endParaRPr lang="en-US"/>
        </a:p>
      </dgm:t>
    </dgm:pt>
    <dgm:pt modelId="{CC12C2B5-9F9C-4B34-AFA9-4B7151B0714A}" type="sibTrans" cxnId="{3E35224D-A670-498B-8A66-156DC25831A0}">
      <dgm:prSet/>
      <dgm:spPr/>
      <dgm:t>
        <a:bodyPr/>
        <a:lstStyle/>
        <a:p>
          <a:endParaRPr lang="en-US"/>
        </a:p>
      </dgm:t>
    </dgm:pt>
    <dgm:pt modelId="{C7C6FE80-5CC9-46CA-979C-A29A41A5B6FC}">
      <dgm:prSet custT="1"/>
      <dgm:spPr/>
      <dgm:t>
        <a:bodyPr/>
        <a:lstStyle/>
        <a:p>
          <a:r>
            <a:rPr lang="en-US" sz="2000" dirty="0"/>
            <a:t>School process to approve documents </a:t>
          </a:r>
        </a:p>
      </dgm:t>
    </dgm:pt>
    <dgm:pt modelId="{1DE55115-B369-4098-973C-D2051FA1C2E2}" type="parTrans" cxnId="{9BAE4418-A0BD-4577-8943-844016F76B52}">
      <dgm:prSet/>
      <dgm:spPr/>
      <dgm:t>
        <a:bodyPr/>
        <a:lstStyle/>
        <a:p>
          <a:endParaRPr lang="en-US"/>
        </a:p>
      </dgm:t>
    </dgm:pt>
    <dgm:pt modelId="{DC67181A-61F5-4A06-854F-A399F06D55AF}" type="sibTrans" cxnId="{9BAE4418-A0BD-4577-8943-844016F76B52}">
      <dgm:prSet/>
      <dgm:spPr/>
      <dgm:t>
        <a:bodyPr/>
        <a:lstStyle/>
        <a:p>
          <a:endParaRPr lang="en-US"/>
        </a:p>
      </dgm:t>
    </dgm:pt>
    <dgm:pt modelId="{393F9490-9950-4C70-A54B-4737EBC4B0C4}" type="pres">
      <dgm:prSet presAssocID="{B6DF79A4-9A71-4E81-AA66-EDAA42112F43}" presName="linear" presStyleCnt="0">
        <dgm:presLayoutVars>
          <dgm:animLvl val="lvl"/>
          <dgm:resizeHandles val="exact"/>
        </dgm:presLayoutVars>
      </dgm:prSet>
      <dgm:spPr/>
    </dgm:pt>
    <dgm:pt modelId="{2EC342AA-F379-4EC3-81E7-3A314FEB27BA}" type="pres">
      <dgm:prSet presAssocID="{DEFD9E4B-0FC4-4E61-802C-C03A72176E4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5C83558-6C97-4BD6-A7DC-22376F1CC153}" type="pres">
      <dgm:prSet presAssocID="{C3931294-C180-4A88-B30A-06993AB974DA}" presName="spacer" presStyleCnt="0"/>
      <dgm:spPr/>
    </dgm:pt>
    <dgm:pt modelId="{4DEBA0C4-D88E-489F-82C4-1400DA7B412D}" type="pres">
      <dgm:prSet presAssocID="{1504DA66-F231-438D-89C2-AC87EBA840D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52179D1-571E-4C4E-9B50-3D7B0F016ACD}" type="pres">
      <dgm:prSet presAssocID="{3C0CB60D-9FA7-4CE5-914B-F71B9764E546}" presName="spacer" presStyleCnt="0"/>
      <dgm:spPr/>
    </dgm:pt>
    <dgm:pt modelId="{752776A6-C020-4E7F-94E2-8D463C0781DF}" type="pres">
      <dgm:prSet presAssocID="{1A89404B-3324-423A-858C-26E51ACA8A9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70FE775-ED93-4D9B-B184-2CF84F7ED28D}" type="pres">
      <dgm:prSet presAssocID="{B5D5CB2B-489D-4E14-989A-FB5E039F7343}" presName="spacer" presStyleCnt="0"/>
      <dgm:spPr/>
    </dgm:pt>
    <dgm:pt modelId="{006D5D51-C406-4907-A46D-0904F0868961}" type="pres">
      <dgm:prSet presAssocID="{6C1D374E-25FF-4B21-9640-7E8119D5305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FB82013-AE60-4E3C-98B4-92E8A0320938}" type="pres">
      <dgm:prSet presAssocID="{9971D17F-85BC-485B-80F8-7471CE4BCB1C}" presName="spacer" presStyleCnt="0"/>
      <dgm:spPr/>
    </dgm:pt>
    <dgm:pt modelId="{98326F18-9C15-4504-8EDF-1C522BE31CBD}" type="pres">
      <dgm:prSet presAssocID="{88BB3421-9279-4FE5-8666-184D8AB8430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B6615D0-5A82-4F9C-88FA-18B7E59232AF}" type="pres">
      <dgm:prSet presAssocID="{CC12C2B5-9F9C-4B34-AFA9-4B7151B0714A}" presName="spacer" presStyleCnt="0"/>
      <dgm:spPr/>
    </dgm:pt>
    <dgm:pt modelId="{52936F2E-6226-4430-B259-8940AA15312B}" type="pres">
      <dgm:prSet presAssocID="{C7C6FE80-5CC9-46CA-979C-A29A41A5B6F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BAE4418-A0BD-4577-8943-844016F76B52}" srcId="{B6DF79A4-9A71-4E81-AA66-EDAA42112F43}" destId="{C7C6FE80-5CC9-46CA-979C-A29A41A5B6FC}" srcOrd="5" destOrd="0" parTransId="{1DE55115-B369-4098-973C-D2051FA1C2E2}" sibTransId="{DC67181A-61F5-4A06-854F-A399F06D55AF}"/>
    <dgm:cxn modelId="{68F5A824-4DFF-4A9B-9CEF-A4937314C8B2}" type="presOf" srcId="{6C1D374E-25FF-4B21-9640-7E8119D53057}" destId="{006D5D51-C406-4907-A46D-0904F0868961}" srcOrd="0" destOrd="0" presId="urn:microsoft.com/office/officeart/2005/8/layout/vList2"/>
    <dgm:cxn modelId="{BA98A82C-079D-475B-9499-F83386F49433}" srcId="{B6DF79A4-9A71-4E81-AA66-EDAA42112F43}" destId="{1A89404B-3324-423A-858C-26E51ACA8A98}" srcOrd="2" destOrd="0" parTransId="{8FFDA094-A748-43BD-9DCF-4D6FA27296AF}" sibTransId="{B5D5CB2B-489D-4E14-989A-FB5E039F7343}"/>
    <dgm:cxn modelId="{3229793E-7B4F-47FD-8A0D-3BAD560D1C3A}" type="presOf" srcId="{1A89404B-3324-423A-858C-26E51ACA8A98}" destId="{752776A6-C020-4E7F-94E2-8D463C0781DF}" srcOrd="0" destOrd="0" presId="urn:microsoft.com/office/officeart/2005/8/layout/vList2"/>
    <dgm:cxn modelId="{A1C5EB5C-947D-40F3-80D3-EEC378BA7B31}" type="presOf" srcId="{B6DF79A4-9A71-4E81-AA66-EDAA42112F43}" destId="{393F9490-9950-4C70-A54B-4737EBC4B0C4}" srcOrd="0" destOrd="0" presId="urn:microsoft.com/office/officeart/2005/8/layout/vList2"/>
    <dgm:cxn modelId="{D640F145-7AF9-4444-8B69-CB82A3D3B517}" type="presOf" srcId="{C7C6FE80-5CC9-46CA-979C-A29A41A5B6FC}" destId="{52936F2E-6226-4430-B259-8940AA15312B}" srcOrd="0" destOrd="0" presId="urn:microsoft.com/office/officeart/2005/8/layout/vList2"/>
    <dgm:cxn modelId="{7E616766-D498-4D10-A467-30788856CF05}" srcId="{B6DF79A4-9A71-4E81-AA66-EDAA42112F43}" destId="{6C1D374E-25FF-4B21-9640-7E8119D53057}" srcOrd="3" destOrd="0" parTransId="{78D08B0C-E3BF-42BD-A7DA-680A4B2AC189}" sibTransId="{9971D17F-85BC-485B-80F8-7471CE4BCB1C}"/>
    <dgm:cxn modelId="{3E35224D-A670-498B-8A66-156DC25831A0}" srcId="{B6DF79A4-9A71-4E81-AA66-EDAA42112F43}" destId="{88BB3421-9279-4FE5-8666-184D8AB84306}" srcOrd="4" destOrd="0" parTransId="{267D86CE-9429-4EE1-BF52-A60D674D501C}" sibTransId="{CC12C2B5-9F9C-4B34-AFA9-4B7151B0714A}"/>
    <dgm:cxn modelId="{58C5305A-DC77-4B2C-B3EA-2FF66D0CFA71}" type="presOf" srcId="{88BB3421-9279-4FE5-8666-184D8AB84306}" destId="{98326F18-9C15-4504-8EDF-1C522BE31CBD}" srcOrd="0" destOrd="0" presId="urn:microsoft.com/office/officeart/2005/8/layout/vList2"/>
    <dgm:cxn modelId="{2F37F488-0D8D-4FD9-8E0E-BC447421123A}" srcId="{B6DF79A4-9A71-4E81-AA66-EDAA42112F43}" destId="{DEFD9E4B-0FC4-4E61-802C-C03A72176E44}" srcOrd="0" destOrd="0" parTransId="{A3C81C63-E064-4CA1-9C4E-2884DED2AD2C}" sibTransId="{C3931294-C180-4A88-B30A-06993AB974DA}"/>
    <dgm:cxn modelId="{52E08591-7AFF-4BCE-A3CC-1984452554E1}" type="presOf" srcId="{DEFD9E4B-0FC4-4E61-802C-C03A72176E44}" destId="{2EC342AA-F379-4EC3-81E7-3A314FEB27BA}" srcOrd="0" destOrd="0" presId="urn:microsoft.com/office/officeart/2005/8/layout/vList2"/>
    <dgm:cxn modelId="{14282DAF-CD76-416B-B85D-11C79B2E8033}" type="presOf" srcId="{1504DA66-F231-438D-89C2-AC87EBA840DD}" destId="{4DEBA0C4-D88E-489F-82C4-1400DA7B412D}" srcOrd="0" destOrd="0" presId="urn:microsoft.com/office/officeart/2005/8/layout/vList2"/>
    <dgm:cxn modelId="{76A9BFE3-6D08-4FEF-912F-A2A09A04AB17}" srcId="{B6DF79A4-9A71-4E81-AA66-EDAA42112F43}" destId="{1504DA66-F231-438D-89C2-AC87EBA840DD}" srcOrd="1" destOrd="0" parTransId="{422ABE3B-922D-430B-B25F-E91C3646DED9}" sibTransId="{3C0CB60D-9FA7-4CE5-914B-F71B9764E546}"/>
    <dgm:cxn modelId="{D60A5170-7EFD-4F17-8C5E-F63E7836D57E}" type="presParOf" srcId="{393F9490-9950-4C70-A54B-4737EBC4B0C4}" destId="{2EC342AA-F379-4EC3-81E7-3A314FEB27BA}" srcOrd="0" destOrd="0" presId="urn:microsoft.com/office/officeart/2005/8/layout/vList2"/>
    <dgm:cxn modelId="{535A23F4-EB80-4516-84EB-011C863AB235}" type="presParOf" srcId="{393F9490-9950-4C70-A54B-4737EBC4B0C4}" destId="{F5C83558-6C97-4BD6-A7DC-22376F1CC153}" srcOrd="1" destOrd="0" presId="urn:microsoft.com/office/officeart/2005/8/layout/vList2"/>
    <dgm:cxn modelId="{A98AC23C-6B82-422E-BB92-FC705C0E3E49}" type="presParOf" srcId="{393F9490-9950-4C70-A54B-4737EBC4B0C4}" destId="{4DEBA0C4-D88E-489F-82C4-1400DA7B412D}" srcOrd="2" destOrd="0" presId="urn:microsoft.com/office/officeart/2005/8/layout/vList2"/>
    <dgm:cxn modelId="{D7D3557E-01F2-49CC-8482-58AC13AF1C39}" type="presParOf" srcId="{393F9490-9950-4C70-A54B-4737EBC4B0C4}" destId="{852179D1-571E-4C4E-9B50-3D7B0F016ACD}" srcOrd="3" destOrd="0" presId="urn:microsoft.com/office/officeart/2005/8/layout/vList2"/>
    <dgm:cxn modelId="{CD162243-992B-4789-9A30-5A7C50FA2E15}" type="presParOf" srcId="{393F9490-9950-4C70-A54B-4737EBC4B0C4}" destId="{752776A6-C020-4E7F-94E2-8D463C0781DF}" srcOrd="4" destOrd="0" presId="urn:microsoft.com/office/officeart/2005/8/layout/vList2"/>
    <dgm:cxn modelId="{063C1A92-788B-4387-88BF-4556FB27A7E5}" type="presParOf" srcId="{393F9490-9950-4C70-A54B-4737EBC4B0C4}" destId="{170FE775-ED93-4D9B-B184-2CF84F7ED28D}" srcOrd="5" destOrd="0" presId="urn:microsoft.com/office/officeart/2005/8/layout/vList2"/>
    <dgm:cxn modelId="{56E29BBE-1CB0-4256-BC4E-58A6775AAB44}" type="presParOf" srcId="{393F9490-9950-4C70-A54B-4737EBC4B0C4}" destId="{006D5D51-C406-4907-A46D-0904F0868961}" srcOrd="6" destOrd="0" presId="urn:microsoft.com/office/officeart/2005/8/layout/vList2"/>
    <dgm:cxn modelId="{2D599571-B9A6-42A2-B21E-B1DC5FEB8185}" type="presParOf" srcId="{393F9490-9950-4C70-A54B-4737EBC4B0C4}" destId="{6FB82013-AE60-4E3C-98B4-92E8A0320938}" srcOrd="7" destOrd="0" presId="urn:microsoft.com/office/officeart/2005/8/layout/vList2"/>
    <dgm:cxn modelId="{BC42E223-C691-4301-A0E1-6D424A131558}" type="presParOf" srcId="{393F9490-9950-4C70-A54B-4737EBC4B0C4}" destId="{98326F18-9C15-4504-8EDF-1C522BE31CBD}" srcOrd="8" destOrd="0" presId="urn:microsoft.com/office/officeart/2005/8/layout/vList2"/>
    <dgm:cxn modelId="{1A947D16-47A5-4BA3-A66C-683FA0AC4A62}" type="presParOf" srcId="{393F9490-9950-4C70-A54B-4737EBC4B0C4}" destId="{8B6615D0-5A82-4F9C-88FA-18B7E59232AF}" srcOrd="9" destOrd="0" presId="urn:microsoft.com/office/officeart/2005/8/layout/vList2"/>
    <dgm:cxn modelId="{8A016CAA-9E63-473A-B573-216416562A63}" type="presParOf" srcId="{393F9490-9950-4C70-A54B-4737EBC4B0C4}" destId="{52936F2E-6226-4430-B259-8940AA15312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DF79A4-9A71-4E81-AA66-EDAA42112F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FD9E4B-0FC4-4E61-802C-C03A72176E44}">
      <dgm:prSet custT="1"/>
      <dgm:spPr/>
      <dgm:t>
        <a:bodyPr/>
        <a:lstStyle/>
        <a:p>
          <a:r>
            <a:rPr lang="en-US" sz="2000" dirty="0"/>
            <a:t>Coordinate with school staff as needed </a:t>
          </a:r>
        </a:p>
      </dgm:t>
    </dgm:pt>
    <dgm:pt modelId="{A3C81C63-E064-4CA1-9C4E-2884DED2AD2C}" type="parTrans" cxnId="{2F37F488-0D8D-4FD9-8E0E-BC447421123A}">
      <dgm:prSet/>
      <dgm:spPr/>
      <dgm:t>
        <a:bodyPr/>
        <a:lstStyle/>
        <a:p>
          <a:endParaRPr lang="en-US"/>
        </a:p>
      </dgm:t>
    </dgm:pt>
    <dgm:pt modelId="{C3931294-C180-4A88-B30A-06993AB974DA}" type="sibTrans" cxnId="{2F37F488-0D8D-4FD9-8E0E-BC447421123A}">
      <dgm:prSet/>
      <dgm:spPr/>
      <dgm:t>
        <a:bodyPr/>
        <a:lstStyle/>
        <a:p>
          <a:endParaRPr lang="en-US"/>
        </a:p>
      </dgm:t>
    </dgm:pt>
    <dgm:pt modelId="{1504DA66-F231-438D-89C2-AC87EBA840DD}">
      <dgm:prSet custT="1"/>
      <dgm:spPr/>
      <dgm:t>
        <a:bodyPr/>
        <a:lstStyle/>
        <a:p>
          <a:r>
            <a:rPr lang="en-US" sz="2000" dirty="0"/>
            <a:t>Translations available  </a:t>
          </a:r>
        </a:p>
      </dgm:t>
    </dgm:pt>
    <dgm:pt modelId="{422ABE3B-922D-430B-B25F-E91C3646DED9}" type="parTrans" cxnId="{76A9BFE3-6D08-4FEF-912F-A2A09A04AB17}">
      <dgm:prSet/>
      <dgm:spPr/>
      <dgm:t>
        <a:bodyPr/>
        <a:lstStyle/>
        <a:p>
          <a:endParaRPr lang="en-US"/>
        </a:p>
      </dgm:t>
    </dgm:pt>
    <dgm:pt modelId="{3C0CB60D-9FA7-4CE5-914B-F71B9764E546}" type="sibTrans" cxnId="{76A9BFE3-6D08-4FEF-912F-A2A09A04AB17}">
      <dgm:prSet/>
      <dgm:spPr/>
      <dgm:t>
        <a:bodyPr/>
        <a:lstStyle/>
        <a:p>
          <a:endParaRPr lang="en-US"/>
        </a:p>
      </dgm:t>
    </dgm:pt>
    <dgm:pt modelId="{1A89404B-3324-423A-858C-26E51ACA8A98}">
      <dgm:prSet custT="1"/>
      <dgm:spPr/>
      <dgm:t>
        <a:bodyPr/>
        <a:lstStyle/>
        <a:p>
          <a:r>
            <a:rPr lang="en-US" sz="2000" dirty="0"/>
            <a:t>Portal Documents Requests are district level, not school site level  </a:t>
          </a:r>
        </a:p>
      </dgm:t>
    </dgm:pt>
    <dgm:pt modelId="{8FFDA094-A748-43BD-9DCF-4D6FA27296AF}" type="parTrans" cxnId="{BA98A82C-079D-475B-9499-F83386F49433}">
      <dgm:prSet/>
      <dgm:spPr/>
      <dgm:t>
        <a:bodyPr/>
        <a:lstStyle/>
        <a:p>
          <a:endParaRPr lang="en-US"/>
        </a:p>
      </dgm:t>
    </dgm:pt>
    <dgm:pt modelId="{B5D5CB2B-489D-4E14-989A-FB5E039F7343}" type="sibTrans" cxnId="{BA98A82C-079D-475B-9499-F83386F49433}">
      <dgm:prSet/>
      <dgm:spPr/>
      <dgm:t>
        <a:bodyPr/>
        <a:lstStyle/>
        <a:p>
          <a:endParaRPr lang="en-US"/>
        </a:p>
      </dgm:t>
    </dgm:pt>
    <dgm:pt modelId="{6C1D374E-25FF-4B21-9640-7E8119D53057}">
      <dgm:prSet custT="1"/>
      <dgm:spPr/>
      <dgm:t>
        <a:bodyPr/>
        <a:lstStyle/>
        <a:p>
          <a:r>
            <a:rPr lang="en-US" sz="2000" dirty="0"/>
            <a:t>Parents can delete document before approval, but not after  </a:t>
          </a:r>
        </a:p>
      </dgm:t>
    </dgm:pt>
    <dgm:pt modelId="{78D08B0C-E3BF-42BD-A7DA-680A4B2AC189}" type="parTrans" cxnId="{7E616766-D498-4D10-A467-30788856CF05}">
      <dgm:prSet/>
      <dgm:spPr/>
      <dgm:t>
        <a:bodyPr/>
        <a:lstStyle/>
        <a:p>
          <a:endParaRPr lang="en-US"/>
        </a:p>
      </dgm:t>
    </dgm:pt>
    <dgm:pt modelId="{9971D17F-85BC-485B-80F8-7471CE4BCB1C}" type="sibTrans" cxnId="{7E616766-D498-4D10-A467-30788856CF05}">
      <dgm:prSet/>
      <dgm:spPr/>
      <dgm:t>
        <a:bodyPr/>
        <a:lstStyle/>
        <a:p>
          <a:endParaRPr lang="en-US"/>
        </a:p>
      </dgm:t>
    </dgm:pt>
    <dgm:pt modelId="{88BB3421-9279-4FE5-8666-184D8AB84306}">
      <dgm:prSet custT="1"/>
      <dgm:spPr/>
      <dgm:t>
        <a:bodyPr/>
        <a:lstStyle/>
        <a:p>
          <a:r>
            <a:rPr lang="en-US" sz="2000" dirty="0"/>
            <a:t>Allowed document types controlled in District Settings    </a:t>
          </a:r>
        </a:p>
      </dgm:t>
    </dgm:pt>
    <dgm:pt modelId="{267D86CE-9429-4EE1-BF52-A60D674D501C}" type="parTrans" cxnId="{3E35224D-A670-498B-8A66-156DC25831A0}">
      <dgm:prSet/>
      <dgm:spPr/>
      <dgm:t>
        <a:bodyPr/>
        <a:lstStyle/>
        <a:p>
          <a:endParaRPr lang="en-US"/>
        </a:p>
      </dgm:t>
    </dgm:pt>
    <dgm:pt modelId="{CC12C2B5-9F9C-4B34-AFA9-4B7151B0714A}" type="sibTrans" cxnId="{3E35224D-A670-498B-8A66-156DC25831A0}">
      <dgm:prSet/>
      <dgm:spPr/>
      <dgm:t>
        <a:bodyPr/>
        <a:lstStyle/>
        <a:p>
          <a:endParaRPr lang="en-US"/>
        </a:p>
      </dgm:t>
    </dgm:pt>
    <dgm:pt modelId="{C7C6FE80-5CC9-46CA-979C-A29A41A5B6FC}">
      <dgm:prSet custT="1"/>
      <dgm:spPr/>
      <dgm:t>
        <a:bodyPr/>
        <a:lstStyle/>
        <a:p>
          <a:r>
            <a:rPr lang="en-US" sz="2000" dirty="0"/>
            <a:t>Parents can view approved documents in Parent Portal </a:t>
          </a:r>
        </a:p>
      </dgm:t>
    </dgm:pt>
    <dgm:pt modelId="{1DE55115-B369-4098-973C-D2051FA1C2E2}" type="parTrans" cxnId="{9BAE4418-A0BD-4577-8943-844016F76B52}">
      <dgm:prSet/>
      <dgm:spPr/>
      <dgm:t>
        <a:bodyPr/>
        <a:lstStyle/>
        <a:p>
          <a:endParaRPr lang="en-US"/>
        </a:p>
      </dgm:t>
    </dgm:pt>
    <dgm:pt modelId="{DC67181A-61F5-4A06-854F-A399F06D55AF}" type="sibTrans" cxnId="{9BAE4418-A0BD-4577-8943-844016F76B52}">
      <dgm:prSet/>
      <dgm:spPr/>
      <dgm:t>
        <a:bodyPr/>
        <a:lstStyle/>
        <a:p>
          <a:endParaRPr lang="en-US"/>
        </a:p>
      </dgm:t>
    </dgm:pt>
    <dgm:pt modelId="{393F9490-9950-4C70-A54B-4737EBC4B0C4}" type="pres">
      <dgm:prSet presAssocID="{B6DF79A4-9A71-4E81-AA66-EDAA42112F43}" presName="linear" presStyleCnt="0">
        <dgm:presLayoutVars>
          <dgm:animLvl val="lvl"/>
          <dgm:resizeHandles val="exact"/>
        </dgm:presLayoutVars>
      </dgm:prSet>
      <dgm:spPr/>
    </dgm:pt>
    <dgm:pt modelId="{2EC342AA-F379-4EC3-81E7-3A314FEB27BA}" type="pres">
      <dgm:prSet presAssocID="{DEFD9E4B-0FC4-4E61-802C-C03A72176E4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5C83558-6C97-4BD6-A7DC-22376F1CC153}" type="pres">
      <dgm:prSet presAssocID="{C3931294-C180-4A88-B30A-06993AB974DA}" presName="spacer" presStyleCnt="0"/>
      <dgm:spPr/>
    </dgm:pt>
    <dgm:pt modelId="{4DEBA0C4-D88E-489F-82C4-1400DA7B412D}" type="pres">
      <dgm:prSet presAssocID="{1504DA66-F231-438D-89C2-AC87EBA840D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52179D1-571E-4C4E-9B50-3D7B0F016ACD}" type="pres">
      <dgm:prSet presAssocID="{3C0CB60D-9FA7-4CE5-914B-F71B9764E546}" presName="spacer" presStyleCnt="0"/>
      <dgm:spPr/>
    </dgm:pt>
    <dgm:pt modelId="{752776A6-C020-4E7F-94E2-8D463C0781DF}" type="pres">
      <dgm:prSet presAssocID="{1A89404B-3324-423A-858C-26E51ACA8A9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70FE775-ED93-4D9B-B184-2CF84F7ED28D}" type="pres">
      <dgm:prSet presAssocID="{B5D5CB2B-489D-4E14-989A-FB5E039F7343}" presName="spacer" presStyleCnt="0"/>
      <dgm:spPr/>
    </dgm:pt>
    <dgm:pt modelId="{006D5D51-C406-4907-A46D-0904F0868961}" type="pres">
      <dgm:prSet presAssocID="{6C1D374E-25FF-4B21-9640-7E8119D5305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FB82013-AE60-4E3C-98B4-92E8A0320938}" type="pres">
      <dgm:prSet presAssocID="{9971D17F-85BC-485B-80F8-7471CE4BCB1C}" presName="spacer" presStyleCnt="0"/>
      <dgm:spPr/>
    </dgm:pt>
    <dgm:pt modelId="{98326F18-9C15-4504-8EDF-1C522BE31CBD}" type="pres">
      <dgm:prSet presAssocID="{88BB3421-9279-4FE5-8666-184D8AB8430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B6615D0-5A82-4F9C-88FA-18B7E59232AF}" type="pres">
      <dgm:prSet presAssocID="{CC12C2B5-9F9C-4B34-AFA9-4B7151B0714A}" presName="spacer" presStyleCnt="0"/>
      <dgm:spPr/>
    </dgm:pt>
    <dgm:pt modelId="{52936F2E-6226-4430-B259-8940AA15312B}" type="pres">
      <dgm:prSet presAssocID="{C7C6FE80-5CC9-46CA-979C-A29A41A5B6F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BAE4418-A0BD-4577-8943-844016F76B52}" srcId="{B6DF79A4-9A71-4E81-AA66-EDAA42112F43}" destId="{C7C6FE80-5CC9-46CA-979C-A29A41A5B6FC}" srcOrd="5" destOrd="0" parTransId="{1DE55115-B369-4098-973C-D2051FA1C2E2}" sibTransId="{DC67181A-61F5-4A06-854F-A399F06D55AF}"/>
    <dgm:cxn modelId="{68F5A824-4DFF-4A9B-9CEF-A4937314C8B2}" type="presOf" srcId="{6C1D374E-25FF-4B21-9640-7E8119D53057}" destId="{006D5D51-C406-4907-A46D-0904F0868961}" srcOrd="0" destOrd="0" presId="urn:microsoft.com/office/officeart/2005/8/layout/vList2"/>
    <dgm:cxn modelId="{BA98A82C-079D-475B-9499-F83386F49433}" srcId="{B6DF79A4-9A71-4E81-AA66-EDAA42112F43}" destId="{1A89404B-3324-423A-858C-26E51ACA8A98}" srcOrd="2" destOrd="0" parTransId="{8FFDA094-A748-43BD-9DCF-4D6FA27296AF}" sibTransId="{B5D5CB2B-489D-4E14-989A-FB5E039F7343}"/>
    <dgm:cxn modelId="{3229793E-7B4F-47FD-8A0D-3BAD560D1C3A}" type="presOf" srcId="{1A89404B-3324-423A-858C-26E51ACA8A98}" destId="{752776A6-C020-4E7F-94E2-8D463C0781DF}" srcOrd="0" destOrd="0" presId="urn:microsoft.com/office/officeart/2005/8/layout/vList2"/>
    <dgm:cxn modelId="{A1C5EB5C-947D-40F3-80D3-EEC378BA7B31}" type="presOf" srcId="{B6DF79A4-9A71-4E81-AA66-EDAA42112F43}" destId="{393F9490-9950-4C70-A54B-4737EBC4B0C4}" srcOrd="0" destOrd="0" presId="urn:microsoft.com/office/officeart/2005/8/layout/vList2"/>
    <dgm:cxn modelId="{D640F145-7AF9-4444-8B69-CB82A3D3B517}" type="presOf" srcId="{C7C6FE80-5CC9-46CA-979C-A29A41A5B6FC}" destId="{52936F2E-6226-4430-B259-8940AA15312B}" srcOrd="0" destOrd="0" presId="urn:microsoft.com/office/officeart/2005/8/layout/vList2"/>
    <dgm:cxn modelId="{7E616766-D498-4D10-A467-30788856CF05}" srcId="{B6DF79A4-9A71-4E81-AA66-EDAA42112F43}" destId="{6C1D374E-25FF-4B21-9640-7E8119D53057}" srcOrd="3" destOrd="0" parTransId="{78D08B0C-E3BF-42BD-A7DA-680A4B2AC189}" sibTransId="{9971D17F-85BC-485B-80F8-7471CE4BCB1C}"/>
    <dgm:cxn modelId="{3E35224D-A670-498B-8A66-156DC25831A0}" srcId="{B6DF79A4-9A71-4E81-AA66-EDAA42112F43}" destId="{88BB3421-9279-4FE5-8666-184D8AB84306}" srcOrd="4" destOrd="0" parTransId="{267D86CE-9429-4EE1-BF52-A60D674D501C}" sibTransId="{CC12C2B5-9F9C-4B34-AFA9-4B7151B0714A}"/>
    <dgm:cxn modelId="{58C5305A-DC77-4B2C-B3EA-2FF66D0CFA71}" type="presOf" srcId="{88BB3421-9279-4FE5-8666-184D8AB84306}" destId="{98326F18-9C15-4504-8EDF-1C522BE31CBD}" srcOrd="0" destOrd="0" presId="urn:microsoft.com/office/officeart/2005/8/layout/vList2"/>
    <dgm:cxn modelId="{2F37F488-0D8D-4FD9-8E0E-BC447421123A}" srcId="{B6DF79A4-9A71-4E81-AA66-EDAA42112F43}" destId="{DEFD9E4B-0FC4-4E61-802C-C03A72176E44}" srcOrd="0" destOrd="0" parTransId="{A3C81C63-E064-4CA1-9C4E-2884DED2AD2C}" sibTransId="{C3931294-C180-4A88-B30A-06993AB974DA}"/>
    <dgm:cxn modelId="{52E08591-7AFF-4BCE-A3CC-1984452554E1}" type="presOf" srcId="{DEFD9E4B-0FC4-4E61-802C-C03A72176E44}" destId="{2EC342AA-F379-4EC3-81E7-3A314FEB27BA}" srcOrd="0" destOrd="0" presId="urn:microsoft.com/office/officeart/2005/8/layout/vList2"/>
    <dgm:cxn modelId="{14282DAF-CD76-416B-B85D-11C79B2E8033}" type="presOf" srcId="{1504DA66-F231-438D-89C2-AC87EBA840DD}" destId="{4DEBA0C4-D88E-489F-82C4-1400DA7B412D}" srcOrd="0" destOrd="0" presId="urn:microsoft.com/office/officeart/2005/8/layout/vList2"/>
    <dgm:cxn modelId="{76A9BFE3-6D08-4FEF-912F-A2A09A04AB17}" srcId="{B6DF79A4-9A71-4E81-AA66-EDAA42112F43}" destId="{1504DA66-F231-438D-89C2-AC87EBA840DD}" srcOrd="1" destOrd="0" parTransId="{422ABE3B-922D-430B-B25F-E91C3646DED9}" sibTransId="{3C0CB60D-9FA7-4CE5-914B-F71B9764E546}"/>
    <dgm:cxn modelId="{D60A5170-7EFD-4F17-8C5E-F63E7836D57E}" type="presParOf" srcId="{393F9490-9950-4C70-A54B-4737EBC4B0C4}" destId="{2EC342AA-F379-4EC3-81E7-3A314FEB27BA}" srcOrd="0" destOrd="0" presId="urn:microsoft.com/office/officeart/2005/8/layout/vList2"/>
    <dgm:cxn modelId="{535A23F4-EB80-4516-84EB-011C863AB235}" type="presParOf" srcId="{393F9490-9950-4C70-A54B-4737EBC4B0C4}" destId="{F5C83558-6C97-4BD6-A7DC-22376F1CC153}" srcOrd="1" destOrd="0" presId="urn:microsoft.com/office/officeart/2005/8/layout/vList2"/>
    <dgm:cxn modelId="{A98AC23C-6B82-422E-BB92-FC705C0E3E49}" type="presParOf" srcId="{393F9490-9950-4C70-A54B-4737EBC4B0C4}" destId="{4DEBA0C4-D88E-489F-82C4-1400DA7B412D}" srcOrd="2" destOrd="0" presId="urn:microsoft.com/office/officeart/2005/8/layout/vList2"/>
    <dgm:cxn modelId="{D7D3557E-01F2-49CC-8482-58AC13AF1C39}" type="presParOf" srcId="{393F9490-9950-4C70-A54B-4737EBC4B0C4}" destId="{852179D1-571E-4C4E-9B50-3D7B0F016ACD}" srcOrd="3" destOrd="0" presId="urn:microsoft.com/office/officeart/2005/8/layout/vList2"/>
    <dgm:cxn modelId="{CD162243-992B-4789-9A30-5A7C50FA2E15}" type="presParOf" srcId="{393F9490-9950-4C70-A54B-4737EBC4B0C4}" destId="{752776A6-C020-4E7F-94E2-8D463C0781DF}" srcOrd="4" destOrd="0" presId="urn:microsoft.com/office/officeart/2005/8/layout/vList2"/>
    <dgm:cxn modelId="{063C1A92-788B-4387-88BF-4556FB27A7E5}" type="presParOf" srcId="{393F9490-9950-4C70-A54B-4737EBC4B0C4}" destId="{170FE775-ED93-4D9B-B184-2CF84F7ED28D}" srcOrd="5" destOrd="0" presId="urn:microsoft.com/office/officeart/2005/8/layout/vList2"/>
    <dgm:cxn modelId="{56E29BBE-1CB0-4256-BC4E-58A6775AAB44}" type="presParOf" srcId="{393F9490-9950-4C70-A54B-4737EBC4B0C4}" destId="{006D5D51-C406-4907-A46D-0904F0868961}" srcOrd="6" destOrd="0" presId="urn:microsoft.com/office/officeart/2005/8/layout/vList2"/>
    <dgm:cxn modelId="{2D599571-B9A6-42A2-B21E-B1DC5FEB8185}" type="presParOf" srcId="{393F9490-9950-4C70-A54B-4737EBC4B0C4}" destId="{6FB82013-AE60-4E3C-98B4-92E8A0320938}" srcOrd="7" destOrd="0" presId="urn:microsoft.com/office/officeart/2005/8/layout/vList2"/>
    <dgm:cxn modelId="{BC42E223-C691-4301-A0E1-6D424A131558}" type="presParOf" srcId="{393F9490-9950-4C70-A54B-4737EBC4B0C4}" destId="{98326F18-9C15-4504-8EDF-1C522BE31CBD}" srcOrd="8" destOrd="0" presId="urn:microsoft.com/office/officeart/2005/8/layout/vList2"/>
    <dgm:cxn modelId="{1A947D16-47A5-4BA3-A66C-683FA0AC4A62}" type="presParOf" srcId="{393F9490-9950-4C70-A54B-4737EBC4B0C4}" destId="{8B6615D0-5A82-4F9C-88FA-18B7E59232AF}" srcOrd="9" destOrd="0" presId="urn:microsoft.com/office/officeart/2005/8/layout/vList2"/>
    <dgm:cxn modelId="{8A016CAA-9E63-473A-B573-216416562A63}" type="presParOf" srcId="{393F9490-9950-4C70-A54B-4737EBC4B0C4}" destId="{52936F2E-6226-4430-B259-8940AA15312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342AA-F379-4EC3-81E7-3A314FEB27BA}">
      <dsp:nvSpPr>
        <dsp:cNvPr id="0" name=""/>
        <dsp:cNvSpPr/>
      </dsp:nvSpPr>
      <dsp:spPr>
        <a:xfrm>
          <a:off x="0" y="44478"/>
          <a:ext cx="7969826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Difference between Portal Document Request &amp; Portal Documents </a:t>
          </a:r>
        </a:p>
      </dsp:txBody>
      <dsp:txXfrm>
        <a:off x="35640" y="80118"/>
        <a:ext cx="7898546" cy="658800"/>
      </dsp:txXfrm>
    </dsp:sp>
    <dsp:sp modelId="{4DEBA0C4-D88E-489F-82C4-1400DA7B412D}">
      <dsp:nvSpPr>
        <dsp:cNvPr id="0" name=""/>
        <dsp:cNvSpPr/>
      </dsp:nvSpPr>
      <dsp:spPr>
        <a:xfrm>
          <a:off x="0" y="886878"/>
          <a:ext cx="7969826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Can create requests for specific type of documents  </a:t>
          </a:r>
        </a:p>
      </dsp:txBody>
      <dsp:txXfrm>
        <a:off x="35640" y="922518"/>
        <a:ext cx="7898546" cy="658800"/>
      </dsp:txXfrm>
    </dsp:sp>
    <dsp:sp modelId="{752776A6-C020-4E7F-94E2-8D463C0781DF}">
      <dsp:nvSpPr>
        <dsp:cNvPr id="0" name=""/>
        <dsp:cNvSpPr/>
      </dsp:nvSpPr>
      <dsp:spPr>
        <a:xfrm>
          <a:off x="0" y="1729278"/>
          <a:ext cx="7969826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Parents can upload multiple documents  </a:t>
          </a:r>
        </a:p>
      </dsp:txBody>
      <dsp:txXfrm>
        <a:off x="35640" y="1764918"/>
        <a:ext cx="7898546" cy="658800"/>
      </dsp:txXfrm>
    </dsp:sp>
    <dsp:sp modelId="{006D5D51-C406-4907-A46D-0904F0868961}">
      <dsp:nvSpPr>
        <dsp:cNvPr id="0" name=""/>
        <dsp:cNvSpPr/>
      </dsp:nvSpPr>
      <dsp:spPr>
        <a:xfrm>
          <a:off x="0" y="2571679"/>
          <a:ext cx="7969826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Requests can be optional or required </a:t>
          </a:r>
        </a:p>
      </dsp:txBody>
      <dsp:txXfrm>
        <a:off x="35640" y="2607319"/>
        <a:ext cx="7898546" cy="658800"/>
      </dsp:txXfrm>
    </dsp:sp>
    <dsp:sp modelId="{98326F18-9C15-4504-8EDF-1C522BE31CBD}">
      <dsp:nvSpPr>
        <dsp:cNvPr id="0" name=""/>
        <dsp:cNvSpPr/>
      </dsp:nvSpPr>
      <dsp:spPr>
        <a:xfrm>
          <a:off x="0" y="3414079"/>
          <a:ext cx="7969826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Submitted documents appear as Pending Documents for schools to review   </a:t>
          </a:r>
        </a:p>
      </dsp:txBody>
      <dsp:txXfrm>
        <a:off x="35640" y="3449719"/>
        <a:ext cx="7898546" cy="658800"/>
      </dsp:txXfrm>
    </dsp:sp>
    <dsp:sp modelId="{52936F2E-6226-4430-B259-8940AA15312B}">
      <dsp:nvSpPr>
        <dsp:cNvPr id="0" name=""/>
        <dsp:cNvSpPr/>
      </dsp:nvSpPr>
      <dsp:spPr>
        <a:xfrm>
          <a:off x="0" y="4256479"/>
          <a:ext cx="7969826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School process to approve documents </a:t>
          </a:r>
        </a:p>
      </dsp:txBody>
      <dsp:txXfrm>
        <a:off x="35640" y="4292119"/>
        <a:ext cx="7898546" cy="658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342AA-F379-4EC3-81E7-3A314FEB27BA}">
      <dsp:nvSpPr>
        <dsp:cNvPr id="0" name=""/>
        <dsp:cNvSpPr/>
      </dsp:nvSpPr>
      <dsp:spPr>
        <a:xfrm>
          <a:off x="0" y="44478"/>
          <a:ext cx="7969826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Coordinate with school staff as needed </a:t>
          </a:r>
        </a:p>
      </dsp:txBody>
      <dsp:txXfrm>
        <a:off x="35640" y="80118"/>
        <a:ext cx="7898546" cy="658800"/>
      </dsp:txXfrm>
    </dsp:sp>
    <dsp:sp modelId="{4DEBA0C4-D88E-489F-82C4-1400DA7B412D}">
      <dsp:nvSpPr>
        <dsp:cNvPr id="0" name=""/>
        <dsp:cNvSpPr/>
      </dsp:nvSpPr>
      <dsp:spPr>
        <a:xfrm>
          <a:off x="0" y="886878"/>
          <a:ext cx="7969826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Translations available  </a:t>
          </a:r>
        </a:p>
      </dsp:txBody>
      <dsp:txXfrm>
        <a:off x="35640" y="922518"/>
        <a:ext cx="7898546" cy="658800"/>
      </dsp:txXfrm>
    </dsp:sp>
    <dsp:sp modelId="{752776A6-C020-4E7F-94E2-8D463C0781DF}">
      <dsp:nvSpPr>
        <dsp:cNvPr id="0" name=""/>
        <dsp:cNvSpPr/>
      </dsp:nvSpPr>
      <dsp:spPr>
        <a:xfrm>
          <a:off x="0" y="1729278"/>
          <a:ext cx="7969826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Portal Documents Requests are district level, not school site level  </a:t>
          </a:r>
        </a:p>
      </dsp:txBody>
      <dsp:txXfrm>
        <a:off x="35640" y="1764918"/>
        <a:ext cx="7898546" cy="658800"/>
      </dsp:txXfrm>
    </dsp:sp>
    <dsp:sp modelId="{006D5D51-C406-4907-A46D-0904F0868961}">
      <dsp:nvSpPr>
        <dsp:cNvPr id="0" name=""/>
        <dsp:cNvSpPr/>
      </dsp:nvSpPr>
      <dsp:spPr>
        <a:xfrm>
          <a:off x="0" y="2571679"/>
          <a:ext cx="7969826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Parents can delete document before approval, but not after  </a:t>
          </a:r>
        </a:p>
      </dsp:txBody>
      <dsp:txXfrm>
        <a:off x="35640" y="2607319"/>
        <a:ext cx="7898546" cy="658800"/>
      </dsp:txXfrm>
    </dsp:sp>
    <dsp:sp modelId="{98326F18-9C15-4504-8EDF-1C522BE31CBD}">
      <dsp:nvSpPr>
        <dsp:cNvPr id="0" name=""/>
        <dsp:cNvSpPr/>
      </dsp:nvSpPr>
      <dsp:spPr>
        <a:xfrm>
          <a:off x="0" y="3414079"/>
          <a:ext cx="7969826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Allowed document types controlled in District Settings    </a:t>
          </a:r>
        </a:p>
      </dsp:txBody>
      <dsp:txXfrm>
        <a:off x="35640" y="3449719"/>
        <a:ext cx="7898546" cy="658800"/>
      </dsp:txXfrm>
    </dsp:sp>
    <dsp:sp modelId="{52936F2E-6226-4430-B259-8940AA15312B}">
      <dsp:nvSpPr>
        <dsp:cNvPr id="0" name=""/>
        <dsp:cNvSpPr/>
      </dsp:nvSpPr>
      <dsp:spPr>
        <a:xfrm>
          <a:off x="0" y="4256479"/>
          <a:ext cx="7969826" cy="730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Parents can view approved documents in Parent Portal </a:t>
          </a:r>
        </a:p>
      </dsp:txBody>
      <dsp:txXfrm>
        <a:off x="35640" y="4292119"/>
        <a:ext cx="7898546" cy="658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9AF1C-BCB8-4D7A-A0AF-E3C3F858BA7E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C35B-F643-49E2-89D5-360256F0B2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393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012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018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1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297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421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860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533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35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6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6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5.svg"/><Relationship Id="rId9" Type="http://schemas.openxmlformats.org/officeDocument/2006/relationships/hyperlink" Target="https://survey.alchemer.com/s3/6899809/Good-Morning-Aeries-Survey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hyperlink" Target="https://www.aeries.com/solutions/demo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12" Type="http://schemas.openxmlformats.org/officeDocument/2006/relationships/hyperlink" Target="https://support.aeries.com/support/solutions/articles/14000114309-portal-document-request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11" Type="http://schemas.openxmlformats.org/officeDocument/2006/relationships/hyperlink" Target="https://support.aeries.com/support/solutions/articles/14000071659-parent-data-confirmation-setup" TargetMode="External"/><Relationship Id="rId5" Type="http://schemas.openxmlformats.org/officeDocument/2006/relationships/image" Target="../media/image32.png"/><Relationship Id="rId15" Type="http://schemas.openxmlformats.org/officeDocument/2006/relationships/hyperlink" Target="https://support.aeries.com/support/solutions/folders/14000116464" TargetMode="External"/><Relationship Id="rId10" Type="http://schemas.openxmlformats.org/officeDocument/2006/relationships/image" Target="../media/image3.svg"/><Relationship Id="rId4" Type="http://schemas.openxmlformats.org/officeDocument/2006/relationships/image" Target="../media/image5.svg"/><Relationship Id="rId9" Type="http://schemas.openxmlformats.org/officeDocument/2006/relationships/image" Target="../media/image2.png"/><Relationship Id="rId14" Type="http://schemas.openxmlformats.org/officeDocument/2006/relationships/hyperlink" Target="https://www.aeries.com/academ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9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1" Type="http://schemas.microsoft.com/office/2007/relationships/diagramDrawing" Target="../diagrams/drawing1.xml"/><Relationship Id="rId5" Type="http://schemas.openxmlformats.org/officeDocument/2006/relationships/image" Target="../media/image21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0.sv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9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1" Type="http://schemas.microsoft.com/office/2007/relationships/diagramDrawing" Target="../diagrams/drawing2.xml"/><Relationship Id="rId5" Type="http://schemas.openxmlformats.org/officeDocument/2006/relationships/image" Target="../media/image21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0.svg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148BD01-5527-AAA0-49F1-98590CB7452E}"/>
              </a:ext>
            </a:extLst>
          </p:cNvPr>
          <p:cNvSpPr/>
          <p:nvPr/>
        </p:nvSpPr>
        <p:spPr>
          <a:xfrm>
            <a:off x="-2544764" y="-2070100"/>
            <a:ext cx="10118726" cy="101187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754C8-AC0A-C20F-DAB0-88F3136324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978829" y="2756503"/>
            <a:ext cx="7455379" cy="4050698"/>
          </a:xfrm>
          <a:prstGeom prst="rect">
            <a:avLst/>
          </a:prstGeom>
        </p:spPr>
      </p:pic>
      <p:sp>
        <p:nvSpPr>
          <p:cNvPr id="8" name="Object5">
            <a:extLst>
              <a:ext uri="{FF2B5EF4-FFF2-40B4-BE49-F238E27FC236}">
                <a16:creationId xmlns:a16="http://schemas.microsoft.com/office/drawing/2014/main" id="{4BA487FA-1121-44A4-2AC1-60C44105A1EF}"/>
              </a:ext>
            </a:extLst>
          </p:cNvPr>
          <p:cNvSpPr/>
          <p:nvPr/>
        </p:nvSpPr>
        <p:spPr>
          <a:xfrm>
            <a:off x="653871" y="1446336"/>
            <a:ext cx="991552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Good morning, Aeries!</a:t>
            </a:r>
            <a:endParaRPr lang="en-US" sz="7200" dirty="0">
              <a:solidFill>
                <a:srgbClr val="345BA9"/>
              </a:solidFill>
              <a:latin typeface="AeriesSansBold" pitchFamily="50" charset="0"/>
            </a:endParaRPr>
          </a:p>
        </p:txBody>
      </p:sp>
      <p:sp>
        <p:nvSpPr>
          <p:cNvPr id="9" name="Object6">
            <a:extLst>
              <a:ext uri="{FF2B5EF4-FFF2-40B4-BE49-F238E27FC236}">
                <a16:creationId xmlns:a16="http://schemas.microsoft.com/office/drawing/2014/main" id="{93FB1506-9394-75DF-A306-B9E1F5689770}"/>
              </a:ext>
            </a:extLst>
          </p:cNvPr>
          <p:cNvSpPr/>
          <p:nvPr/>
        </p:nvSpPr>
        <p:spPr>
          <a:xfrm>
            <a:off x="755470" y="2014434"/>
            <a:ext cx="10118726" cy="97307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133"/>
              </a:lnSpc>
            </a:pPr>
            <a:r>
              <a:rPr lang="en-US" sz="3200" b="1" dirty="0">
                <a:solidFill>
                  <a:srgbClr val="345BA9"/>
                </a:solidFill>
                <a:latin typeface="Nunito Sans"/>
              </a:rPr>
              <a:t>Parent Data Confirmation </a:t>
            </a:r>
          </a:p>
          <a:p>
            <a:pPr defTabSz="609630">
              <a:lnSpc>
                <a:spcPts val="3133"/>
              </a:lnSpc>
            </a:pPr>
            <a:r>
              <a:rPr lang="en-US" sz="3200" b="1" dirty="0">
                <a:solidFill>
                  <a:srgbClr val="345BA9"/>
                </a:solidFill>
                <a:latin typeface="Nunito Sans"/>
              </a:rPr>
              <a:t>Document Request Part 4 of 4 </a:t>
            </a:r>
          </a:p>
        </p:txBody>
      </p:sp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7D04EF11-CC4C-C8E5-1EFD-6B9F5909E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4034682"/>
            <a:ext cx="831406" cy="2823317"/>
          </a:xfrm>
          <a:prstGeom prst="rect">
            <a:avLst/>
          </a:prstGeom>
        </p:spPr>
      </p:pic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06719435-B5E6-5FC3-901C-941590867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95602" y="1"/>
            <a:ext cx="1496398" cy="12089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E4BBC2-1BE5-A08C-485B-EB39EDB78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1152" y="3051818"/>
            <a:ext cx="1091407" cy="5457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C376F7-8E1C-BF53-CC7B-76DE28D5E7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2967" y="-443609"/>
            <a:ext cx="2561133" cy="9104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25B5B6-93C6-00BC-DA80-24AC5F7BD5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48493" y="2163222"/>
            <a:ext cx="126206" cy="1249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AEAE7E-A42B-D34B-F0D5-FE8EE5729C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32708" y="222608"/>
            <a:ext cx="751166" cy="5457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F02319-C501-43D3-F6CA-7337E814E7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4493" y="6221395"/>
            <a:ext cx="2253870" cy="59955"/>
          </a:xfrm>
          <a:prstGeom prst="rect">
            <a:avLst/>
          </a:prstGeom>
        </p:spPr>
      </p:pic>
      <p:pic>
        <p:nvPicPr>
          <p:cNvPr id="30" name="Object 3" descr="preencoded.png">
            <a:extLst>
              <a:ext uri="{FF2B5EF4-FFF2-40B4-BE49-F238E27FC236}">
                <a16:creationId xmlns:a16="http://schemas.microsoft.com/office/drawing/2014/main" id="{341E9ABA-96F2-3B2D-AC51-309DEDD360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55470" y="5943600"/>
            <a:ext cx="625807" cy="61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8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A126AD-E9D0-E762-1E7C-97EF458D3243}"/>
              </a:ext>
            </a:extLst>
          </p:cNvPr>
          <p:cNvSpPr txBox="1"/>
          <p:nvPr/>
        </p:nvSpPr>
        <p:spPr>
          <a:xfrm>
            <a:off x="330200" y="1547048"/>
            <a:ext cx="285461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Portal Documents Request – End User  Approval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Query the results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472D29-6251-AA46-2F84-1D8937E41E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1788" y="258866"/>
            <a:ext cx="8083066" cy="29193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0B08AC-EE7C-5E90-8BA4-3367C68E83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5061" y="3528939"/>
            <a:ext cx="8236628" cy="26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60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07600" y="-63500"/>
            <a:ext cx="2247900" cy="1816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41900" y="787626"/>
            <a:ext cx="2120900" cy="4953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130175" y="1811523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6467"/>
              </a:lnSpc>
            </a:pPr>
            <a:r>
              <a:rPr lang="en-US" sz="64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We value your feedback!</a:t>
            </a:r>
            <a:endParaRPr lang="en-US" sz="64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0" y="3400575"/>
            <a:ext cx="12192000" cy="3239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="0" i="0" u="sng" dirty="0">
              <a:solidFill>
                <a:srgbClr val="172B4D"/>
              </a:solidFill>
              <a:effectLst/>
              <a:latin typeface="-apple-system"/>
            </a:endParaRPr>
          </a:p>
          <a:p>
            <a:pPr algn="ctr"/>
            <a:endParaRPr lang="en-US" dirty="0"/>
          </a:p>
        </p:txBody>
      </p: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350" y="3292474"/>
            <a:ext cx="12192000" cy="352092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3367219"/>
            <a:ext cx="12192000" cy="124685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FEC21-281B-CDBA-AAC0-F48A6403448D}"/>
              </a:ext>
            </a:extLst>
          </p:cNvPr>
          <p:cNvSpPr txBox="1"/>
          <p:nvPr/>
        </p:nvSpPr>
        <p:spPr>
          <a:xfrm>
            <a:off x="130176" y="3491904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Please take a few minutes to complete our survey and let us know how we can better serve you in the future! Have a great rest of your day.</a:t>
            </a:r>
          </a:p>
          <a:p>
            <a:pPr algn="ctr"/>
            <a:r>
              <a:rPr lang="en-US" sz="3600" dirty="0">
                <a:hlinkClick r:id="rId9"/>
              </a:rPr>
              <a:t>Good-Morning-Aeries-Survey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2297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07600" y="-63500"/>
            <a:ext cx="2247900" cy="18161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41900" y="787626"/>
            <a:ext cx="2120900" cy="4953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-130175" y="1811523"/>
            <a:ext cx="1245235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6467"/>
              </a:lnSpc>
            </a:pPr>
            <a:r>
              <a:rPr lang="en-US" sz="6400" dirty="0">
                <a:solidFill>
                  <a:srgbClr val="FFFFFF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Thanks for joining us!</a:t>
            </a:r>
            <a:endParaRPr lang="en-US" sz="64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650BB-1A62-A65E-EA8E-F8DEB558EEEA}"/>
              </a:ext>
            </a:extLst>
          </p:cNvPr>
          <p:cNvSpPr/>
          <p:nvPr/>
        </p:nvSpPr>
        <p:spPr>
          <a:xfrm>
            <a:off x="0" y="3400575"/>
            <a:ext cx="12192000" cy="3239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="0" i="0" u="sng" dirty="0">
              <a:solidFill>
                <a:srgbClr val="172B4D"/>
              </a:solidFill>
              <a:effectLst/>
              <a:latin typeface="-apple-system"/>
            </a:endParaRPr>
          </a:p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3CF7F2-B112-BD1B-DE23-B81C87FEE6F6}"/>
              </a:ext>
            </a:extLst>
          </p:cNvPr>
          <p:cNvGrpSpPr/>
          <p:nvPr/>
        </p:nvGrpSpPr>
        <p:grpSpPr>
          <a:xfrm>
            <a:off x="939800" y="3859160"/>
            <a:ext cx="10312400" cy="3149970"/>
            <a:chOff x="939800" y="3616590"/>
            <a:chExt cx="10312400" cy="3149970"/>
          </a:xfrm>
        </p:grpSpPr>
        <p:sp>
          <p:nvSpPr>
            <p:cNvPr id="7" name="Object5">
              <a:extLst>
                <a:ext uri="{FF2B5EF4-FFF2-40B4-BE49-F238E27FC236}">
                  <a16:creationId xmlns:a16="http://schemas.microsoft.com/office/drawing/2014/main" id="{B67DE796-90F3-A6F5-2A61-0CE8372681D7}"/>
                </a:ext>
              </a:extLst>
            </p:cNvPr>
            <p:cNvSpPr/>
            <p:nvPr/>
          </p:nvSpPr>
          <p:spPr>
            <a:xfrm>
              <a:off x="939800" y="3616590"/>
              <a:ext cx="9004300" cy="4889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3800"/>
                </a:lnSpc>
              </a:pPr>
              <a:r>
                <a:rPr lang="en-US" sz="3200" kern="0" spc="-67" dirty="0">
                  <a:solidFill>
                    <a:srgbClr val="0C1E41"/>
                  </a:solidFill>
                  <a:latin typeface="AeriesSansBold" pitchFamily="50" charset="0"/>
                </a:rPr>
                <a:t>Where to Go </a:t>
              </a:r>
              <a:endParaRPr lang="en-US" sz="3200" dirty="0">
                <a:solidFill>
                  <a:prstClr val="black"/>
                </a:solidFill>
                <a:latin typeface="AeriesSansBold" pitchFamily="50" charset="0"/>
              </a:endParaRPr>
            </a:p>
          </p:txBody>
        </p:sp>
        <p:pic>
          <p:nvPicPr>
            <p:cNvPr id="8" name="Object 2" descr="preencoded.png">
              <a:extLst>
                <a:ext uri="{FF2B5EF4-FFF2-40B4-BE49-F238E27FC236}">
                  <a16:creationId xmlns:a16="http://schemas.microsoft.com/office/drawing/2014/main" id="{6072FF2B-218F-7A39-3D1B-47053BC61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-47" t="15623" r="77239" b="80274"/>
            <a:stretch/>
          </p:blipFill>
          <p:spPr>
            <a:xfrm>
              <a:off x="939800" y="4210203"/>
              <a:ext cx="1253067" cy="190197"/>
            </a:xfrm>
            <a:prstGeom prst="rect">
              <a:avLst/>
            </a:prstGeom>
          </p:spPr>
        </p:pic>
        <p:sp>
          <p:nvSpPr>
            <p:cNvPr id="17" name="Object5">
              <a:extLst>
                <a:ext uri="{FF2B5EF4-FFF2-40B4-BE49-F238E27FC236}">
                  <a16:creationId xmlns:a16="http://schemas.microsoft.com/office/drawing/2014/main" id="{C151046C-73CB-6387-357A-6F791636F3E0}"/>
                </a:ext>
              </a:extLst>
            </p:cNvPr>
            <p:cNvSpPr/>
            <p:nvPr/>
          </p:nvSpPr>
          <p:spPr>
            <a:xfrm>
              <a:off x="939800" y="4715367"/>
              <a:ext cx="4473423" cy="156306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304815" indent="-304815" defTabSz="609630"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09630"/>
              <a:endParaRPr lang="en-US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Object5">
              <a:extLst>
                <a:ext uri="{FF2B5EF4-FFF2-40B4-BE49-F238E27FC236}">
                  <a16:creationId xmlns:a16="http://schemas.microsoft.com/office/drawing/2014/main" id="{8862EE14-0123-2CD8-E706-16F1FDCAB9F5}"/>
                </a:ext>
              </a:extLst>
            </p:cNvPr>
            <p:cNvSpPr/>
            <p:nvPr/>
          </p:nvSpPr>
          <p:spPr>
            <a:xfrm>
              <a:off x="6311900" y="3949927"/>
              <a:ext cx="4940300" cy="281663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304815" indent="-304815" defTabSz="609630">
                <a:lnSpc>
                  <a:spcPts val="2133"/>
                </a:lnSpc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srgbClr val="0C1E41"/>
                </a:solidFill>
                <a:latin typeface="Nunito Sans SemiBold" pitchFamily="34" charset="0"/>
                <a:ea typeface="Nunito Sans SemiBold" pitchFamily="34" charset="-122"/>
                <a:cs typeface="Nunito Sans SemiBold" pitchFamily="34" charset="-120"/>
              </a:endParaRPr>
            </a:p>
          </p:txBody>
        </p:sp>
      </p:grpSp>
      <p:pic>
        <p:nvPicPr>
          <p:cNvPr id="19" name="Object 2" descr="preencoded.png">
            <a:extLst>
              <a:ext uri="{FF2B5EF4-FFF2-40B4-BE49-F238E27FC236}">
                <a16:creationId xmlns:a16="http://schemas.microsoft.com/office/drawing/2014/main" id="{CAB1F1C8-590F-3BD4-8F74-DE516C643B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0" y="3411689"/>
            <a:ext cx="12192000" cy="352092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9333541-EAC4-B4C8-5005-96F7D0DFF457}"/>
              </a:ext>
            </a:extLst>
          </p:cNvPr>
          <p:cNvSpPr/>
          <p:nvPr/>
        </p:nvSpPr>
        <p:spPr>
          <a:xfrm>
            <a:off x="0" y="3275890"/>
            <a:ext cx="12192000" cy="124685"/>
          </a:xfrm>
          <a:prstGeom prst="rect">
            <a:avLst/>
          </a:prstGeom>
          <a:solidFill>
            <a:srgbClr val="0F3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204F78-04DE-9F92-2D93-6D66A9384B54}"/>
              </a:ext>
            </a:extLst>
          </p:cNvPr>
          <p:cNvSpPr txBox="1"/>
          <p:nvPr/>
        </p:nvSpPr>
        <p:spPr>
          <a:xfrm>
            <a:off x="3470700" y="3870274"/>
            <a:ext cx="576464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1"/>
              </a:rPr>
              <a:t>Parent Data Confirmation Setup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12"/>
              </a:rPr>
              <a:t>Portal Documents Requests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13"/>
              </a:rPr>
              <a:t>Aeries Demo Data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14"/>
              </a:rPr>
              <a:t>Aeries Academy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15"/>
              </a:rPr>
              <a:t>Parent Data Confirmation Videos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1252235" y="1315236"/>
            <a:ext cx="7101189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Speaking today:</a:t>
            </a:r>
            <a:endParaRPr lang="en-US" sz="7200" dirty="0">
              <a:solidFill>
                <a:srgbClr val="345BA9"/>
              </a:solidFill>
              <a:latin typeface="AeriesSansBold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75D138-AEC9-2C73-1FCC-3D630495C412}"/>
              </a:ext>
            </a:extLst>
          </p:cNvPr>
          <p:cNvGrpSpPr/>
          <p:nvPr/>
        </p:nvGrpSpPr>
        <p:grpSpPr>
          <a:xfrm>
            <a:off x="1230010" y="2992344"/>
            <a:ext cx="5616575" cy="866775"/>
            <a:chOff x="1806575" y="3878262"/>
            <a:chExt cx="5616575" cy="866775"/>
          </a:xfrm>
        </p:grpSpPr>
        <p:sp>
          <p:nvSpPr>
            <p:cNvPr id="9" name="Object8"/>
            <p:cNvSpPr/>
            <p:nvPr/>
          </p:nvSpPr>
          <p:spPr>
            <a:xfrm>
              <a:off x="2876550" y="389890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Theresa Nicolaou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 Aeries Trainer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0" name="Object9"/>
            <p:cNvSpPr/>
            <p:nvPr/>
          </p:nvSpPr>
          <p:spPr>
            <a:xfrm>
              <a:off x="2876550" y="432435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</a:rPr>
                <a:t>theresan@aeries.com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266200-2C13-FA43-A6E0-513B8B882C3A}"/>
                </a:ext>
              </a:extLst>
            </p:cNvPr>
            <p:cNvSpPr/>
            <p:nvPr/>
          </p:nvSpPr>
          <p:spPr>
            <a:xfrm>
              <a:off x="1806575" y="3878262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71EA77-E618-C814-1420-FAD3CA0F065E}"/>
              </a:ext>
            </a:extLst>
          </p:cNvPr>
          <p:cNvGrpSpPr/>
          <p:nvPr/>
        </p:nvGrpSpPr>
        <p:grpSpPr>
          <a:xfrm>
            <a:off x="1252234" y="4232975"/>
            <a:ext cx="5594351" cy="866775"/>
            <a:chOff x="1828799" y="5118893"/>
            <a:chExt cx="5594351" cy="866775"/>
          </a:xfrm>
        </p:grpSpPr>
        <p:sp>
          <p:nvSpPr>
            <p:cNvPr id="11" name="Object10"/>
            <p:cNvSpPr/>
            <p:nvPr/>
          </p:nvSpPr>
          <p:spPr>
            <a:xfrm>
              <a:off x="2876550" y="514985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Moderators  </a:t>
              </a:r>
              <a:r>
                <a:rPr lang="en-US" sz="2000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|</a:t>
              </a: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 Leeni Mitchell, Aeries Trainer</a:t>
              </a:r>
            </a:p>
            <a:p>
              <a:pPr defTabSz="609630">
                <a:lnSpc>
                  <a:spcPts val="2067"/>
                </a:lnSpc>
              </a:pPr>
              <a:r>
                <a:rPr lang="en-US" sz="1533" b="1" dirty="0">
                  <a:solidFill>
                    <a:srgbClr val="0F346F"/>
                  </a:solidFill>
                  <a:latin typeface="Nunito Sans" pitchFamily="34" charset="0"/>
                </a:rPr>
                <a:t>                         Arlene Suval, Aeries Trainer </a:t>
              </a:r>
              <a:endParaRPr lang="en-US" sz="1533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2" name="Object11"/>
            <p:cNvSpPr/>
            <p:nvPr/>
          </p:nvSpPr>
          <p:spPr>
            <a:xfrm>
              <a:off x="2876550" y="5575300"/>
              <a:ext cx="4546600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defTabSz="609630">
                <a:lnSpc>
                  <a:spcPts val="2067"/>
                </a:lnSpc>
              </a:pPr>
              <a:endParaRPr lang="en-US" dirty="0">
                <a:solidFill>
                  <a:srgbClr val="0F346F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64E05D-685B-B9F0-45AB-4F9B1F261056}"/>
                </a:ext>
              </a:extLst>
            </p:cNvPr>
            <p:cNvSpPr/>
            <p:nvPr/>
          </p:nvSpPr>
          <p:spPr>
            <a:xfrm>
              <a:off x="1828799" y="5118893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9431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ED7C13-3FC8-5FCB-C220-1A01A35DF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042" y="6215108"/>
            <a:ext cx="126206" cy="124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622" y="467157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3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-287060" y="1245495"/>
            <a:ext cx="1240790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ctr" defTabSz="609630">
              <a:lnSpc>
                <a:spcPts val="5400"/>
              </a:lnSpc>
            </a:pPr>
            <a:r>
              <a:rPr lang="en-US" sz="6400">
                <a:solidFill>
                  <a:srgbClr val="FFFFFF"/>
                </a:solidFill>
                <a:latin typeface="AeriesSansBold"/>
              </a:rPr>
              <a:t>Good morning, Aeries!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8142E-AA45-E202-B698-1CF54F4B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9335">
            <a:off x="-1493838" y="954573"/>
            <a:ext cx="2771775" cy="2835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AC2D7-912A-2182-D554-D95A240A8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825" y="4089987"/>
            <a:ext cx="1563437" cy="2304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C0524-8DC7-AC38-7C90-71996754C1E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9077325" y="360840"/>
            <a:ext cx="1564105" cy="1564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0F103-02B0-C653-8F90-941C13578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263" y="5089525"/>
            <a:ext cx="721689" cy="790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FFAC1-52FE-A044-2006-1EFF3C1A85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 rot="10800000">
            <a:off x="5846684" y="6243765"/>
            <a:ext cx="1817847" cy="6556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CA3E86-4495-D8F8-26D1-946087D44777}"/>
              </a:ext>
            </a:extLst>
          </p:cNvPr>
          <p:cNvSpPr txBox="1"/>
          <p:nvPr/>
        </p:nvSpPr>
        <p:spPr>
          <a:xfrm>
            <a:off x="2216621" y="2072173"/>
            <a:ext cx="84248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Keep topics to 30-45 minutes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Show &amp; Tell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Casual Setting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Time for Q&amp;A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Power Point and Recordings Posted</a:t>
            </a:r>
          </a:p>
        </p:txBody>
      </p:sp>
    </p:spTree>
    <p:extLst>
      <p:ext uri="{BB962C8B-B14F-4D97-AF65-F5344CB8AC3E}">
        <p14:creationId xmlns:p14="http://schemas.microsoft.com/office/powerpoint/2010/main" val="186899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77944F34-FF48-4CBE-B70B-4730631D4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202856"/>
              </p:ext>
            </p:extLst>
          </p:nvPr>
        </p:nvGraphicFramePr>
        <p:xfrm>
          <a:off x="3968750" y="991147"/>
          <a:ext cx="7969826" cy="503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E813C4-65C3-7C37-97AF-8D8E4A9BA7F0}"/>
              </a:ext>
            </a:extLst>
          </p:cNvPr>
          <p:cNvSpPr txBox="1"/>
          <p:nvPr/>
        </p:nvSpPr>
        <p:spPr>
          <a:xfrm>
            <a:off x="552450" y="1754501"/>
            <a:ext cx="2988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Need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To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Know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77944F34-FF48-4CBE-B70B-4730631D4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2510947"/>
              </p:ext>
            </p:extLst>
          </p:nvPr>
        </p:nvGraphicFramePr>
        <p:xfrm>
          <a:off x="3968750" y="991147"/>
          <a:ext cx="7969826" cy="503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E813C4-65C3-7C37-97AF-8D8E4A9BA7F0}"/>
              </a:ext>
            </a:extLst>
          </p:cNvPr>
          <p:cNvSpPr txBox="1"/>
          <p:nvPr/>
        </p:nvSpPr>
        <p:spPr>
          <a:xfrm>
            <a:off x="552450" y="1754501"/>
            <a:ext cx="2988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Nice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To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Know</a:t>
            </a:r>
          </a:p>
        </p:txBody>
      </p:sp>
    </p:spTree>
    <p:extLst>
      <p:ext uri="{BB962C8B-B14F-4D97-AF65-F5344CB8AC3E}">
        <p14:creationId xmlns:p14="http://schemas.microsoft.com/office/powerpoint/2010/main" val="406558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2C62C-C379-3F8F-3261-90EE8B39500C}"/>
              </a:ext>
            </a:extLst>
          </p:cNvPr>
          <p:cNvSpPr txBox="1"/>
          <p:nvPr/>
        </p:nvSpPr>
        <p:spPr>
          <a:xfrm>
            <a:off x="759783" y="217134"/>
            <a:ext cx="265651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District Settings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Allowed File List - Comma-separated list of File types that can be uploaded in Aeries. The default list is shown. These extensions can be removed or others added.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07FA86-1422-6DB3-73CC-7217DD1B70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1970" y="871180"/>
            <a:ext cx="8129830" cy="46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11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9531A-95D5-8F2A-0952-FC93B2051FA4}"/>
              </a:ext>
            </a:extLst>
          </p:cNvPr>
          <p:cNvSpPr txBox="1"/>
          <p:nvPr/>
        </p:nvSpPr>
        <p:spPr>
          <a:xfrm>
            <a:off x="462395" y="604792"/>
            <a:ext cx="266180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Portal Documents 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Key Areas </a:t>
            </a:r>
          </a:p>
          <a:p>
            <a:r>
              <a:rPr lang="en-US" sz="2200" dirty="0">
                <a:solidFill>
                  <a:schemeClr val="bg1"/>
                </a:solidFill>
              </a:rPr>
              <a:t>Highlighted 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Very Important </a:t>
            </a:r>
          </a:p>
          <a:p>
            <a:r>
              <a:rPr lang="en-US" sz="2200" dirty="0">
                <a:solidFill>
                  <a:schemeClr val="bg1"/>
                </a:solidFill>
              </a:rPr>
              <a:t>Define your Schools and Grades 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Have your Documents translated and ready to go – especially if set to required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8446AD-3E89-77E8-9708-C89D93DE10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6705" y="334796"/>
            <a:ext cx="8291973" cy="21331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8E7DF3-52B5-9EA5-0283-0923EAA974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0300" y="2305050"/>
            <a:ext cx="4540252" cy="41444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ADF083-022D-5319-619A-F9BD43C76E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5192" y="2305050"/>
            <a:ext cx="4083486" cy="414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18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050" y="0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9DEDA4-F01B-46B9-91B1-33B2AA91C0F3}"/>
              </a:ext>
            </a:extLst>
          </p:cNvPr>
          <p:cNvSpPr txBox="1"/>
          <p:nvPr/>
        </p:nvSpPr>
        <p:spPr>
          <a:xfrm>
            <a:off x="521953" y="704850"/>
            <a:ext cx="268951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Portal Documents Requests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</a:rPr>
              <a:t>Key areas – highlighted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Requests are District, not School based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Document Type - This relates to the Security Area in Student Documents and will imported with this area.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96748A-959F-C232-4960-BB5685AA3C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6583" y="3169327"/>
            <a:ext cx="5107619" cy="36220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CA1610-A97E-D956-046A-85A9B3759E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6584" y="204186"/>
            <a:ext cx="7677150" cy="29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25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5" name="Object4"/>
          <p:cNvSpPr/>
          <p:nvPr/>
        </p:nvSpPr>
        <p:spPr>
          <a:xfrm>
            <a:off x="330200" y="704850"/>
            <a:ext cx="308610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defTabSz="609630">
              <a:lnSpc>
                <a:spcPts val="3133"/>
              </a:lnSpc>
            </a:pPr>
            <a:r>
              <a:rPr lang="en-US" sz="6600" dirty="0">
                <a:solidFill>
                  <a:srgbClr val="FFFFFF"/>
                </a:solidFill>
                <a:latin typeface="AeriesSansBold" pitchFamily="50" charset="0"/>
              </a:rPr>
              <a:t> </a:t>
            </a:r>
            <a:endParaRPr lang="en-US" sz="66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E63820-CEC6-6A0C-CB89-564D7EADB0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3200" y="609600"/>
            <a:ext cx="7164924" cy="52467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A83E2B-954E-DC5D-CF07-07CEF4C7EF1C}"/>
              </a:ext>
            </a:extLst>
          </p:cNvPr>
          <p:cNvSpPr txBox="1"/>
          <p:nvPr/>
        </p:nvSpPr>
        <p:spPr>
          <a:xfrm>
            <a:off x="584200" y="1447060"/>
            <a:ext cx="2787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Parent view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Portal Documents Request </a:t>
            </a:r>
          </a:p>
        </p:txBody>
      </p:sp>
    </p:spTree>
    <p:extLst>
      <p:ext uri="{BB962C8B-B14F-4D97-AF65-F5344CB8AC3E}">
        <p14:creationId xmlns:p14="http://schemas.microsoft.com/office/powerpoint/2010/main" val="4154833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2037106336648B4B2D3A11D0E1F24" ma:contentTypeVersion="6" ma:contentTypeDescription="Create a new document." ma:contentTypeScope="" ma:versionID="21a97e4efad8a08aaaa384ff96c8d6f1">
  <xsd:schema xmlns:xsd="http://www.w3.org/2001/XMLSchema" xmlns:xs="http://www.w3.org/2001/XMLSchema" xmlns:p="http://schemas.microsoft.com/office/2006/metadata/properties" xmlns:ns3="9fa4b8b5-de85-4725-b864-e23910173c26" xmlns:ns4="e478c2eb-79cb-4ee3-bc1e-2b2d00068f5f" targetNamespace="http://schemas.microsoft.com/office/2006/metadata/properties" ma:root="true" ma:fieldsID="20a8c085381b756be0a6b98e55f7e4aa" ns3:_="" ns4:_="">
    <xsd:import namespace="9fa4b8b5-de85-4725-b864-e23910173c26"/>
    <xsd:import namespace="e478c2eb-79cb-4ee3-bc1e-2b2d00068f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4b8b5-de85-4725-b864-e23910173c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8c2eb-79cb-4ee3-bc1e-2b2d00068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A39ED5-FF47-4F95-AD84-55057FF44036}">
  <ds:schemaRefs>
    <ds:schemaRef ds:uri="9fa4b8b5-de85-4725-b864-e23910173c26"/>
    <ds:schemaRef ds:uri="e478c2eb-79cb-4ee3-bc1e-2b2d00068f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2EE6B17-017A-4877-B073-AECADA54DE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1591FF-1DFE-44B8-8044-B30CFCB36C4B}">
  <ds:schemaRefs>
    <ds:schemaRef ds:uri="9fa4b8b5-de85-4725-b864-e23910173c26"/>
    <ds:schemaRef ds:uri="e478c2eb-79cb-4ee3-bc1e-2b2d00068f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9018</TotalTime>
  <Words>345</Words>
  <Application>Microsoft Office PowerPoint</Application>
  <PresentationFormat>Widescreen</PresentationFormat>
  <Paragraphs>92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-apple-system</vt:lpstr>
      <vt:lpstr>AeriesSansBold</vt:lpstr>
      <vt:lpstr>Nunito Sans</vt:lpstr>
      <vt:lpstr>Nunito Sans SemiBold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Lin-Clark</dc:creator>
  <cp:lastModifiedBy>Theresa Nicolaou</cp:lastModifiedBy>
  <cp:revision>23</cp:revision>
  <dcterms:created xsi:type="dcterms:W3CDTF">2020-10-12T22:05:31Z</dcterms:created>
  <dcterms:modified xsi:type="dcterms:W3CDTF">2023-05-10T18:40:27Z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0x0101004612037106336648B4B2D3A11D0E1F24</vt:lpwstr>
  </property>
</Properties>
</file>