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sldIdLst>
    <p:sldId id="293" r:id="rId5"/>
    <p:sldId id="295" r:id="rId6"/>
    <p:sldId id="302" r:id="rId7"/>
    <p:sldId id="298" r:id="rId8"/>
    <p:sldId id="299" r:id="rId9"/>
    <p:sldId id="300" r:id="rId10"/>
    <p:sldId id="304" r:id="rId11"/>
    <p:sldId id="305" r:id="rId12"/>
    <p:sldId id="301" r:id="rId13"/>
    <p:sldId id="307" r:id="rId14"/>
    <p:sldId id="306" r:id="rId15"/>
    <p:sldId id="288" r:id="rId16"/>
  </p:sldIdLst>
  <p:sldSz cx="12192000" cy="6858000"/>
  <p:notesSz cx="6858000" cy="9144000"/>
  <p:embeddedFontLst>
    <p:embeddedFont>
      <p:font typeface="AeriesSansBold" charset="0"/>
      <p:regular r:id="rId18"/>
    </p:embeddedFont>
    <p:embeddedFont>
      <p:font typeface="Calibri" panose="020F0502020204030204" pitchFamily="34" charset="0"/>
      <p:regular r:id="rId19"/>
      <p:bold r:id="rId20"/>
      <p:italic r:id="rId21"/>
      <p:boldItalic r:id="rId22"/>
    </p:embeddedFont>
    <p:embeddedFont>
      <p:font typeface="Nunito Sans" pitchFamily="2" charset="0"/>
      <p:regular r:id="rId23"/>
      <p:bold r:id="rId24"/>
      <p:italic r:id="rId25"/>
      <p:boldItalic r:id="rId26"/>
    </p:embeddedFont>
    <p:embeddedFont>
      <p:font typeface="Nunito Sans SemiBold" pitchFamily="2"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BA9"/>
    <a:srgbClr val="A5BAE3"/>
    <a:srgbClr val="0F346F"/>
    <a:srgbClr val="164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D5174-F824-4EAB-A862-86B33E507F2B}" v="53" dt="2023-05-09T19:33:03.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Cranston" userId="882bca30-de67-40e7-ada3-3f72f16157e8" providerId="ADAL" clId="{BC9D5174-F824-4EAB-A862-86B33E507F2B}"/>
    <pc:docChg chg="undo custSel addSld delSld modSld sldOrd">
      <pc:chgData name="Robert Cranston" userId="882bca30-de67-40e7-ada3-3f72f16157e8" providerId="ADAL" clId="{BC9D5174-F824-4EAB-A862-86B33E507F2B}" dt="2023-05-09T19:34:50.073" v="12554" actId="20577"/>
      <pc:docMkLst>
        <pc:docMk/>
      </pc:docMkLst>
      <pc:sldChg chg="del">
        <pc:chgData name="Robert Cranston" userId="882bca30-de67-40e7-ada3-3f72f16157e8" providerId="ADAL" clId="{BC9D5174-F824-4EAB-A862-86B33E507F2B}" dt="2023-05-08T22:36:54.301" v="10702" actId="47"/>
        <pc:sldMkLst>
          <pc:docMk/>
          <pc:sldMk cId="0" sldId="267"/>
        </pc:sldMkLst>
      </pc:sldChg>
      <pc:sldChg chg="del">
        <pc:chgData name="Robert Cranston" userId="882bca30-de67-40e7-ada3-3f72f16157e8" providerId="ADAL" clId="{BC9D5174-F824-4EAB-A862-86B33E507F2B}" dt="2023-05-08T22:36:54.301" v="10702" actId="47"/>
        <pc:sldMkLst>
          <pc:docMk/>
          <pc:sldMk cId="0" sldId="268"/>
        </pc:sldMkLst>
      </pc:sldChg>
      <pc:sldChg chg="del">
        <pc:chgData name="Robert Cranston" userId="882bca30-de67-40e7-ada3-3f72f16157e8" providerId="ADAL" clId="{BC9D5174-F824-4EAB-A862-86B33E507F2B}" dt="2023-05-08T22:36:54.301" v="10702" actId="47"/>
        <pc:sldMkLst>
          <pc:docMk/>
          <pc:sldMk cId="0" sldId="269"/>
        </pc:sldMkLst>
      </pc:sldChg>
      <pc:sldChg chg="del">
        <pc:chgData name="Robert Cranston" userId="882bca30-de67-40e7-ada3-3f72f16157e8" providerId="ADAL" clId="{BC9D5174-F824-4EAB-A862-86B33E507F2B}" dt="2023-05-08T22:36:54.301" v="10702" actId="47"/>
        <pc:sldMkLst>
          <pc:docMk/>
          <pc:sldMk cId="0" sldId="270"/>
        </pc:sldMkLst>
      </pc:sldChg>
      <pc:sldChg chg="del">
        <pc:chgData name="Robert Cranston" userId="882bca30-de67-40e7-ada3-3f72f16157e8" providerId="ADAL" clId="{BC9D5174-F824-4EAB-A862-86B33E507F2B}" dt="2023-05-08T22:36:54.301" v="10702" actId="47"/>
        <pc:sldMkLst>
          <pc:docMk/>
          <pc:sldMk cId="0" sldId="271"/>
        </pc:sldMkLst>
      </pc:sldChg>
      <pc:sldChg chg="del">
        <pc:chgData name="Robert Cranston" userId="882bca30-de67-40e7-ada3-3f72f16157e8" providerId="ADAL" clId="{BC9D5174-F824-4EAB-A862-86B33E507F2B}" dt="2023-05-08T22:36:54.301" v="10702" actId="47"/>
        <pc:sldMkLst>
          <pc:docMk/>
          <pc:sldMk cId="0" sldId="272"/>
        </pc:sldMkLst>
      </pc:sldChg>
      <pc:sldChg chg="del">
        <pc:chgData name="Robert Cranston" userId="882bca30-de67-40e7-ada3-3f72f16157e8" providerId="ADAL" clId="{BC9D5174-F824-4EAB-A862-86B33E507F2B}" dt="2023-05-08T22:36:54.301" v="10702" actId="47"/>
        <pc:sldMkLst>
          <pc:docMk/>
          <pc:sldMk cId="0" sldId="273"/>
        </pc:sldMkLst>
      </pc:sldChg>
      <pc:sldChg chg="del">
        <pc:chgData name="Robert Cranston" userId="882bca30-de67-40e7-ada3-3f72f16157e8" providerId="ADAL" clId="{BC9D5174-F824-4EAB-A862-86B33E507F2B}" dt="2023-05-08T22:36:54.301" v="10702" actId="47"/>
        <pc:sldMkLst>
          <pc:docMk/>
          <pc:sldMk cId="0" sldId="274"/>
        </pc:sldMkLst>
      </pc:sldChg>
      <pc:sldChg chg="del">
        <pc:chgData name="Robert Cranston" userId="882bca30-de67-40e7-ada3-3f72f16157e8" providerId="ADAL" clId="{BC9D5174-F824-4EAB-A862-86B33E507F2B}" dt="2023-05-08T22:36:54.301" v="10702" actId="47"/>
        <pc:sldMkLst>
          <pc:docMk/>
          <pc:sldMk cId="0" sldId="275"/>
        </pc:sldMkLst>
      </pc:sldChg>
      <pc:sldChg chg="del">
        <pc:chgData name="Robert Cranston" userId="882bca30-de67-40e7-ada3-3f72f16157e8" providerId="ADAL" clId="{BC9D5174-F824-4EAB-A862-86B33E507F2B}" dt="2023-05-08T22:36:54.301" v="10702" actId="47"/>
        <pc:sldMkLst>
          <pc:docMk/>
          <pc:sldMk cId="0" sldId="276"/>
        </pc:sldMkLst>
      </pc:sldChg>
      <pc:sldChg chg="del">
        <pc:chgData name="Robert Cranston" userId="882bca30-de67-40e7-ada3-3f72f16157e8" providerId="ADAL" clId="{BC9D5174-F824-4EAB-A862-86B33E507F2B}" dt="2023-05-08T22:36:54.301" v="10702" actId="47"/>
        <pc:sldMkLst>
          <pc:docMk/>
          <pc:sldMk cId="0" sldId="277"/>
        </pc:sldMkLst>
      </pc:sldChg>
      <pc:sldChg chg="del">
        <pc:chgData name="Robert Cranston" userId="882bca30-de67-40e7-ada3-3f72f16157e8" providerId="ADAL" clId="{BC9D5174-F824-4EAB-A862-86B33E507F2B}" dt="2023-05-08T22:36:54.301" v="10702" actId="47"/>
        <pc:sldMkLst>
          <pc:docMk/>
          <pc:sldMk cId="0" sldId="278"/>
        </pc:sldMkLst>
      </pc:sldChg>
      <pc:sldChg chg="del">
        <pc:chgData name="Robert Cranston" userId="882bca30-de67-40e7-ada3-3f72f16157e8" providerId="ADAL" clId="{BC9D5174-F824-4EAB-A862-86B33E507F2B}" dt="2023-05-08T22:36:54.301" v="10702" actId="47"/>
        <pc:sldMkLst>
          <pc:docMk/>
          <pc:sldMk cId="0" sldId="282"/>
        </pc:sldMkLst>
      </pc:sldChg>
      <pc:sldChg chg="del">
        <pc:chgData name="Robert Cranston" userId="882bca30-de67-40e7-ada3-3f72f16157e8" providerId="ADAL" clId="{BC9D5174-F824-4EAB-A862-86B33E507F2B}" dt="2023-05-08T22:36:54.301" v="10702" actId="47"/>
        <pc:sldMkLst>
          <pc:docMk/>
          <pc:sldMk cId="0" sldId="283"/>
        </pc:sldMkLst>
      </pc:sldChg>
      <pc:sldChg chg="del">
        <pc:chgData name="Robert Cranston" userId="882bca30-de67-40e7-ada3-3f72f16157e8" providerId="ADAL" clId="{BC9D5174-F824-4EAB-A862-86B33E507F2B}" dt="2023-05-08T22:36:54.301" v="10702" actId="47"/>
        <pc:sldMkLst>
          <pc:docMk/>
          <pc:sldMk cId="0" sldId="284"/>
        </pc:sldMkLst>
      </pc:sldChg>
      <pc:sldChg chg="del">
        <pc:chgData name="Robert Cranston" userId="882bca30-de67-40e7-ada3-3f72f16157e8" providerId="ADAL" clId="{BC9D5174-F824-4EAB-A862-86B33E507F2B}" dt="2023-05-08T22:36:54.301" v="10702" actId="47"/>
        <pc:sldMkLst>
          <pc:docMk/>
          <pc:sldMk cId="0" sldId="287"/>
        </pc:sldMkLst>
      </pc:sldChg>
      <pc:sldChg chg="modSp mod">
        <pc:chgData name="Robert Cranston" userId="882bca30-de67-40e7-ada3-3f72f16157e8" providerId="ADAL" clId="{BC9D5174-F824-4EAB-A862-86B33E507F2B}" dt="2023-05-08T22:40:48.395" v="11088" actId="20577"/>
        <pc:sldMkLst>
          <pc:docMk/>
          <pc:sldMk cId="0" sldId="288"/>
        </pc:sldMkLst>
        <pc:spChg chg="mod">
          <ac:chgData name="Robert Cranston" userId="882bca30-de67-40e7-ada3-3f72f16157e8" providerId="ADAL" clId="{BC9D5174-F824-4EAB-A862-86B33E507F2B}" dt="2023-05-08T22:40:48.395" v="11088" actId="20577"/>
          <ac:spMkLst>
            <pc:docMk/>
            <pc:sldMk cId="0" sldId="288"/>
            <ac:spMk id="7" creationId="{B67DE796-90F3-A6F5-2A61-0CE8372681D7}"/>
          </ac:spMkLst>
        </pc:spChg>
        <pc:spChg chg="mod">
          <ac:chgData name="Robert Cranston" userId="882bca30-de67-40e7-ada3-3f72f16157e8" providerId="ADAL" clId="{BC9D5174-F824-4EAB-A862-86B33E507F2B}" dt="2023-05-08T22:37:43.926" v="10787" actId="20577"/>
          <ac:spMkLst>
            <pc:docMk/>
            <pc:sldMk cId="0" sldId="288"/>
            <ac:spMk id="17" creationId="{C151046C-73CB-6387-357A-6F791636F3E0}"/>
          </ac:spMkLst>
        </pc:spChg>
        <pc:spChg chg="mod">
          <ac:chgData name="Robert Cranston" userId="882bca30-de67-40e7-ada3-3f72f16157e8" providerId="ADAL" clId="{BC9D5174-F824-4EAB-A862-86B33E507F2B}" dt="2023-05-08T22:40:36.899" v="11078" actId="20577"/>
          <ac:spMkLst>
            <pc:docMk/>
            <pc:sldMk cId="0" sldId="288"/>
            <ac:spMk id="18" creationId="{8862EE14-0123-2CD8-E706-16F1FDCAB9F5}"/>
          </ac:spMkLst>
        </pc:spChg>
      </pc:sldChg>
      <pc:sldChg chg="del">
        <pc:chgData name="Robert Cranston" userId="882bca30-de67-40e7-ada3-3f72f16157e8" providerId="ADAL" clId="{BC9D5174-F824-4EAB-A862-86B33E507F2B}" dt="2023-05-08T22:36:54.301" v="10702" actId="47"/>
        <pc:sldMkLst>
          <pc:docMk/>
          <pc:sldMk cId="0" sldId="289"/>
        </pc:sldMkLst>
      </pc:sldChg>
      <pc:sldChg chg="del">
        <pc:chgData name="Robert Cranston" userId="882bca30-de67-40e7-ada3-3f72f16157e8" providerId="ADAL" clId="{BC9D5174-F824-4EAB-A862-86B33E507F2B}" dt="2023-05-08T22:36:54.301" v="10702" actId="47"/>
        <pc:sldMkLst>
          <pc:docMk/>
          <pc:sldMk cId="0" sldId="290"/>
        </pc:sldMkLst>
      </pc:sldChg>
      <pc:sldChg chg="del">
        <pc:chgData name="Robert Cranston" userId="882bca30-de67-40e7-ada3-3f72f16157e8" providerId="ADAL" clId="{BC9D5174-F824-4EAB-A862-86B33E507F2B}" dt="2023-05-08T22:36:54.301" v="10702" actId="47"/>
        <pc:sldMkLst>
          <pc:docMk/>
          <pc:sldMk cId="0" sldId="291"/>
        </pc:sldMkLst>
      </pc:sldChg>
      <pc:sldChg chg="del">
        <pc:chgData name="Robert Cranston" userId="882bca30-de67-40e7-ada3-3f72f16157e8" providerId="ADAL" clId="{BC9D5174-F824-4EAB-A862-86B33E507F2B}" dt="2023-05-08T22:36:54.301" v="10702" actId="47"/>
        <pc:sldMkLst>
          <pc:docMk/>
          <pc:sldMk cId="1622795599" sldId="292"/>
        </pc:sldMkLst>
      </pc:sldChg>
      <pc:sldChg chg="del">
        <pc:chgData name="Robert Cranston" userId="882bca30-de67-40e7-ada3-3f72f16157e8" providerId="ADAL" clId="{BC9D5174-F824-4EAB-A862-86B33E507F2B}" dt="2023-05-09T14:47:57.868" v="12369" actId="2696"/>
        <pc:sldMkLst>
          <pc:docMk/>
          <pc:sldMk cId="1868993392" sldId="294"/>
        </pc:sldMkLst>
      </pc:sldChg>
      <pc:sldChg chg="del">
        <pc:chgData name="Robert Cranston" userId="882bca30-de67-40e7-ada3-3f72f16157e8" providerId="ADAL" clId="{BC9D5174-F824-4EAB-A862-86B33E507F2B}" dt="2023-05-08T22:36:54.301" v="10702" actId="47"/>
        <pc:sldMkLst>
          <pc:docMk/>
          <pc:sldMk cId="3552274370" sldId="296"/>
        </pc:sldMkLst>
      </pc:sldChg>
      <pc:sldChg chg="addSp delSp modSp del mod ord">
        <pc:chgData name="Robert Cranston" userId="882bca30-de67-40e7-ada3-3f72f16157e8" providerId="ADAL" clId="{BC9D5174-F824-4EAB-A862-86B33E507F2B}" dt="2023-05-08T21:49:59.592" v="8256" actId="47"/>
        <pc:sldMkLst>
          <pc:docMk/>
          <pc:sldMk cId="2368109912" sldId="297"/>
        </pc:sldMkLst>
        <pc:spChg chg="mod">
          <ac:chgData name="Robert Cranston" userId="882bca30-de67-40e7-ada3-3f72f16157e8" providerId="ADAL" clId="{BC9D5174-F824-4EAB-A862-86B33E507F2B}" dt="2023-05-08T19:39:53.565" v="4802" actId="20577"/>
          <ac:spMkLst>
            <pc:docMk/>
            <pc:sldMk cId="2368109912" sldId="297"/>
            <ac:spMk id="3" creationId="{00000000-0000-0000-0000-000000000000}"/>
          </ac:spMkLst>
        </pc:spChg>
        <pc:spChg chg="del mod">
          <ac:chgData name="Robert Cranston" userId="882bca30-de67-40e7-ada3-3f72f16157e8" providerId="ADAL" clId="{BC9D5174-F824-4EAB-A862-86B33E507F2B}" dt="2023-05-08T16:08:03.503" v="116" actId="478"/>
          <ac:spMkLst>
            <pc:docMk/>
            <pc:sldMk cId="2368109912" sldId="297"/>
            <ac:spMk id="4" creationId="{00000000-0000-0000-0000-000000000000}"/>
          </ac:spMkLst>
        </pc:spChg>
        <pc:spChg chg="del">
          <ac:chgData name="Robert Cranston" userId="882bca30-de67-40e7-ada3-3f72f16157e8" providerId="ADAL" clId="{BC9D5174-F824-4EAB-A862-86B33E507F2B}" dt="2023-05-08T16:08:01.327" v="115" actId="478"/>
          <ac:spMkLst>
            <pc:docMk/>
            <pc:sldMk cId="2368109912" sldId="297"/>
            <ac:spMk id="5" creationId="{00000000-0000-0000-0000-000000000000}"/>
          </ac:spMkLst>
        </pc:spChg>
        <pc:spChg chg="del mod">
          <ac:chgData name="Robert Cranston" userId="882bca30-de67-40e7-ada3-3f72f16157e8" providerId="ADAL" clId="{BC9D5174-F824-4EAB-A862-86B33E507F2B}" dt="2023-05-08T16:07:58.804" v="114" actId="478"/>
          <ac:spMkLst>
            <pc:docMk/>
            <pc:sldMk cId="2368109912" sldId="297"/>
            <ac:spMk id="6" creationId="{00000000-0000-0000-0000-000000000000}"/>
          </ac:spMkLst>
        </pc:spChg>
        <pc:spChg chg="del mod">
          <ac:chgData name="Robert Cranston" userId="882bca30-de67-40e7-ada3-3f72f16157e8" providerId="ADAL" clId="{BC9D5174-F824-4EAB-A862-86B33E507F2B}" dt="2023-05-08T16:07:56.367" v="112" actId="478"/>
          <ac:spMkLst>
            <pc:docMk/>
            <pc:sldMk cId="2368109912" sldId="297"/>
            <ac:spMk id="7" creationId="{00000000-0000-0000-0000-000000000000}"/>
          </ac:spMkLst>
        </pc:spChg>
        <pc:spChg chg="mod">
          <ac:chgData name="Robert Cranston" userId="882bca30-de67-40e7-ada3-3f72f16157e8" providerId="ADAL" clId="{BC9D5174-F824-4EAB-A862-86B33E507F2B}" dt="2023-05-08T19:45:06.632" v="4834" actId="20577"/>
          <ac:spMkLst>
            <pc:docMk/>
            <pc:sldMk cId="2368109912" sldId="297"/>
            <ac:spMk id="8" creationId="{00000000-0000-0000-0000-000000000000}"/>
          </ac:spMkLst>
        </pc:spChg>
        <pc:spChg chg="mod">
          <ac:chgData name="Robert Cranston" userId="882bca30-de67-40e7-ada3-3f72f16157e8" providerId="ADAL" clId="{BC9D5174-F824-4EAB-A862-86B33E507F2B}" dt="2023-05-08T19:48:35.071" v="4963" actId="14100"/>
          <ac:spMkLst>
            <pc:docMk/>
            <pc:sldMk cId="2368109912" sldId="297"/>
            <ac:spMk id="9" creationId="{00000000-0000-0000-0000-000000000000}"/>
          </ac:spMkLst>
        </pc:spChg>
        <pc:spChg chg="add del mod">
          <ac:chgData name="Robert Cranston" userId="882bca30-de67-40e7-ada3-3f72f16157e8" providerId="ADAL" clId="{BC9D5174-F824-4EAB-A862-86B33E507F2B}" dt="2023-05-08T19:40:13.802" v="4814" actId="478"/>
          <ac:spMkLst>
            <pc:docMk/>
            <pc:sldMk cId="2368109912" sldId="297"/>
            <ac:spMk id="10" creationId="{B76B7EAE-4FE8-507F-2337-FFA8B5245CFA}"/>
          </ac:spMkLst>
        </pc:spChg>
        <pc:spChg chg="add del mod">
          <ac:chgData name="Robert Cranston" userId="882bca30-de67-40e7-ada3-3f72f16157e8" providerId="ADAL" clId="{BC9D5174-F824-4EAB-A862-86B33E507F2B}" dt="2023-05-08T19:40:11.366" v="4813" actId="478"/>
          <ac:spMkLst>
            <pc:docMk/>
            <pc:sldMk cId="2368109912" sldId="297"/>
            <ac:spMk id="11" creationId="{755544B3-9D7C-82C8-3F6A-6E5121819572}"/>
          </ac:spMkLst>
        </pc:spChg>
        <pc:spChg chg="add del mod">
          <ac:chgData name="Robert Cranston" userId="882bca30-de67-40e7-ada3-3f72f16157e8" providerId="ADAL" clId="{BC9D5174-F824-4EAB-A862-86B33E507F2B}" dt="2023-05-08T19:40:11.366" v="4813" actId="478"/>
          <ac:spMkLst>
            <pc:docMk/>
            <pc:sldMk cId="2368109912" sldId="297"/>
            <ac:spMk id="12" creationId="{EB5F0128-4DF8-D355-8F1C-78DD8891292B}"/>
          </ac:spMkLst>
        </pc:spChg>
        <pc:spChg chg="add del mod">
          <ac:chgData name="Robert Cranston" userId="882bca30-de67-40e7-ada3-3f72f16157e8" providerId="ADAL" clId="{BC9D5174-F824-4EAB-A862-86B33E507F2B}" dt="2023-05-08T19:40:11.366" v="4813" actId="478"/>
          <ac:spMkLst>
            <pc:docMk/>
            <pc:sldMk cId="2368109912" sldId="297"/>
            <ac:spMk id="13" creationId="{5A23956C-6F3C-3EC3-55BA-24D07A29BE52}"/>
          </ac:spMkLst>
        </pc:spChg>
        <pc:spChg chg="add del mod">
          <ac:chgData name="Robert Cranston" userId="882bca30-de67-40e7-ada3-3f72f16157e8" providerId="ADAL" clId="{BC9D5174-F824-4EAB-A862-86B33E507F2B}" dt="2023-05-08T19:40:11.366" v="4813" actId="478"/>
          <ac:spMkLst>
            <pc:docMk/>
            <pc:sldMk cId="2368109912" sldId="297"/>
            <ac:spMk id="14" creationId="{578A8F2C-91AC-CD9E-93E6-0A087668DACC}"/>
          </ac:spMkLst>
        </pc:spChg>
        <pc:spChg chg="add del mod">
          <ac:chgData name="Robert Cranston" userId="882bca30-de67-40e7-ada3-3f72f16157e8" providerId="ADAL" clId="{BC9D5174-F824-4EAB-A862-86B33E507F2B}" dt="2023-05-08T19:40:11.366" v="4813" actId="478"/>
          <ac:spMkLst>
            <pc:docMk/>
            <pc:sldMk cId="2368109912" sldId="297"/>
            <ac:spMk id="15" creationId="{719B6C1A-9589-4E65-A0D2-FDF6B1ECE7F3}"/>
          </ac:spMkLst>
        </pc:spChg>
      </pc:sldChg>
      <pc:sldChg chg="addSp delSp modSp add mod ord">
        <pc:chgData name="Robert Cranston" userId="882bca30-de67-40e7-ada3-3f72f16157e8" providerId="ADAL" clId="{BC9D5174-F824-4EAB-A862-86B33E507F2B}" dt="2023-05-08T20:54:48.707" v="6911" actId="1035"/>
        <pc:sldMkLst>
          <pc:docMk/>
          <pc:sldMk cId="1397586237" sldId="298"/>
        </pc:sldMkLst>
        <pc:spChg chg="mod">
          <ac:chgData name="Robert Cranston" userId="882bca30-de67-40e7-ada3-3f72f16157e8" providerId="ADAL" clId="{BC9D5174-F824-4EAB-A862-86B33E507F2B}" dt="2023-05-08T16:37:38.530" v="2423" actId="6549"/>
          <ac:spMkLst>
            <pc:docMk/>
            <pc:sldMk cId="1397586237" sldId="298"/>
            <ac:spMk id="3" creationId="{00000000-0000-0000-0000-000000000000}"/>
          </ac:spMkLst>
        </pc:spChg>
        <pc:spChg chg="add mod">
          <ac:chgData name="Robert Cranston" userId="882bca30-de67-40e7-ada3-3f72f16157e8" providerId="ADAL" clId="{BC9D5174-F824-4EAB-A862-86B33E507F2B}" dt="2023-05-08T20:54:40.872" v="6875" actId="1036"/>
          <ac:spMkLst>
            <pc:docMk/>
            <pc:sldMk cId="1397586237" sldId="298"/>
            <ac:spMk id="4" creationId="{ABBEA496-BBF5-0A7D-A811-CB58EFFABB96}"/>
          </ac:spMkLst>
        </pc:spChg>
        <pc:spChg chg="add mod">
          <ac:chgData name="Robert Cranston" userId="882bca30-de67-40e7-ada3-3f72f16157e8" providerId="ADAL" clId="{BC9D5174-F824-4EAB-A862-86B33E507F2B}" dt="2023-05-08T20:54:48.707" v="6911" actId="1035"/>
          <ac:spMkLst>
            <pc:docMk/>
            <pc:sldMk cId="1397586237" sldId="298"/>
            <ac:spMk id="5" creationId="{821FA152-AE19-0FAA-34DF-27F9E505641A}"/>
          </ac:spMkLst>
        </pc:spChg>
        <pc:spChg chg="add del mod">
          <ac:chgData name="Robert Cranston" userId="882bca30-de67-40e7-ada3-3f72f16157e8" providerId="ADAL" clId="{BC9D5174-F824-4EAB-A862-86B33E507F2B}" dt="2023-05-08T20:52:54.839" v="6579" actId="478"/>
          <ac:spMkLst>
            <pc:docMk/>
            <pc:sldMk cId="1397586237" sldId="298"/>
            <ac:spMk id="6" creationId="{8884994E-8811-3177-668B-4011AE14DD78}"/>
          </ac:spMkLst>
        </pc:spChg>
        <pc:spChg chg="add del mod">
          <ac:chgData name="Robert Cranston" userId="882bca30-de67-40e7-ada3-3f72f16157e8" providerId="ADAL" clId="{BC9D5174-F824-4EAB-A862-86B33E507F2B}" dt="2023-05-08T20:52:58.165" v="6580" actId="478"/>
          <ac:spMkLst>
            <pc:docMk/>
            <pc:sldMk cId="1397586237" sldId="298"/>
            <ac:spMk id="7" creationId="{2A92CC44-0A04-0994-7FFC-6305DBAFE997}"/>
          </ac:spMkLst>
        </pc:spChg>
        <pc:spChg chg="mod">
          <ac:chgData name="Robert Cranston" userId="882bca30-de67-40e7-ada3-3f72f16157e8" providerId="ADAL" clId="{BC9D5174-F824-4EAB-A862-86B33E507F2B}" dt="2023-05-08T20:53:16.901" v="6650" actId="1035"/>
          <ac:spMkLst>
            <pc:docMk/>
            <pc:sldMk cId="1397586237" sldId="298"/>
            <ac:spMk id="8" creationId="{00000000-0000-0000-0000-000000000000}"/>
          </ac:spMkLst>
        </pc:spChg>
        <pc:spChg chg="mod">
          <ac:chgData name="Robert Cranston" userId="882bca30-de67-40e7-ada3-3f72f16157e8" providerId="ADAL" clId="{BC9D5174-F824-4EAB-A862-86B33E507F2B}" dt="2023-05-08T20:53:25.721" v="6671" actId="14100"/>
          <ac:spMkLst>
            <pc:docMk/>
            <pc:sldMk cId="1397586237" sldId="298"/>
            <ac:spMk id="9" creationId="{00000000-0000-0000-0000-000000000000}"/>
          </ac:spMkLst>
        </pc:spChg>
        <pc:spChg chg="mod">
          <ac:chgData name="Robert Cranston" userId="882bca30-de67-40e7-ada3-3f72f16157e8" providerId="ADAL" clId="{BC9D5174-F824-4EAB-A862-86B33E507F2B}" dt="2023-05-08T20:53:06.586" v="6605" actId="1036"/>
          <ac:spMkLst>
            <pc:docMk/>
            <pc:sldMk cId="1397586237" sldId="298"/>
            <ac:spMk id="10" creationId="{B76B7EAE-4FE8-507F-2337-FFA8B5245CFA}"/>
          </ac:spMkLst>
        </pc:spChg>
        <pc:spChg chg="mod">
          <ac:chgData name="Robert Cranston" userId="882bca30-de67-40e7-ada3-3f72f16157e8" providerId="ADAL" clId="{BC9D5174-F824-4EAB-A862-86B33E507F2B}" dt="2023-05-08T20:53:10.846" v="6625" actId="1035"/>
          <ac:spMkLst>
            <pc:docMk/>
            <pc:sldMk cId="1397586237" sldId="298"/>
            <ac:spMk id="11" creationId="{755544B3-9D7C-82C8-3F6A-6E5121819572}"/>
          </ac:spMkLst>
        </pc:spChg>
        <pc:spChg chg="mod">
          <ac:chgData name="Robert Cranston" userId="882bca30-de67-40e7-ada3-3f72f16157e8" providerId="ADAL" clId="{BC9D5174-F824-4EAB-A862-86B33E507F2B}" dt="2023-05-08T20:29:43.198" v="5155" actId="14100"/>
          <ac:spMkLst>
            <pc:docMk/>
            <pc:sldMk cId="1397586237" sldId="298"/>
            <ac:spMk id="12" creationId="{EB5F0128-4DF8-D355-8F1C-78DD8891292B}"/>
          </ac:spMkLst>
        </pc:spChg>
        <pc:spChg chg="mod">
          <ac:chgData name="Robert Cranston" userId="882bca30-de67-40e7-ada3-3f72f16157e8" providerId="ADAL" clId="{BC9D5174-F824-4EAB-A862-86B33E507F2B}" dt="2023-05-08T20:29:45.791" v="5156" actId="14100"/>
          <ac:spMkLst>
            <pc:docMk/>
            <pc:sldMk cId="1397586237" sldId="298"/>
            <ac:spMk id="13" creationId="{5A23956C-6F3C-3EC3-55BA-24D07A29BE52}"/>
          </ac:spMkLst>
        </pc:spChg>
        <pc:spChg chg="del mod">
          <ac:chgData name="Robert Cranston" userId="882bca30-de67-40e7-ada3-3f72f16157e8" providerId="ADAL" clId="{BC9D5174-F824-4EAB-A862-86B33E507F2B}" dt="2023-05-08T16:32:56.899" v="1767" actId="478"/>
          <ac:spMkLst>
            <pc:docMk/>
            <pc:sldMk cId="1397586237" sldId="298"/>
            <ac:spMk id="14" creationId="{578A8F2C-91AC-CD9E-93E6-0A087668DACC}"/>
          </ac:spMkLst>
        </pc:spChg>
        <pc:spChg chg="del mod">
          <ac:chgData name="Robert Cranston" userId="882bca30-de67-40e7-ada3-3f72f16157e8" providerId="ADAL" clId="{BC9D5174-F824-4EAB-A862-86B33E507F2B}" dt="2023-05-08T16:32:53.836" v="1766" actId="478"/>
          <ac:spMkLst>
            <pc:docMk/>
            <pc:sldMk cId="1397586237" sldId="298"/>
            <ac:spMk id="15" creationId="{719B6C1A-9589-4E65-A0D2-FDF6B1ECE7F3}"/>
          </ac:spMkLst>
        </pc:spChg>
        <pc:spChg chg="add mod">
          <ac:chgData name="Robert Cranston" userId="882bca30-de67-40e7-ada3-3f72f16157e8" providerId="ADAL" clId="{BC9D5174-F824-4EAB-A862-86B33E507F2B}" dt="2023-05-08T20:54:27.959" v="6838" actId="1035"/>
          <ac:spMkLst>
            <pc:docMk/>
            <pc:sldMk cId="1397586237" sldId="298"/>
            <ac:spMk id="16" creationId="{E3ADEE0B-28DB-91E9-8F29-DF3ED2164C8A}"/>
          </ac:spMkLst>
        </pc:spChg>
        <pc:spChg chg="add mod">
          <ac:chgData name="Robert Cranston" userId="882bca30-de67-40e7-ada3-3f72f16157e8" providerId="ADAL" clId="{BC9D5174-F824-4EAB-A862-86B33E507F2B}" dt="2023-05-08T20:54:27.959" v="6838" actId="1035"/>
          <ac:spMkLst>
            <pc:docMk/>
            <pc:sldMk cId="1397586237" sldId="298"/>
            <ac:spMk id="17" creationId="{62BA9709-C386-727E-8C88-3470E4336D54}"/>
          </ac:spMkLst>
        </pc:spChg>
      </pc:sldChg>
      <pc:sldChg chg="addSp delSp modSp add mod">
        <pc:chgData name="Robert Cranston" userId="882bca30-de67-40e7-ada3-3f72f16157e8" providerId="ADAL" clId="{BC9D5174-F824-4EAB-A862-86B33E507F2B}" dt="2023-05-09T19:17:34.868" v="12370" actId="20577"/>
        <pc:sldMkLst>
          <pc:docMk/>
          <pc:sldMk cId="1817703971" sldId="299"/>
        </pc:sldMkLst>
        <pc:spChg chg="add del mod">
          <ac:chgData name="Robert Cranston" userId="882bca30-de67-40e7-ada3-3f72f16157e8" providerId="ADAL" clId="{BC9D5174-F824-4EAB-A862-86B33E507F2B}" dt="2023-05-08T20:40:22.103" v="5510" actId="478"/>
          <ac:spMkLst>
            <pc:docMk/>
            <pc:sldMk cId="1817703971" sldId="299"/>
            <ac:spMk id="4" creationId="{F34B9893-BA38-4C4A-1490-6C2A3B6CD8A1}"/>
          </ac:spMkLst>
        </pc:spChg>
        <pc:spChg chg="add del mod">
          <ac:chgData name="Robert Cranston" userId="882bca30-de67-40e7-ada3-3f72f16157e8" providerId="ADAL" clId="{BC9D5174-F824-4EAB-A862-86B33E507F2B}" dt="2023-05-08T20:40:20.695" v="5509" actId="478"/>
          <ac:spMkLst>
            <pc:docMk/>
            <pc:sldMk cId="1817703971" sldId="299"/>
            <ac:spMk id="5" creationId="{5102D51C-765D-29CC-A93E-567842F41790}"/>
          </ac:spMkLst>
        </pc:spChg>
        <pc:spChg chg="add del mod">
          <ac:chgData name="Robert Cranston" userId="882bca30-de67-40e7-ada3-3f72f16157e8" providerId="ADAL" clId="{BC9D5174-F824-4EAB-A862-86B33E507F2B}" dt="2023-05-08T20:45:45.832" v="5930" actId="478"/>
          <ac:spMkLst>
            <pc:docMk/>
            <pc:sldMk cId="1817703971" sldId="299"/>
            <ac:spMk id="6" creationId="{A13CD5DE-4F9A-70A6-45EE-2C8FA1DCB359}"/>
          </ac:spMkLst>
        </pc:spChg>
        <pc:spChg chg="add del mod">
          <ac:chgData name="Robert Cranston" userId="882bca30-de67-40e7-ada3-3f72f16157e8" providerId="ADAL" clId="{BC9D5174-F824-4EAB-A862-86B33E507F2B}" dt="2023-05-08T20:45:42.656" v="5929" actId="478"/>
          <ac:spMkLst>
            <pc:docMk/>
            <pc:sldMk cId="1817703971" sldId="299"/>
            <ac:spMk id="7" creationId="{4F8FEB57-B7F3-C126-0984-590DF57A5147}"/>
          </ac:spMkLst>
        </pc:spChg>
        <pc:spChg chg="del">
          <ac:chgData name="Robert Cranston" userId="882bca30-de67-40e7-ada3-3f72f16157e8" providerId="ADAL" clId="{BC9D5174-F824-4EAB-A862-86B33E507F2B}" dt="2023-05-08T16:45:54.259" v="3205" actId="478"/>
          <ac:spMkLst>
            <pc:docMk/>
            <pc:sldMk cId="1817703971" sldId="299"/>
            <ac:spMk id="8" creationId="{00000000-0000-0000-0000-000000000000}"/>
          </ac:spMkLst>
        </pc:spChg>
        <pc:spChg chg="del">
          <ac:chgData name="Robert Cranston" userId="882bca30-de67-40e7-ada3-3f72f16157e8" providerId="ADAL" clId="{BC9D5174-F824-4EAB-A862-86B33E507F2B}" dt="2023-05-08T16:45:48.969" v="3204" actId="478"/>
          <ac:spMkLst>
            <pc:docMk/>
            <pc:sldMk cId="1817703971" sldId="299"/>
            <ac:spMk id="9" creationId="{00000000-0000-0000-0000-000000000000}"/>
          </ac:spMkLst>
        </pc:spChg>
        <pc:spChg chg="del mod">
          <ac:chgData name="Robert Cranston" userId="882bca30-de67-40e7-ada3-3f72f16157e8" providerId="ADAL" clId="{BC9D5174-F824-4EAB-A862-86B33E507F2B}" dt="2023-05-08T20:37:19.481" v="5205" actId="478"/>
          <ac:spMkLst>
            <pc:docMk/>
            <pc:sldMk cId="1817703971" sldId="299"/>
            <ac:spMk id="10" creationId="{B76B7EAE-4FE8-507F-2337-FFA8B5245CFA}"/>
          </ac:spMkLst>
        </pc:spChg>
        <pc:spChg chg="del mod">
          <ac:chgData name="Robert Cranston" userId="882bca30-de67-40e7-ada3-3f72f16157e8" providerId="ADAL" clId="{BC9D5174-F824-4EAB-A862-86B33E507F2B}" dt="2023-05-08T20:37:16.133" v="5204" actId="478"/>
          <ac:spMkLst>
            <pc:docMk/>
            <pc:sldMk cId="1817703971" sldId="299"/>
            <ac:spMk id="11" creationId="{755544B3-9D7C-82C8-3F6A-6E5121819572}"/>
          </ac:spMkLst>
        </pc:spChg>
        <pc:spChg chg="mod">
          <ac:chgData name="Robert Cranston" userId="882bca30-de67-40e7-ada3-3f72f16157e8" providerId="ADAL" clId="{BC9D5174-F824-4EAB-A862-86B33E507F2B}" dt="2023-05-08T20:30:09.719" v="5161" actId="14100"/>
          <ac:spMkLst>
            <pc:docMk/>
            <pc:sldMk cId="1817703971" sldId="299"/>
            <ac:spMk id="12" creationId="{EB5F0128-4DF8-D355-8F1C-78DD8891292B}"/>
          </ac:spMkLst>
        </pc:spChg>
        <pc:spChg chg="mod">
          <ac:chgData name="Robert Cranston" userId="882bca30-de67-40e7-ada3-3f72f16157e8" providerId="ADAL" clId="{BC9D5174-F824-4EAB-A862-86B33E507F2B}" dt="2023-05-08T21:02:33.441" v="7377" actId="14100"/>
          <ac:spMkLst>
            <pc:docMk/>
            <pc:sldMk cId="1817703971" sldId="299"/>
            <ac:spMk id="13" creationId="{5A23956C-6F3C-3EC3-55BA-24D07A29BE52}"/>
          </ac:spMkLst>
        </pc:spChg>
        <pc:spChg chg="add del mod">
          <ac:chgData name="Robert Cranston" userId="882bca30-de67-40e7-ada3-3f72f16157e8" providerId="ADAL" clId="{BC9D5174-F824-4EAB-A862-86B33E507F2B}" dt="2023-05-08T21:59:30.132" v="8594" actId="478"/>
          <ac:spMkLst>
            <pc:docMk/>
            <pc:sldMk cId="1817703971" sldId="299"/>
            <ac:spMk id="14" creationId="{6CB444AA-AFFC-B1EE-3835-C915C70898C8}"/>
          </ac:spMkLst>
        </pc:spChg>
        <pc:spChg chg="add del mod">
          <ac:chgData name="Robert Cranston" userId="882bca30-de67-40e7-ada3-3f72f16157e8" providerId="ADAL" clId="{BC9D5174-F824-4EAB-A862-86B33E507F2B}" dt="2023-05-08T21:59:30.132" v="8594" actId="478"/>
          <ac:spMkLst>
            <pc:docMk/>
            <pc:sldMk cId="1817703971" sldId="299"/>
            <ac:spMk id="15" creationId="{1F0EB692-6AFF-5792-2434-2DD405AC23BB}"/>
          </ac:spMkLst>
        </pc:spChg>
        <pc:spChg chg="add del mod">
          <ac:chgData name="Robert Cranston" userId="882bca30-de67-40e7-ada3-3f72f16157e8" providerId="ADAL" clId="{BC9D5174-F824-4EAB-A862-86B33E507F2B}" dt="2023-05-08T20:59:39.098" v="7173" actId="478"/>
          <ac:spMkLst>
            <pc:docMk/>
            <pc:sldMk cId="1817703971" sldId="299"/>
            <ac:spMk id="16" creationId="{1F2783D0-4903-2A1C-E8E5-4F1CAFDAD91E}"/>
          </ac:spMkLst>
        </pc:spChg>
        <pc:spChg chg="add del mod">
          <ac:chgData name="Robert Cranston" userId="882bca30-de67-40e7-ada3-3f72f16157e8" providerId="ADAL" clId="{BC9D5174-F824-4EAB-A862-86B33E507F2B}" dt="2023-05-08T20:59:39.098" v="7173" actId="478"/>
          <ac:spMkLst>
            <pc:docMk/>
            <pc:sldMk cId="1817703971" sldId="299"/>
            <ac:spMk id="17" creationId="{3E628A2C-A205-A25E-2B1D-4BBCA3C81107}"/>
          </ac:spMkLst>
        </pc:spChg>
        <pc:spChg chg="add del mod">
          <ac:chgData name="Robert Cranston" userId="882bca30-de67-40e7-ada3-3f72f16157e8" providerId="ADAL" clId="{BC9D5174-F824-4EAB-A862-86B33E507F2B}" dt="2023-05-08T21:01:45.104" v="7269" actId="478"/>
          <ac:spMkLst>
            <pc:docMk/>
            <pc:sldMk cId="1817703971" sldId="299"/>
            <ac:spMk id="18" creationId="{A8E1D320-ADA5-B969-4DB5-C8539B61DA3E}"/>
          </ac:spMkLst>
        </pc:spChg>
        <pc:spChg chg="add del mod">
          <ac:chgData name="Robert Cranston" userId="882bca30-de67-40e7-ada3-3f72f16157e8" providerId="ADAL" clId="{BC9D5174-F824-4EAB-A862-86B33E507F2B}" dt="2023-05-08T21:03:43.422" v="7458"/>
          <ac:spMkLst>
            <pc:docMk/>
            <pc:sldMk cId="1817703971" sldId="299"/>
            <ac:spMk id="19" creationId="{8DBE91D4-DD1A-7B6B-A91D-0C124F075C3E}"/>
          </ac:spMkLst>
        </pc:spChg>
        <pc:spChg chg="add del mod">
          <ac:chgData name="Robert Cranston" userId="882bca30-de67-40e7-ada3-3f72f16157e8" providerId="ADAL" clId="{BC9D5174-F824-4EAB-A862-86B33E507F2B}" dt="2023-05-08T21:03:43.422" v="7458"/>
          <ac:spMkLst>
            <pc:docMk/>
            <pc:sldMk cId="1817703971" sldId="299"/>
            <ac:spMk id="20" creationId="{A93ED51B-FE1A-C8DF-A262-EDAE5E4F39AC}"/>
          </ac:spMkLst>
        </pc:spChg>
        <pc:spChg chg="add del mod">
          <ac:chgData name="Robert Cranston" userId="882bca30-de67-40e7-ada3-3f72f16157e8" providerId="ADAL" clId="{BC9D5174-F824-4EAB-A862-86B33E507F2B}" dt="2023-05-08T21:57:03.151" v="8375" actId="21"/>
          <ac:spMkLst>
            <pc:docMk/>
            <pc:sldMk cId="1817703971" sldId="299"/>
            <ac:spMk id="21" creationId="{904AE915-821F-CA24-24C0-F922298D4064}"/>
          </ac:spMkLst>
        </pc:spChg>
        <pc:spChg chg="add del mod">
          <ac:chgData name="Robert Cranston" userId="882bca30-de67-40e7-ada3-3f72f16157e8" providerId="ADAL" clId="{BC9D5174-F824-4EAB-A862-86B33E507F2B}" dt="2023-05-08T21:57:03.151" v="8375" actId="21"/>
          <ac:spMkLst>
            <pc:docMk/>
            <pc:sldMk cId="1817703971" sldId="299"/>
            <ac:spMk id="22" creationId="{1C9B47DF-C1AD-F5F1-6AE8-4317D47982DE}"/>
          </ac:spMkLst>
        </pc:spChg>
        <pc:spChg chg="add mod">
          <ac:chgData name="Robert Cranston" userId="882bca30-de67-40e7-ada3-3f72f16157e8" providerId="ADAL" clId="{BC9D5174-F824-4EAB-A862-86B33E507F2B}" dt="2023-05-08T21:59:35.760" v="8628" actId="1035"/>
          <ac:spMkLst>
            <pc:docMk/>
            <pc:sldMk cId="1817703971" sldId="299"/>
            <ac:spMk id="23" creationId="{2000BE22-D5D2-7DC6-4F41-D850B57A0F21}"/>
          </ac:spMkLst>
        </pc:spChg>
        <pc:spChg chg="add mod">
          <ac:chgData name="Robert Cranston" userId="882bca30-de67-40e7-ada3-3f72f16157e8" providerId="ADAL" clId="{BC9D5174-F824-4EAB-A862-86B33E507F2B}" dt="2023-05-09T19:17:34.868" v="12370" actId="20577"/>
          <ac:spMkLst>
            <pc:docMk/>
            <pc:sldMk cId="1817703971" sldId="299"/>
            <ac:spMk id="24" creationId="{6986F075-C661-4931-C86B-51E135A8232D}"/>
          </ac:spMkLst>
        </pc:spChg>
      </pc:sldChg>
      <pc:sldChg chg="addSp delSp modSp add mod">
        <pc:chgData name="Robert Cranston" userId="882bca30-de67-40e7-ada3-3f72f16157e8" providerId="ADAL" clId="{BC9D5174-F824-4EAB-A862-86B33E507F2B}" dt="2023-05-08T22:03:34.382" v="8804" actId="1035"/>
        <pc:sldMkLst>
          <pc:docMk/>
          <pc:sldMk cId="659893601" sldId="300"/>
        </pc:sldMkLst>
        <pc:spChg chg="del mod">
          <ac:chgData name="Robert Cranston" userId="882bca30-de67-40e7-ada3-3f72f16157e8" providerId="ADAL" clId="{BC9D5174-F824-4EAB-A862-86B33E507F2B}" dt="2023-05-08T18:15:26.194" v="4283" actId="478"/>
          <ac:spMkLst>
            <pc:docMk/>
            <pc:sldMk cId="659893601" sldId="300"/>
            <ac:spMk id="4" creationId="{F34B9893-BA38-4C4A-1490-6C2A3B6CD8A1}"/>
          </ac:spMkLst>
        </pc:spChg>
        <pc:spChg chg="del">
          <ac:chgData name="Robert Cranston" userId="882bca30-de67-40e7-ada3-3f72f16157e8" providerId="ADAL" clId="{BC9D5174-F824-4EAB-A862-86B33E507F2B}" dt="2023-05-08T18:15:22.904" v="4282" actId="478"/>
          <ac:spMkLst>
            <pc:docMk/>
            <pc:sldMk cId="659893601" sldId="300"/>
            <ac:spMk id="5" creationId="{5102D51C-765D-29CC-A93E-567842F41790}"/>
          </ac:spMkLst>
        </pc:spChg>
        <pc:spChg chg="del">
          <ac:chgData name="Robert Cranston" userId="882bca30-de67-40e7-ada3-3f72f16157e8" providerId="ADAL" clId="{BC9D5174-F824-4EAB-A862-86B33E507F2B}" dt="2023-05-08T18:15:16.832" v="4280" actId="478"/>
          <ac:spMkLst>
            <pc:docMk/>
            <pc:sldMk cId="659893601" sldId="300"/>
            <ac:spMk id="6" creationId="{A13CD5DE-4F9A-70A6-45EE-2C8FA1DCB359}"/>
          </ac:spMkLst>
        </pc:spChg>
        <pc:spChg chg="del">
          <ac:chgData name="Robert Cranston" userId="882bca30-de67-40e7-ada3-3f72f16157e8" providerId="ADAL" clId="{BC9D5174-F824-4EAB-A862-86B33E507F2B}" dt="2023-05-08T18:15:20.294" v="4281" actId="478"/>
          <ac:spMkLst>
            <pc:docMk/>
            <pc:sldMk cId="659893601" sldId="300"/>
            <ac:spMk id="7" creationId="{4F8FEB57-B7F3-C126-0984-590DF57A5147}"/>
          </ac:spMkLst>
        </pc:spChg>
        <pc:spChg chg="add del mod">
          <ac:chgData name="Robert Cranston" userId="882bca30-de67-40e7-ada3-3f72f16157e8" providerId="ADAL" clId="{BC9D5174-F824-4EAB-A862-86B33E507F2B}" dt="2023-05-08T21:58:45.528" v="8426" actId="21"/>
          <ac:spMkLst>
            <pc:docMk/>
            <pc:sldMk cId="659893601" sldId="300"/>
            <ac:spMk id="8" creationId="{F7AF9CDF-DB0C-C3E9-F368-B3DFCB2CBC10}"/>
          </ac:spMkLst>
        </pc:spChg>
        <pc:spChg chg="add del mod">
          <ac:chgData name="Robert Cranston" userId="882bca30-de67-40e7-ada3-3f72f16157e8" providerId="ADAL" clId="{BC9D5174-F824-4EAB-A862-86B33E507F2B}" dt="2023-05-08T21:58:45.528" v="8426" actId="21"/>
          <ac:spMkLst>
            <pc:docMk/>
            <pc:sldMk cId="659893601" sldId="300"/>
            <ac:spMk id="9" creationId="{9336673B-E121-B242-3397-2277E6AA9879}"/>
          </ac:spMkLst>
        </pc:spChg>
        <pc:spChg chg="del mod">
          <ac:chgData name="Robert Cranston" userId="882bca30-de67-40e7-ada3-3f72f16157e8" providerId="ADAL" clId="{BC9D5174-F824-4EAB-A862-86B33E507F2B}" dt="2023-05-08T20:55:44.880" v="6912" actId="478"/>
          <ac:spMkLst>
            <pc:docMk/>
            <pc:sldMk cId="659893601" sldId="300"/>
            <ac:spMk id="10" creationId="{B76B7EAE-4FE8-507F-2337-FFA8B5245CFA}"/>
          </ac:spMkLst>
        </pc:spChg>
        <pc:spChg chg="del mod">
          <ac:chgData name="Robert Cranston" userId="882bca30-de67-40e7-ada3-3f72f16157e8" providerId="ADAL" clId="{BC9D5174-F824-4EAB-A862-86B33E507F2B}" dt="2023-05-08T20:55:44.880" v="6912" actId="478"/>
          <ac:spMkLst>
            <pc:docMk/>
            <pc:sldMk cId="659893601" sldId="300"/>
            <ac:spMk id="11" creationId="{755544B3-9D7C-82C8-3F6A-6E5121819572}"/>
          </ac:spMkLst>
        </pc:spChg>
        <pc:spChg chg="del mod">
          <ac:chgData name="Robert Cranston" userId="882bca30-de67-40e7-ada3-3f72f16157e8" providerId="ADAL" clId="{BC9D5174-F824-4EAB-A862-86B33E507F2B}" dt="2023-05-08T20:46:37.038" v="5980" actId="478"/>
          <ac:spMkLst>
            <pc:docMk/>
            <pc:sldMk cId="659893601" sldId="300"/>
            <ac:spMk id="12" creationId="{EB5F0128-4DF8-D355-8F1C-78DD8891292B}"/>
          </ac:spMkLst>
        </pc:spChg>
        <pc:spChg chg="del mod">
          <ac:chgData name="Robert Cranston" userId="882bca30-de67-40e7-ada3-3f72f16157e8" providerId="ADAL" clId="{BC9D5174-F824-4EAB-A862-86B33E507F2B}" dt="2023-05-08T20:46:39.901" v="5981" actId="478"/>
          <ac:spMkLst>
            <pc:docMk/>
            <pc:sldMk cId="659893601" sldId="300"/>
            <ac:spMk id="13" creationId="{5A23956C-6F3C-3EC3-55BA-24D07A29BE52}"/>
          </ac:spMkLst>
        </pc:spChg>
        <pc:spChg chg="add mod">
          <ac:chgData name="Robert Cranston" userId="882bca30-de67-40e7-ada3-3f72f16157e8" providerId="ADAL" clId="{BC9D5174-F824-4EAB-A862-86B33E507F2B}" dt="2023-05-08T22:03:34.382" v="8804" actId="1035"/>
          <ac:spMkLst>
            <pc:docMk/>
            <pc:sldMk cId="659893601" sldId="300"/>
            <ac:spMk id="15" creationId="{7899034E-22CF-A0EF-1C23-BA16F17FEB53}"/>
          </ac:spMkLst>
        </pc:spChg>
        <pc:spChg chg="add mod">
          <ac:chgData name="Robert Cranston" userId="882bca30-de67-40e7-ada3-3f72f16157e8" providerId="ADAL" clId="{BC9D5174-F824-4EAB-A862-86B33E507F2B}" dt="2023-05-08T22:03:34.382" v="8804" actId="1035"/>
          <ac:spMkLst>
            <pc:docMk/>
            <pc:sldMk cId="659893601" sldId="300"/>
            <ac:spMk id="16" creationId="{93717F63-8160-1AD8-E8F7-CFAE28B658CB}"/>
          </ac:spMkLst>
        </pc:spChg>
        <pc:spChg chg="add mod">
          <ac:chgData name="Robert Cranston" userId="882bca30-de67-40e7-ada3-3f72f16157e8" providerId="ADAL" clId="{BC9D5174-F824-4EAB-A862-86B33E507F2B}" dt="2023-05-08T22:03:13.774" v="8793" actId="1036"/>
          <ac:spMkLst>
            <pc:docMk/>
            <pc:sldMk cId="659893601" sldId="300"/>
            <ac:spMk id="17" creationId="{21E33229-566B-AC27-81F3-40AADAB67CD3}"/>
          </ac:spMkLst>
        </pc:spChg>
        <pc:spChg chg="add mod">
          <ac:chgData name="Robert Cranston" userId="882bca30-de67-40e7-ada3-3f72f16157e8" providerId="ADAL" clId="{BC9D5174-F824-4EAB-A862-86B33E507F2B}" dt="2023-05-08T22:03:13.774" v="8793" actId="1036"/>
          <ac:spMkLst>
            <pc:docMk/>
            <pc:sldMk cId="659893601" sldId="300"/>
            <ac:spMk id="18" creationId="{E944BED1-0AEA-1F42-33EB-35009EE33D6E}"/>
          </ac:spMkLst>
        </pc:spChg>
        <pc:spChg chg="add mod">
          <ac:chgData name="Robert Cranston" userId="882bca30-de67-40e7-ada3-3f72f16157e8" providerId="ADAL" clId="{BC9D5174-F824-4EAB-A862-86B33E507F2B}" dt="2023-05-08T21:59:23.232" v="8593" actId="1035"/>
          <ac:spMkLst>
            <pc:docMk/>
            <pc:sldMk cId="659893601" sldId="300"/>
            <ac:spMk id="19" creationId="{4E7EEE87-FBDB-8686-C1ED-270D03378313}"/>
          </ac:spMkLst>
        </pc:spChg>
        <pc:spChg chg="add mod">
          <ac:chgData name="Robert Cranston" userId="882bca30-de67-40e7-ada3-3f72f16157e8" providerId="ADAL" clId="{BC9D5174-F824-4EAB-A862-86B33E507F2B}" dt="2023-05-08T22:03:24.171" v="8797" actId="20577"/>
          <ac:spMkLst>
            <pc:docMk/>
            <pc:sldMk cId="659893601" sldId="300"/>
            <ac:spMk id="20" creationId="{B4653F8C-9A61-D102-3ACB-A6F672B66A0B}"/>
          </ac:spMkLst>
        </pc:spChg>
        <pc:picChg chg="add del mod">
          <ac:chgData name="Robert Cranston" userId="882bca30-de67-40e7-ada3-3f72f16157e8" providerId="ADAL" clId="{BC9D5174-F824-4EAB-A862-86B33E507F2B}" dt="2023-05-08T20:51:44.408" v="6500" actId="478"/>
          <ac:picMkLst>
            <pc:docMk/>
            <pc:sldMk cId="659893601" sldId="300"/>
            <ac:picMk id="14" creationId="{4EC56713-5BE8-8B05-568D-82AB3454D339}"/>
          </ac:picMkLst>
        </pc:picChg>
      </pc:sldChg>
      <pc:sldChg chg="addSp delSp modSp add mod">
        <pc:chgData name="Robert Cranston" userId="882bca30-de67-40e7-ada3-3f72f16157e8" providerId="ADAL" clId="{BC9D5174-F824-4EAB-A862-86B33E507F2B}" dt="2023-05-09T19:30:13.121" v="12393" actId="6549"/>
        <pc:sldMkLst>
          <pc:docMk/>
          <pc:sldMk cId="2169994376" sldId="301"/>
        </pc:sldMkLst>
        <pc:spChg chg="mod">
          <ac:chgData name="Robert Cranston" userId="882bca30-de67-40e7-ada3-3f72f16157e8" providerId="ADAL" clId="{BC9D5174-F824-4EAB-A862-86B33E507F2B}" dt="2023-05-08T21:46:14.168" v="8062" actId="14100"/>
          <ac:spMkLst>
            <pc:docMk/>
            <pc:sldMk cId="2169994376" sldId="301"/>
            <ac:spMk id="3" creationId="{00000000-0000-0000-0000-000000000000}"/>
          </ac:spMkLst>
        </pc:spChg>
        <pc:spChg chg="add del mod">
          <ac:chgData name="Robert Cranston" userId="882bca30-de67-40e7-ada3-3f72f16157e8" providerId="ADAL" clId="{BC9D5174-F824-4EAB-A862-86B33E507F2B}" dt="2023-05-08T22:53:16.898" v="12013" actId="478"/>
          <ac:spMkLst>
            <pc:docMk/>
            <pc:sldMk cId="2169994376" sldId="301"/>
            <ac:spMk id="4" creationId="{7AF66086-E945-5FB2-885F-7D91CE2AA5F3}"/>
          </ac:spMkLst>
        </pc:spChg>
        <pc:spChg chg="add mod">
          <ac:chgData name="Robert Cranston" userId="882bca30-de67-40e7-ada3-3f72f16157e8" providerId="ADAL" clId="{BC9D5174-F824-4EAB-A862-86B33E507F2B}" dt="2023-05-08T22:53:52.797" v="12157" actId="1035"/>
          <ac:spMkLst>
            <pc:docMk/>
            <pc:sldMk cId="2169994376" sldId="301"/>
            <ac:spMk id="5" creationId="{0FA2DE5A-8C6D-B2D4-7BE1-508F92FFF92D}"/>
          </ac:spMkLst>
        </pc:spChg>
        <pc:spChg chg="add mod">
          <ac:chgData name="Robert Cranston" userId="882bca30-de67-40e7-ada3-3f72f16157e8" providerId="ADAL" clId="{BC9D5174-F824-4EAB-A862-86B33E507F2B}" dt="2023-05-09T19:30:13.121" v="12393" actId="6549"/>
          <ac:spMkLst>
            <pc:docMk/>
            <pc:sldMk cId="2169994376" sldId="301"/>
            <ac:spMk id="6" creationId="{A0B33B49-775C-809E-FCC4-B16CEA1E744C}"/>
          </ac:spMkLst>
        </pc:spChg>
        <pc:spChg chg="del mod">
          <ac:chgData name="Robert Cranston" userId="882bca30-de67-40e7-ada3-3f72f16157e8" providerId="ADAL" clId="{BC9D5174-F824-4EAB-A862-86B33E507F2B}" dt="2023-05-08T22:53:19.307" v="12014" actId="478"/>
          <ac:spMkLst>
            <pc:docMk/>
            <pc:sldMk cId="2169994376" sldId="301"/>
            <ac:spMk id="10" creationId="{B76B7EAE-4FE8-507F-2337-FFA8B5245CFA}"/>
          </ac:spMkLst>
        </pc:spChg>
        <pc:spChg chg="del mod">
          <ac:chgData name="Robert Cranston" userId="882bca30-de67-40e7-ada3-3f72f16157e8" providerId="ADAL" clId="{BC9D5174-F824-4EAB-A862-86B33E507F2B}" dt="2023-05-08T20:47:35.012" v="6048" actId="478"/>
          <ac:spMkLst>
            <pc:docMk/>
            <pc:sldMk cId="2169994376" sldId="301"/>
            <ac:spMk id="11" creationId="{755544B3-9D7C-82C8-3F6A-6E5121819572}"/>
          </ac:spMkLst>
        </pc:spChg>
        <pc:spChg chg="mod">
          <ac:chgData name="Robert Cranston" userId="882bca30-de67-40e7-ada3-3f72f16157e8" providerId="ADAL" clId="{BC9D5174-F824-4EAB-A862-86B33E507F2B}" dt="2023-05-08T22:54:06.140" v="12161" actId="1035"/>
          <ac:spMkLst>
            <pc:docMk/>
            <pc:sldMk cId="2169994376" sldId="301"/>
            <ac:spMk id="12" creationId="{EB5F0128-4DF8-D355-8F1C-78DD8891292B}"/>
          </ac:spMkLst>
        </pc:spChg>
        <pc:spChg chg="add del mod">
          <ac:chgData name="Robert Cranston" userId="882bca30-de67-40e7-ada3-3f72f16157e8" providerId="ADAL" clId="{BC9D5174-F824-4EAB-A862-86B33E507F2B}" dt="2023-05-09T19:27:20.439" v="12385" actId="20577"/>
          <ac:spMkLst>
            <pc:docMk/>
            <pc:sldMk cId="2169994376" sldId="301"/>
            <ac:spMk id="13" creationId="{5A23956C-6F3C-3EC3-55BA-24D07A29BE52}"/>
          </ac:spMkLst>
        </pc:spChg>
      </pc:sldChg>
      <pc:sldChg chg="modSp add mod">
        <pc:chgData name="Robert Cranston" userId="882bca30-de67-40e7-ada3-3f72f16157e8" providerId="ADAL" clId="{BC9D5174-F824-4EAB-A862-86B33E507F2B}" dt="2023-05-08T23:57:44.644" v="12368" actId="20577"/>
        <pc:sldMkLst>
          <pc:docMk/>
          <pc:sldMk cId="3474108709" sldId="302"/>
        </pc:sldMkLst>
        <pc:spChg chg="mod">
          <ac:chgData name="Robert Cranston" userId="882bca30-de67-40e7-ada3-3f72f16157e8" providerId="ADAL" clId="{BC9D5174-F824-4EAB-A862-86B33E507F2B}" dt="2023-05-08T20:26:26.937" v="5113" actId="1035"/>
          <ac:spMkLst>
            <pc:docMk/>
            <pc:sldMk cId="3474108709" sldId="302"/>
            <ac:spMk id="8" creationId="{00000000-0000-0000-0000-000000000000}"/>
          </ac:spMkLst>
        </pc:spChg>
        <pc:spChg chg="mod">
          <ac:chgData name="Robert Cranston" userId="882bca30-de67-40e7-ada3-3f72f16157e8" providerId="ADAL" clId="{BC9D5174-F824-4EAB-A862-86B33E507F2B}" dt="2023-05-08T20:28:40.703" v="5147" actId="14100"/>
          <ac:spMkLst>
            <pc:docMk/>
            <pc:sldMk cId="3474108709" sldId="302"/>
            <ac:spMk id="9" creationId="{00000000-0000-0000-0000-000000000000}"/>
          </ac:spMkLst>
        </pc:spChg>
        <pc:spChg chg="mod">
          <ac:chgData name="Robert Cranston" userId="882bca30-de67-40e7-ada3-3f72f16157e8" providerId="ADAL" clId="{BC9D5174-F824-4EAB-A862-86B33E507F2B}" dt="2023-05-08T20:26:40.093" v="5125" actId="1035"/>
          <ac:spMkLst>
            <pc:docMk/>
            <pc:sldMk cId="3474108709" sldId="302"/>
            <ac:spMk id="10" creationId="{B76B7EAE-4FE8-507F-2337-FFA8B5245CFA}"/>
          </ac:spMkLst>
        </pc:spChg>
        <pc:spChg chg="mod">
          <ac:chgData name="Robert Cranston" userId="882bca30-de67-40e7-ada3-3f72f16157e8" providerId="ADAL" clId="{BC9D5174-F824-4EAB-A862-86B33E507F2B}" dt="2023-05-08T23:54:58.553" v="12324" actId="20577"/>
          <ac:spMkLst>
            <pc:docMk/>
            <pc:sldMk cId="3474108709" sldId="302"/>
            <ac:spMk id="11" creationId="{755544B3-9D7C-82C8-3F6A-6E5121819572}"/>
          </ac:spMkLst>
        </pc:spChg>
        <pc:spChg chg="mod">
          <ac:chgData name="Robert Cranston" userId="882bca30-de67-40e7-ada3-3f72f16157e8" providerId="ADAL" clId="{BC9D5174-F824-4EAB-A862-86B33E507F2B}" dt="2023-05-08T20:26:50.500" v="5138" actId="1035"/>
          <ac:spMkLst>
            <pc:docMk/>
            <pc:sldMk cId="3474108709" sldId="302"/>
            <ac:spMk id="12" creationId="{EB5F0128-4DF8-D355-8F1C-78DD8891292B}"/>
          </ac:spMkLst>
        </pc:spChg>
        <pc:spChg chg="mod">
          <ac:chgData name="Robert Cranston" userId="882bca30-de67-40e7-ada3-3f72f16157e8" providerId="ADAL" clId="{BC9D5174-F824-4EAB-A862-86B33E507F2B}" dt="2023-05-08T23:55:33.579" v="12364" actId="20577"/>
          <ac:spMkLst>
            <pc:docMk/>
            <pc:sldMk cId="3474108709" sldId="302"/>
            <ac:spMk id="13" creationId="{5A23956C-6F3C-3EC3-55BA-24D07A29BE52}"/>
          </ac:spMkLst>
        </pc:spChg>
        <pc:spChg chg="mod">
          <ac:chgData name="Robert Cranston" userId="882bca30-de67-40e7-ada3-3f72f16157e8" providerId="ADAL" clId="{BC9D5174-F824-4EAB-A862-86B33E507F2B}" dt="2023-05-08T20:24:03.686" v="4975" actId="1076"/>
          <ac:spMkLst>
            <pc:docMk/>
            <pc:sldMk cId="3474108709" sldId="302"/>
            <ac:spMk id="14" creationId="{578A8F2C-91AC-CD9E-93E6-0A087668DACC}"/>
          </ac:spMkLst>
        </pc:spChg>
        <pc:spChg chg="mod">
          <ac:chgData name="Robert Cranston" userId="882bca30-de67-40e7-ada3-3f72f16157e8" providerId="ADAL" clId="{BC9D5174-F824-4EAB-A862-86B33E507F2B}" dt="2023-05-08T23:57:44.644" v="12368" actId="20577"/>
          <ac:spMkLst>
            <pc:docMk/>
            <pc:sldMk cId="3474108709" sldId="302"/>
            <ac:spMk id="15" creationId="{719B6C1A-9589-4E65-A0D2-FDF6B1ECE7F3}"/>
          </ac:spMkLst>
        </pc:spChg>
      </pc:sldChg>
      <pc:sldChg chg="modSp add del mod">
        <pc:chgData name="Robert Cranston" userId="882bca30-de67-40e7-ada3-3f72f16157e8" providerId="ADAL" clId="{BC9D5174-F824-4EAB-A862-86B33E507F2B}" dt="2023-05-08T21:49:59.592" v="8256" actId="47"/>
        <pc:sldMkLst>
          <pc:docMk/>
          <pc:sldMk cId="1025575702" sldId="303"/>
        </pc:sldMkLst>
        <pc:spChg chg="mod">
          <ac:chgData name="Robert Cranston" userId="882bca30-de67-40e7-ada3-3f72f16157e8" providerId="ADAL" clId="{BC9D5174-F824-4EAB-A862-86B33E507F2B}" dt="2023-05-08T19:44:20.558" v="4829" actId="20577"/>
          <ac:spMkLst>
            <pc:docMk/>
            <pc:sldMk cId="1025575702" sldId="303"/>
            <ac:spMk id="3" creationId="{00000000-0000-0000-0000-000000000000}"/>
          </ac:spMkLst>
        </pc:spChg>
        <pc:spChg chg="mod">
          <ac:chgData name="Robert Cranston" userId="882bca30-de67-40e7-ada3-3f72f16157e8" providerId="ADAL" clId="{BC9D5174-F824-4EAB-A862-86B33E507F2B}" dt="2023-05-08T19:45:22.770" v="4836" actId="20577"/>
          <ac:spMkLst>
            <pc:docMk/>
            <pc:sldMk cId="1025575702" sldId="303"/>
            <ac:spMk id="8" creationId="{00000000-0000-0000-0000-000000000000}"/>
          </ac:spMkLst>
        </pc:spChg>
        <pc:spChg chg="mod">
          <ac:chgData name="Robert Cranston" userId="882bca30-de67-40e7-ada3-3f72f16157e8" providerId="ADAL" clId="{BC9D5174-F824-4EAB-A862-86B33E507F2B}" dt="2023-05-08T19:46:21.120" v="4843" actId="15"/>
          <ac:spMkLst>
            <pc:docMk/>
            <pc:sldMk cId="1025575702" sldId="303"/>
            <ac:spMk id="9" creationId="{00000000-0000-0000-0000-000000000000}"/>
          </ac:spMkLst>
        </pc:spChg>
      </pc:sldChg>
      <pc:sldChg chg="modSp add del mod">
        <pc:chgData name="Robert Cranston" userId="882bca30-de67-40e7-ada3-3f72f16157e8" providerId="ADAL" clId="{BC9D5174-F824-4EAB-A862-86B33E507F2B}" dt="2023-05-08T22:47:18.544" v="11509" actId="47"/>
        <pc:sldMkLst>
          <pc:docMk/>
          <pc:sldMk cId="3426811915" sldId="303"/>
        </pc:sldMkLst>
        <pc:spChg chg="mod">
          <ac:chgData name="Robert Cranston" userId="882bca30-de67-40e7-ada3-3f72f16157e8" providerId="ADAL" clId="{BC9D5174-F824-4EAB-A862-86B33E507F2B}" dt="2023-05-08T21:50:50.011" v="8262" actId="20577"/>
          <ac:spMkLst>
            <pc:docMk/>
            <pc:sldMk cId="3426811915" sldId="303"/>
            <ac:spMk id="3" creationId="{00000000-0000-0000-0000-000000000000}"/>
          </ac:spMkLst>
        </pc:spChg>
        <pc:spChg chg="mod">
          <ac:chgData name="Robert Cranston" userId="882bca30-de67-40e7-ada3-3f72f16157e8" providerId="ADAL" clId="{BC9D5174-F824-4EAB-A862-86B33E507F2B}" dt="2023-05-08T22:30:47.287" v="10086" actId="14100"/>
          <ac:spMkLst>
            <pc:docMk/>
            <pc:sldMk cId="3426811915" sldId="303"/>
            <ac:spMk id="4" creationId="{7AF66086-E945-5FB2-885F-7D91CE2AA5F3}"/>
          </ac:spMkLst>
        </pc:spChg>
        <pc:spChg chg="mod">
          <ac:chgData name="Robert Cranston" userId="882bca30-de67-40e7-ada3-3f72f16157e8" providerId="ADAL" clId="{BC9D5174-F824-4EAB-A862-86B33E507F2B}" dt="2023-05-08T22:27:39.462" v="9877" actId="1035"/>
          <ac:spMkLst>
            <pc:docMk/>
            <pc:sldMk cId="3426811915" sldId="303"/>
            <ac:spMk id="10" creationId="{B76B7EAE-4FE8-507F-2337-FFA8B5245CFA}"/>
          </ac:spMkLst>
        </pc:spChg>
        <pc:spChg chg="mod">
          <ac:chgData name="Robert Cranston" userId="882bca30-de67-40e7-ada3-3f72f16157e8" providerId="ADAL" clId="{BC9D5174-F824-4EAB-A862-86B33E507F2B}" dt="2023-05-08T22:26:04.261" v="9647" actId="20577"/>
          <ac:spMkLst>
            <pc:docMk/>
            <pc:sldMk cId="3426811915" sldId="303"/>
            <ac:spMk id="12" creationId="{EB5F0128-4DF8-D355-8F1C-78DD8891292B}"/>
          </ac:spMkLst>
        </pc:spChg>
        <pc:spChg chg="mod">
          <ac:chgData name="Robert Cranston" userId="882bca30-de67-40e7-ada3-3f72f16157e8" providerId="ADAL" clId="{BC9D5174-F824-4EAB-A862-86B33E507F2B}" dt="2023-05-08T22:27:29.788" v="9830" actId="1036"/>
          <ac:spMkLst>
            <pc:docMk/>
            <pc:sldMk cId="3426811915" sldId="303"/>
            <ac:spMk id="13" creationId="{5A23956C-6F3C-3EC3-55BA-24D07A29BE52}"/>
          </ac:spMkLst>
        </pc:spChg>
      </pc:sldChg>
      <pc:sldChg chg="delSp modSp add mod ord">
        <pc:chgData name="Robert Cranston" userId="882bca30-de67-40e7-ada3-3f72f16157e8" providerId="ADAL" clId="{BC9D5174-F824-4EAB-A862-86B33E507F2B}" dt="2023-05-08T22:52:17.351" v="11942" actId="20577"/>
        <pc:sldMkLst>
          <pc:docMk/>
          <pc:sldMk cId="4108183707" sldId="304"/>
        </pc:sldMkLst>
        <pc:spChg chg="mod">
          <ac:chgData name="Robert Cranston" userId="882bca30-de67-40e7-ada3-3f72f16157e8" providerId="ADAL" clId="{BC9D5174-F824-4EAB-A862-86B33E507F2B}" dt="2023-05-08T22:52:17.351" v="11942" actId="20577"/>
          <ac:spMkLst>
            <pc:docMk/>
            <pc:sldMk cId="4108183707" sldId="304"/>
            <ac:spMk id="3" creationId="{00000000-0000-0000-0000-000000000000}"/>
          </ac:spMkLst>
        </pc:spChg>
        <pc:spChg chg="del mod">
          <ac:chgData name="Robert Cranston" userId="882bca30-de67-40e7-ada3-3f72f16157e8" providerId="ADAL" clId="{BC9D5174-F824-4EAB-A862-86B33E507F2B}" dt="2023-05-08T22:14:18.386" v="9030" actId="478"/>
          <ac:spMkLst>
            <pc:docMk/>
            <pc:sldMk cId="4108183707" sldId="304"/>
            <ac:spMk id="4" creationId="{7AF66086-E945-5FB2-885F-7D91CE2AA5F3}"/>
          </ac:spMkLst>
        </pc:spChg>
        <pc:spChg chg="del mod">
          <ac:chgData name="Robert Cranston" userId="882bca30-de67-40e7-ada3-3f72f16157e8" providerId="ADAL" clId="{BC9D5174-F824-4EAB-A862-86B33E507F2B}" dt="2023-05-08T22:14:29.419" v="9032" actId="478"/>
          <ac:spMkLst>
            <pc:docMk/>
            <pc:sldMk cId="4108183707" sldId="304"/>
            <ac:spMk id="10" creationId="{B76B7EAE-4FE8-507F-2337-FFA8B5245CFA}"/>
          </ac:spMkLst>
        </pc:spChg>
        <pc:spChg chg="mod">
          <ac:chgData name="Robert Cranston" userId="882bca30-de67-40e7-ada3-3f72f16157e8" providerId="ADAL" clId="{BC9D5174-F824-4EAB-A862-86B33E507F2B}" dt="2023-05-08T22:19:52.210" v="9228" actId="1036"/>
          <ac:spMkLst>
            <pc:docMk/>
            <pc:sldMk cId="4108183707" sldId="304"/>
            <ac:spMk id="12" creationId="{EB5F0128-4DF8-D355-8F1C-78DD8891292B}"/>
          </ac:spMkLst>
        </pc:spChg>
        <pc:spChg chg="mod">
          <ac:chgData name="Robert Cranston" userId="882bca30-de67-40e7-ada3-3f72f16157e8" providerId="ADAL" clId="{BC9D5174-F824-4EAB-A862-86B33E507F2B}" dt="2023-05-08T22:19:48.384" v="9222" actId="1036"/>
          <ac:spMkLst>
            <pc:docMk/>
            <pc:sldMk cId="4108183707" sldId="304"/>
            <ac:spMk id="13" creationId="{5A23956C-6F3C-3EC3-55BA-24D07A29BE52}"/>
          </ac:spMkLst>
        </pc:spChg>
      </pc:sldChg>
      <pc:sldChg chg="addSp delSp modSp add mod ord">
        <pc:chgData name="Robert Cranston" userId="882bca30-de67-40e7-ada3-3f72f16157e8" providerId="ADAL" clId="{BC9D5174-F824-4EAB-A862-86B33E507F2B}" dt="2023-05-09T19:22:32.266" v="12373" actId="20577"/>
        <pc:sldMkLst>
          <pc:docMk/>
          <pc:sldMk cId="3585069476" sldId="305"/>
        </pc:sldMkLst>
        <pc:spChg chg="mod">
          <ac:chgData name="Robert Cranston" userId="882bca30-de67-40e7-ada3-3f72f16157e8" providerId="ADAL" clId="{BC9D5174-F824-4EAB-A862-86B33E507F2B}" dt="2023-05-08T23:56:45.294" v="12365" actId="20577"/>
          <ac:spMkLst>
            <pc:docMk/>
            <pc:sldMk cId="3585069476" sldId="305"/>
            <ac:spMk id="3" creationId="{00000000-0000-0000-0000-000000000000}"/>
          </ac:spMkLst>
        </pc:spChg>
        <pc:spChg chg="del">
          <ac:chgData name="Robert Cranston" userId="882bca30-de67-40e7-ada3-3f72f16157e8" providerId="ADAL" clId="{BC9D5174-F824-4EAB-A862-86B33E507F2B}" dt="2023-05-08T22:13:34.053" v="8889" actId="21"/>
          <ac:spMkLst>
            <pc:docMk/>
            <pc:sldMk cId="3585069476" sldId="305"/>
            <ac:spMk id="4" creationId="{7AF66086-E945-5FB2-885F-7D91CE2AA5F3}"/>
          </ac:spMkLst>
        </pc:spChg>
        <pc:spChg chg="add mod">
          <ac:chgData name="Robert Cranston" userId="882bca30-de67-40e7-ada3-3f72f16157e8" providerId="ADAL" clId="{BC9D5174-F824-4EAB-A862-86B33E507F2B}" dt="2023-05-08T22:17:32.364" v="9141" actId="14100"/>
          <ac:spMkLst>
            <pc:docMk/>
            <pc:sldMk cId="3585069476" sldId="305"/>
            <ac:spMk id="5" creationId="{9CF9DEA7-4121-AA9C-53E5-BEB7953D24F8}"/>
          </ac:spMkLst>
        </pc:spChg>
        <pc:spChg chg="add del mod">
          <ac:chgData name="Robert Cranston" userId="882bca30-de67-40e7-ada3-3f72f16157e8" providerId="ADAL" clId="{BC9D5174-F824-4EAB-A862-86B33E507F2B}" dt="2023-05-08T22:18:48.159" v="9148" actId="478"/>
          <ac:spMkLst>
            <pc:docMk/>
            <pc:sldMk cId="3585069476" sldId="305"/>
            <ac:spMk id="6" creationId="{C8A04753-1159-5F1B-EB62-AF6FA1BFA0A4}"/>
          </ac:spMkLst>
        </pc:spChg>
        <pc:spChg chg="add del mod">
          <ac:chgData name="Robert Cranston" userId="882bca30-de67-40e7-ada3-3f72f16157e8" providerId="ADAL" clId="{BC9D5174-F824-4EAB-A862-86B33E507F2B}" dt="2023-05-08T22:52:47.998" v="11951" actId="21"/>
          <ac:spMkLst>
            <pc:docMk/>
            <pc:sldMk cId="3585069476" sldId="305"/>
            <ac:spMk id="7" creationId="{63E72692-22AA-5BCB-D2FA-EF5DD64757EB}"/>
          </ac:spMkLst>
        </pc:spChg>
        <pc:spChg chg="add del mod">
          <ac:chgData name="Robert Cranston" userId="882bca30-de67-40e7-ada3-3f72f16157e8" providerId="ADAL" clId="{BC9D5174-F824-4EAB-A862-86B33E507F2B}" dt="2023-05-08T22:52:47.998" v="11951" actId="21"/>
          <ac:spMkLst>
            <pc:docMk/>
            <pc:sldMk cId="3585069476" sldId="305"/>
            <ac:spMk id="8" creationId="{E08706C3-F8C4-BFE3-0861-9C5D30E682C4}"/>
          </ac:spMkLst>
        </pc:spChg>
        <pc:spChg chg="add mod">
          <ac:chgData name="Robert Cranston" userId="882bca30-de67-40e7-ada3-3f72f16157e8" providerId="ADAL" clId="{BC9D5174-F824-4EAB-A862-86B33E507F2B}" dt="2023-05-08T22:20:09.574" v="9233" actId="6549"/>
          <ac:spMkLst>
            <pc:docMk/>
            <pc:sldMk cId="3585069476" sldId="305"/>
            <ac:spMk id="9" creationId="{C1AE542A-1C44-E713-B72D-0A4DB29328B6}"/>
          </ac:spMkLst>
        </pc:spChg>
        <pc:spChg chg="del">
          <ac:chgData name="Robert Cranston" userId="882bca30-de67-40e7-ada3-3f72f16157e8" providerId="ADAL" clId="{BC9D5174-F824-4EAB-A862-86B33E507F2B}" dt="2023-05-08T22:13:34.053" v="8889" actId="21"/>
          <ac:spMkLst>
            <pc:docMk/>
            <pc:sldMk cId="3585069476" sldId="305"/>
            <ac:spMk id="10" creationId="{B76B7EAE-4FE8-507F-2337-FFA8B5245CFA}"/>
          </ac:spMkLst>
        </pc:spChg>
        <pc:spChg chg="add mod">
          <ac:chgData name="Robert Cranston" userId="882bca30-de67-40e7-ada3-3f72f16157e8" providerId="ADAL" clId="{BC9D5174-F824-4EAB-A862-86B33E507F2B}" dt="2023-05-08T22:53:00.623" v="12010" actId="1035"/>
          <ac:spMkLst>
            <pc:docMk/>
            <pc:sldMk cId="3585069476" sldId="305"/>
            <ac:spMk id="11" creationId="{C02A581F-89DF-C9D2-93EE-9E7030A8B107}"/>
          </ac:spMkLst>
        </pc:spChg>
        <pc:spChg chg="del mod">
          <ac:chgData name="Robert Cranston" userId="882bca30-de67-40e7-ada3-3f72f16157e8" providerId="ADAL" clId="{BC9D5174-F824-4EAB-A862-86B33E507F2B}" dt="2023-05-08T22:16:50.621" v="9069" actId="478"/>
          <ac:spMkLst>
            <pc:docMk/>
            <pc:sldMk cId="3585069476" sldId="305"/>
            <ac:spMk id="12" creationId="{EB5F0128-4DF8-D355-8F1C-78DD8891292B}"/>
          </ac:spMkLst>
        </pc:spChg>
        <pc:spChg chg="del mod">
          <ac:chgData name="Robert Cranston" userId="882bca30-de67-40e7-ada3-3f72f16157e8" providerId="ADAL" clId="{BC9D5174-F824-4EAB-A862-86B33E507F2B}" dt="2023-05-08T22:16:50.621" v="9069" actId="478"/>
          <ac:spMkLst>
            <pc:docMk/>
            <pc:sldMk cId="3585069476" sldId="305"/>
            <ac:spMk id="13" creationId="{5A23956C-6F3C-3EC3-55BA-24D07A29BE52}"/>
          </ac:spMkLst>
        </pc:spChg>
        <pc:spChg chg="add mod">
          <ac:chgData name="Robert Cranston" userId="882bca30-de67-40e7-ada3-3f72f16157e8" providerId="ADAL" clId="{BC9D5174-F824-4EAB-A862-86B33E507F2B}" dt="2023-05-09T19:22:32.266" v="12373" actId="20577"/>
          <ac:spMkLst>
            <pc:docMk/>
            <pc:sldMk cId="3585069476" sldId="305"/>
            <ac:spMk id="14" creationId="{1F39DC03-F73C-8C9F-4688-DB25EC067028}"/>
          </ac:spMkLst>
        </pc:spChg>
      </pc:sldChg>
      <pc:sldChg chg="addSp modSp add mod">
        <pc:chgData name="Robert Cranston" userId="882bca30-de67-40e7-ada3-3f72f16157e8" providerId="ADAL" clId="{BC9D5174-F824-4EAB-A862-86B33E507F2B}" dt="2023-05-09T19:34:50.073" v="12554" actId="20577"/>
        <pc:sldMkLst>
          <pc:docMk/>
          <pc:sldMk cId="1031998201" sldId="306"/>
        </pc:sldMkLst>
        <pc:spChg chg="mod">
          <ac:chgData name="Robert Cranston" userId="882bca30-de67-40e7-ada3-3f72f16157e8" providerId="ADAL" clId="{BC9D5174-F824-4EAB-A862-86B33E507F2B}" dt="2023-05-08T22:35:14.140" v="10540" actId="14100"/>
          <ac:spMkLst>
            <pc:docMk/>
            <pc:sldMk cId="1031998201" sldId="306"/>
            <ac:spMk id="4" creationId="{7AF66086-E945-5FB2-885F-7D91CE2AA5F3}"/>
          </ac:spMkLst>
        </pc:spChg>
        <pc:spChg chg="add mod">
          <ac:chgData name="Robert Cranston" userId="882bca30-de67-40e7-ada3-3f72f16157e8" providerId="ADAL" clId="{BC9D5174-F824-4EAB-A862-86B33E507F2B}" dt="2023-05-08T22:36:29.197" v="10701" actId="20577"/>
          <ac:spMkLst>
            <pc:docMk/>
            <pc:sldMk cId="1031998201" sldId="306"/>
            <ac:spMk id="5" creationId="{725B0FA8-7C06-BBD7-335B-60A8D1604ADB}"/>
          </ac:spMkLst>
        </pc:spChg>
        <pc:spChg chg="add mod">
          <ac:chgData name="Robert Cranston" userId="882bca30-de67-40e7-ada3-3f72f16157e8" providerId="ADAL" clId="{BC9D5174-F824-4EAB-A862-86B33E507F2B}" dt="2023-05-08T22:36:25.901" v="10700" actId="20577"/>
          <ac:spMkLst>
            <pc:docMk/>
            <pc:sldMk cId="1031998201" sldId="306"/>
            <ac:spMk id="6" creationId="{D1D2BBD3-0DA7-6E9B-93F8-2314528C6B2B}"/>
          </ac:spMkLst>
        </pc:spChg>
        <pc:spChg chg="add mod">
          <ac:chgData name="Robert Cranston" userId="882bca30-de67-40e7-ada3-3f72f16157e8" providerId="ADAL" clId="{BC9D5174-F824-4EAB-A862-86B33E507F2B}" dt="2023-05-08T22:42:08.738" v="11150" actId="20577"/>
          <ac:spMkLst>
            <pc:docMk/>
            <pc:sldMk cId="1031998201" sldId="306"/>
            <ac:spMk id="7" creationId="{C30E55A1-1A98-23AE-9AB2-D96E657F6C57}"/>
          </ac:spMkLst>
        </pc:spChg>
        <pc:spChg chg="add mod">
          <ac:chgData name="Robert Cranston" userId="882bca30-de67-40e7-ada3-3f72f16157e8" providerId="ADAL" clId="{BC9D5174-F824-4EAB-A862-86B33E507F2B}" dt="2023-05-09T19:34:50.073" v="12554" actId="20577"/>
          <ac:spMkLst>
            <pc:docMk/>
            <pc:sldMk cId="1031998201" sldId="306"/>
            <ac:spMk id="8" creationId="{647E2FA0-D1A5-BBA9-18D8-7A51E9724885}"/>
          </ac:spMkLst>
        </pc:spChg>
        <pc:spChg chg="mod">
          <ac:chgData name="Robert Cranston" userId="882bca30-de67-40e7-ada3-3f72f16157e8" providerId="ADAL" clId="{BC9D5174-F824-4EAB-A862-86B33E507F2B}" dt="2023-05-08T22:34:16.156" v="10390" actId="20577"/>
          <ac:spMkLst>
            <pc:docMk/>
            <pc:sldMk cId="1031998201" sldId="306"/>
            <ac:spMk id="10" creationId="{B76B7EAE-4FE8-507F-2337-FFA8B5245CFA}"/>
          </ac:spMkLst>
        </pc:spChg>
        <pc:spChg chg="mod">
          <ac:chgData name="Robert Cranston" userId="882bca30-de67-40e7-ada3-3f72f16157e8" providerId="ADAL" clId="{BC9D5174-F824-4EAB-A862-86B33E507F2B}" dt="2023-05-08T22:31:19.602" v="10116" actId="20577"/>
          <ac:spMkLst>
            <pc:docMk/>
            <pc:sldMk cId="1031998201" sldId="306"/>
            <ac:spMk id="12" creationId="{EB5F0128-4DF8-D355-8F1C-78DD8891292B}"/>
          </ac:spMkLst>
        </pc:spChg>
        <pc:spChg chg="mod">
          <ac:chgData name="Robert Cranston" userId="882bca30-de67-40e7-ada3-3f72f16157e8" providerId="ADAL" clId="{BC9D5174-F824-4EAB-A862-86B33E507F2B}" dt="2023-05-08T22:33:59.411" v="10373" actId="20577"/>
          <ac:spMkLst>
            <pc:docMk/>
            <pc:sldMk cId="1031998201" sldId="306"/>
            <ac:spMk id="13" creationId="{5A23956C-6F3C-3EC3-55BA-24D07A29BE52}"/>
          </ac:spMkLst>
        </pc:spChg>
      </pc:sldChg>
      <pc:sldChg chg="add">
        <pc:chgData name="Robert Cranston" userId="882bca30-de67-40e7-ada3-3f72f16157e8" providerId="ADAL" clId="{BC9D5174-F824-4EAB-A862-86B33E507F2B}" dt="2023-05-08T22:47:10.280" v="11508"/>
        <pc:sldMkLst>
          <pc:docMk/>
          <pc:sldMk cId="1640216572"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9AF1C-BCB8-4D7A-A0AF-E3C3F858BA7E}"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8C35B-F643-49E2-89D5-360256F0B2EB}" type="slidenum">
              <a:rPr lang="en-US" smtClean="0"/>
              <a:t>‹#›</a:t>
            </a:fld>
            <a:endParaRPr lang="en-US"/>
          </a:p>
        </p:txBody>
      </p:sp>
    </p:spTree>
    <p:extLst>
      <p:ext uri="{BB962C8B-B14F-4D97-AF65-F5344CB8AC3E}">
        <p14:creationId xmlns:p14="http://schemas.microsoft.com/office/powerpoint/2010/main" val="173872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39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14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01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11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7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96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52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88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65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29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8673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66367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support.aeries.com/support/solutions/articles/14000064894-configure-aeries-database-connections-adding-a-new-year" TargetMode="Externa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support.aeries.com/en/support/solutions/articles/14000103299-copy-data-from-summer-school-information" TargetMode="Externa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3.svg"/><Relationship Id="rId4" Type="http://schemas.openxmlformats.org/officeDocument/2006/relationships/image" Target="../media/image5.sv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upport.aeries.com/support/solutions/articles/14000067767-pre-rollover-audit-listing-report" TargetMode="Externa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support.aeries.com/support/solutions/articles/14000086719-enable-temporary-security-restrictions" TargetMode="Externa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148BD01-5527-AAA0-49F1-98590CB7452E}"/>
              </a:ext>
            </a:extLst>
          </p:cNvPr>
          <p:cNvSpPr/>
          <p:nvPr/>
        </p:nvSpPr>
        <p:spPr>
          <a:xfrm>
            <a:off x="-2544764" y="-2070100"/>
            <a:ext cx="10118726" cy="10118726"/>
          </a:xfrm>
          <a:prstGeom prst="ellipse">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pic>
        <p:nvPicPr>
          <p:cNvPr id="3" name="Picture 2">
            <a:extLst>
              <a:ext uri="{FF2B5EF4-FFF2-40B4-BE49-F238E27FC236}">
                <a16:creationId xmlns:a16="http://schemas.microsoft.com/office/drawing/2014/main" id="{63D754C8-AC0A-C20F-DAB0-88F3136324D6}"/>
              </a:ext>
            </a:extLst>
          </p:cNvPr>
          <p:cNvPicPr>
            <a:picLocks noChangeAspect="1"/>
          </p:cNvPicPr>
          <p:nvPr/>
        </p:nvPicPr>
        <p:blipFill>
          <a:blip r:embed="rId3">
            <a:alphaModFix amt="70000"/>
          </a:blip>
          <a:stretch>
            <a:fillRect/>
          </a:stretch>
        </p:blipFill>
        <p:spPr>
          <a:xfrm>
            <a:off x="4978829" y="2756503"/>
            <a:ext cx="7455379" cy="4050698"/>
          </a:xfrm>
          <a:prstGeom prst="rect">
            <a:avLst/>
          </a:prstGeom>
        </p:spPr>
      </p:pic>
      <p:sp>
        <p:nvSpPr>
          <p:cNvPr id="8" name="Object5">
            <a:extLst>
              <a:ext uri="{FF2B5EF4-FFF2-40B4-BE49-F238E27FC236}">
                <a16:creationId xmlns:a16="http://schemas.microsoft.com/office/drawing/2014/main" id="{4BA487FA-1121-44A4-2AC1-60C44105A1EF}"/>
              </a:ext>
            </a:extLst>
          </p:cNvPr>
          <p:cNvSpPr/>
          <p:nvPr/>
        </p:nvSpPr>
        <p:spPr>
          <a:xfrm>
            <a:off x="653871" y="1446336"/>
            <a:ext cx="9915525" cy="704850"/>
          </a:xfrm>
          <a:prstGeom prst="rect">
            <a:avLst/>
          </a:prstGeom>
          <a:noFill/>
          <a:ln/>
        </p:spPr>
        <p:txBody>
          <a:bodyPr wrap="square" lIns="0" tIns="0" rIns="0" bIns="0" rtlCol="0" anchor="t">
            <a:noAutofit/>
          </a:bodyPr>
          <a:lstStyle/>
          <a:p>
            <a:pPr defTabSz="609630">
              <a:lnSpc>
                <a:spcPts val="5534"/>
              </a:lnSpc>
            </a:pPr>
            <a:r>
              <a:rPr lang="en-US" sz="7200">
                <a:solidFill>
                  <a:srgbClr val="345BA9"/>
                </a:solidFill>
                <a:latin typeface="AeriesSansBold" pitchFamily="50" charset="0"/>
                <a:ea typeface="Aeries Sans" pitchFamily="34" charset="-122"/>
                <a:cs typeface="Aeries Sans" pitchFamily="34" charset="-120"/>
              </a:rPr>
              <a:t>Good morning, Aeries!</a:t>
            </a:r>
            <a:endParaRPr lang="en-US" sz="7200">
              <a:solidFill>
                <a:srgbClr val="345BA9"/>
              </a:solidFill>
              <a:latin typeface="AeriesSansBold" pitchFamily="50" charset="0"/>
            </a:endParaRPr>
          </a:p>
        </p:txBody>
      </p:sp>
      <p:sp>
        <p:nvSpPr>
          <p:cNvPr id="9" name="Object6">
            <a:extLst>
              <a:ext uri="{FF2B5EF4-FFF2-40B4-BE49-F238E27FC236}">
                <a16:creationId xmlns:a16="http://schemas.microsoft.com/office/drawing/2014/main" id="{93FB1506-9394-75DF-A306-B9E1F5689770}"/>
              </a:ext>
            </a:extLst>
          </p:cNvPr>
          <p:cNvSpPr/>
          <p:nvPr/>
        </p:nvSpPr>
        <p:spPr>
          <a:xfrm>
            <a:off x="755470" y="2280540"/>
            <a:ext cx="9573316" cy="706973"/>
          </a:xfrm>
          <a:prstGeom prst="rect">
            <a:avLst/>
          </a:prstGeom>
          <a:noFill/>
          <a:ln/>
        </p:spPr>
        <p:txBody>
          <a:bodyPr wrap="square" lIns="0" tIns="0" rIns="0" bIns="0" rtlCol="0" anchor="ctr">
            <a:noAutofit/>
          </a:bodyPr>
          <a:lstStyle/>
          <a:p>
            <a:pPr defTabSz="609630">
              <a:lnSpc>
                <a:spcPts val="3133"/>
              </a:lnSpc>
            </a:pPr>
            <a:r>
              <a:rPr lang="en-US" sz="3200" b="1" dirty="0">
                <a:solidFill>
                  <a:srgbClr val="345BA9"/>
                </a:solidFill>
                <a:latin typeface="Nunito Sans"/>
              </a:rPr>
              <a:t>New Year Rollover for Self Hosted Districts</a:t>
            </a:r>
          </a:p>
        </p:txBody>
      </p:sp>
      <p:pic>
        <p:nvPicPr>
          <p:cNvPr id="11" name="Object 2" descr="preencoded.png">
            <a:extLst>
              <a:ext uri="{FF2B5EF4-FFF2-40B4-BE49-F238E27FC236}">
                <a16:creationId xmlns:a16="http://schemas.microsoft.com/office/drawing/2014/main" id="{7D04EF11-CC4C-C8E5-1EFD-6B9F5909E3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4034682"/>
            <a:ext cx="831406" cy="2823317"/>
          </a:xfrm>
          <a:prstGeom prst="rect">
            <a:avLst/>
          </a:prstGeom>
        </p:spPr>
      </p:pic>
      <p:pic>
        <p:nvPicPr>
          <p:cNvPr id="12" name="Object 3" descr="preencoded.png">
            <a:extLst>
              <a:ext uri="{FF2B5EF4-FFF2-40B4-BE49-F238E27FC236}">
                <a16:creationId xmlns:a16="http://schemas.microsoft.com/office/drawing/2014/main" id="{06719435-B5E6-5FC3-901C-9415908671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695602" y="1"/>
            <a:ext cx="1496398" cy="1208954"/>
          </a:xfrm>
          <a:prstGeom prst="rect">
            <a:avLst/>
          </a:prstGeom>
        </p:spPr>
      </p:pic>
      <p:pic>
        <p:nvPicPr>
          <p:cNvPr id="18" name="Picture 17">
            <a:extLst>
              <a:ext uri="{FF2B5EF4-FFF2-40B4-BE49-F238E27FC236}">
                <a16:creationId xmlns:a16="http://schemas.microsoft.com/office/drawing/2014/main" id="{A4E4BBC2-1BE5-A08C-485B-EB39EDB78AC9}"/>
              </a:ext>
            </a:extLst>
          </p:cNvPr>
          <p:cNvPicPr>
            <a:picLocks noChangeAspect="1"/>
          </p:cNvPicPr>
          <p:nvPr/>
        </p:nvPicPr>
        <p:blipFill>
          <a:blip r:embed="rId8"/>
          <a:stretch>
            <a:fillRect/>
          </a:stretch>
        </p:blipFill>
        <p:spPr>
          <a:xfrm>
            <a:off x="4351152" y="3051818"/>
            <a:ext cx="1091407" cy="545704"/>
          </a:xfrm>
          <a:prstGeom prst="rect">
            <a:avLst/>
          </a:prstGeom>
        </p:spPr>
      </p:pic>
      <p:pic>
        <p:nvPicPr>
          <p:cNvPr id="20" name="Picture 19">
            <a:extLst>
              <a:ext uri="{FF2B5EF4-FFF2-40B4-BE49-F238E27FC236}">
                <a16:creationId xmlns:a16="http://schemas.microsoft.com/office/drawing/2014/main" id="{AAC376F7-8E1C-BF53-CC7B-76DE28D5E7EC}"/>
              </a:ext>
            </a:extLst>
          </p:cNvPr>
          <p:cNvPicPr>
            <a:picLocks noChangeAspect="1"/>
          </p:cNvPicPr>
          <p:nvPr/>
        </p:nvPicPr>
        <p:blipFill>
          <a:blip r:embed="rId9"/>
          <a:stretch>
            <a:fillRect/>
          </a:stretch>
        </p:blipFill>
        <p:spPr>
          <a:xfrm>
            <a:off x="7382967" y="-443609"/>
            <a:ext cx="2561133" cy="910495"/>
          </a:xfrm>
          <a:prstGeom prst="rect">
            <a:avLst/>
          </a:prstGeom>
        </p:spPr>
      </p:pic>
      <p:pic>
        <p:nvPicPr>
          <p:cNvPr id="25" name="Picture 24">
            <a:extLst>
              <a:ext uri="{FF2B5EF4-FFF2-40B4-BE49-F238E27FC236}">
                <a16:creationId xmlns:a16="http://schemas.microsoft.com/office/drawing/2014/main" id="{4525B5B6-93C6-00BC-DA80-24AC5F7BD566}"/>
              </a:ext>
            </a:extLst>
          </p:cNvPr>
          <p:cNvPicPr>
            <a:picLocks noChangeAspect="1"/>
          </p:cNvPicPr>
          <p:nvPr/>
        </p:nvPicPr>
        <p:blipFill>
          <a:blip r:embed="rId10"/>
          <a:stretch>
            <a:fillRect/>
          </a:stretch>
        </p:blipFill>
        <p:spPr>
          <a:xfrm>
            <a:off x="11548493" y="2163222"/>
            <a:ext cx="126206" cy="124905"/>
          </a:xfrm>
          <a:prstGeom prst="rect">
            <a:avLst/>
          </a:prstGeom>
        </p:spPr>
      </p:pic>
      <p:pic>
        <p:nvPicPr>
          <p:cNvPr id="27" name="Picture 26">
            <a:extLst>
              <a:ext uri="{FF2B5EF4-FFF2-40B4-BE49-F238E27FC236}">
                <a16:creationId xmlns:a16="http://schemas.microsoft.com/office/drawing/2014/main" id="{B6AEAE7E-A42B-D34B-F0D5-FE8EE5729CD3}"/>
              </a:ext>
            </a:extLst>
          </p:cNvPr>
          <p:cNvPicPr>
            <a:picLocks noChangeAspect="1"/>
          </p:cNvPicPr>
          <p:nvPr/>
        </p:nvPicPr>
        <p:blipFill>
          <a:blip r:embed="rId11"/>
          <a:stretch>
            <a:fillRect/>
          </a:stretch>
        </p:blipFill>
        <p:spPr>
          <a:xfrm>
            <a:off x="-232708" y="222608"/>
            <a:ext cx="751166" cy="545705"/>
          </a:xfrm>
          <a:prstGeom prst="rect">
            <a:avLst/>
          </a:prstGeom>
        </p:spPr>
      </p:pic>
      <p:pic>
        <p:nvPicPr>
          <p:cNvPr id="29" name="Picture 28">
            <a:extLst>
              <a:ext uri="{FF2B5EF4-FFF2-40B4-BE49-F238E27FC236}">
                <a16:creationId xmlns:a16="http://schemas.microsoft.com/office/drawing/2014/main" id="{68F02319-C501-43D3-F6CA-7337E814E78F}"/>
              </a:ext>
            </a:extLst>
          </p:cNvPr>
          <p:cNvPicPr>
            <a:picLocks noChangeAspect="1"/>
          </p:cNvPicPr>
          <p:nvPr/>
        </p:nvPicPr>
        <p:blipFill>
          <a:blip r:embed="rId12"/>
          <a:stretch>
            <a:fillRect/>
          </a:stretch>
        </p:blipFill>
        <p:spPr>
          <a:xfrm>
            <a:off x="1784493" y="6221395"/>
            <a:ext cx="2253870" cy="59955"/>
          </a:xfrm>
          <a:prstGeom prst="rect">
            <a:avLst/>
          </a:prstGeom>
        </p:spPr>
      </p:pic>
      <p:pic>
        <p:nvPicPr>
          <p:cNvPr id="30" name="Object 3" descr="preencoded.png">
            <a:extLst>
              <a:ext uri="{FF2B5EF4-FFF2-40B4-BE49-F238E27FC236}">
                <a16:creationId xmlns:a16="http://schemas.microsoft.com/office/drawing/2014/main" id="{341E9ABA-96F2-3B2D-AC51-309DEDD3608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55470" y="5943600"/>
            <a:ext cx="625807" cy="615547"/>
          </a:xfrm>
          <a:prstGeom prst="rect">
            <a:avLst/>
          </a:prstGeom>
        </p:spPr>
      </p:pic>
    </p:spTree>
    <p:extLst>
      <p:ext uri="{BB962C8B-B14F-4D97-AF65-F5344CB8AC3E}">
        <p14:creationId xmlns:p14="http://schemas.microsoft.com/office/powerpoint/2010/main" val="56978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3139787"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Post Rollover</a:t>
            </a:r>
            <a:endParaRPr lang="en-US" sz="6134" dirty="0">
              <a:solidFill>
                <a:prstClr val="black"/>
              </a:solidFill>
              <a:latin typeface="AeriesSansBold" pitchFamily="50" charset="0"/>
            </a:endParaRPr>
          </a:p>
        </p:txBody>
      </p:sp>
      <p:sp>
        <p:nvSpPr>
          <p:cNvPr id="10" name="Object7">
            <a:extLst>
              <a:ext uri="{FF2B5EF4-FFF2-40B4-BE49-F238E27FC236}">
                <a16:creationId xmlns:a16="http://schemas.microsoft.com/office/drawing/2014/main" id="{B76B7EAE-4FE8-507F-2337-FFA8B5245CFA}"/>
              </a:ext>
            </a:extLst>
          </p:cNvPr>
          <p:cNvSpPr/>
          <p:nvPr/>
        </p:nvSpPr>
        <p:spPr>
          <a:xfrm>
            <a:off x="4054764" y="2985652"/>
            <a:ext cx="7435265" cy="468749"/>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Update Config files</a:t>
            </a:r>
          </a:p>
        </p:txBody>
      </p:sp>
      <p:sp>
        <p:nvSpPr>
          <p:cNvPr id="12" name="Object7">
            <a:extLst>
              <a:ext uri="{FF2B5EF4-FFF2-40B4-BE49-F238E27FC236}">
                <a16:creationId xmlns:a16="http://schemas.microsoft.com/office/drawing/2014/main" id="{EB5F0128-4DF8-D355-8F1C-78DD8891292B}"/>
              </a:ext>
            </a:extLst>
          </p:cNvPr>
          <p:cNvSpPr/>
          <p:nvPr/>
        </p:nvSpPr>
        <p:spPr>
          <a:xfrm>
            <a:off x="4054764" y="378697"/>
            <a:ext cx="6997124"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Basic Data Checks</a:t>
            </a:r>
            <a:endParaRPr lang="en-US" sz="3000" dirty="0">
              <a:solidFill>
                <a:prstClr val="black"/>
              </a:solidFill>
              <a:latin typeface="AeriesSansBold" pitchFamily="50" charset="0"/>
            </a:endParaRPr>
          </a:p>
        </p:txBody>
      </p:sp>
      <p:sp>
        <p:nvSpPr>
          <p:cNvPr id="13" name="Object8">
            <a:extLst>
              <a:ext uri="{FF2B5EF4-FFF2-40B4-BE49-F238E27FC236}">
                <a16:creationId xmlns:a16="http://schemas.microsoft.com/office/drawing/2014/main" id="{5A23956C-6F3C-3EC3-55BA-24D07A29BE52}"/>
              </a:ext>
            </a:extLst>
          </p:cNvPr>
          <p:cNvSpPr/>
          <p:nvPr/>
        </p:nvSpPr>
        <p:spPr>
          <a:xfrm>
            <a:off x="4054764" y="844517"/>
            <a:ext cx="7998691" cy="2157299"/>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Print and compare table record count reports </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Check for missing data</a:t>
            </a:r>
          </a:p>
          <a:p>
            <a:pPr marL="1200150" lvl="2" indent="-285750" defTabSz="609630">
              <a:lnSpc>
                <a:spcPts val="2133"/>
              </a:lnSpc>
              <a:buFont typeface="Arial" panose="020B0604020202020204" pitchFamily="34" charset="0"/>
              <a:buChar char="•"/>
            </a:pPr>
            <a:r>
              <a:rPr lang="en-US" dirty="0">
                <a:solidFill>
                  <a:prstClr val="black"/>
                </a:solidFill>
                <a:latin typeface="Calibri" panose="020F0502020204030204"/>
              </a:rPr>
              <a:t>Print Missing Students Report</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Check for “reasonable” counts of data</a:t>
            </a:r>
          </a:p>
          <a:p>
            <a:pPr marL="1200150" lvl="2" indent="-285750" defTabSz="609630">
              <a:lnSpc>
                <a:spcPts val="2133"/>
              </a:lnSpc>
              <a:buFont typeface="Arial" panose="020B0604020202020204" pitchFamily="34" charset="0"/>
              <a:buChar char="•"/>
            </a:pPr>
            <a:r>
              <a:rPr lang="en-US" dirty="0">
                <a:solidFill>
                  <a:prstClr val="black"/>
                </a:solidFill>
                <a:latin typeface="Calibri" panose="020F0502020204030204"/>
              </a:rPr>
              <a:t>Not all records rollover</a:t>
            </a:r>
          </a:p>
          <a:p>
            <a:pPr marL="1657350" lvl="3" indent="-285750" defTabSz="609630">
              <a:lnSpc>
                <a:spcPts val="2133"/>
              </a:lnSpc>
              <a:buFont typeface="Arial" panose="020B0604020202020204" pitchFamily="34" charset="0"/>
              <a:buChar char="•"/>
            </a:pPr>
            <a:r>
              <a:rPr lang="en-US" dirty="0">
                <a:solidFill>
                  <a:prstClr val="black"/>
                </a:solidFill>
                <a:latin typeface="Calibri" panose="020F0502020204030204"/>
              </a:rPr>
              <a:t>Example: Graduates</a:t>
            </a:r>
          </a:p>
          <a:p>
            <a:pPr marL="1200150" lvl="2" indent="-285750" defTabSz="609630">
              <a:lnSpc>
                <a:spcPts val="2133"/>
              </a:lnSpc>
              <a:buFont typeface="Arial" panose="020B0604020202020204" pitchFamily="34" charset="0"/>
              <a:buChar char="•"/>
            </a:pPr>
            <a:r>
              <a:rPr lang="en-US" dirty="0">
                <a:solidFill>
                  <a:prstClr val="black"/>
                </a:solidFill>
                <a:latin typeface="Calibri" panose="020F0502020204030204"/>
              </a:rPr>
              <a:t>Compare student record counts by site and grade</a:t>
            </a:r>
          </a:p>
          <a:p>
            <a:pPr marL="1657350" lvl="3" indent="-285750" defTabSz="609630">
              <a:lnSpc>
                <a:spcPts val="2133"/>
              </a:lnSpc>
              <a:buFont typeface="Arial" panose="020B0604020202020204" pitchFamily="34" charset="0"/>
              <a:buChar char="•"/>
            </a:pPr>
            <a:r>
              <a:rPr lang="en-US" dirty="0">
                <a:solidFill>
                  <a:prstClr val="black"/>
                </a:solidFill>
                <a:latin typeface="Calibri" panose="020F0502020204030204"/>
              </a:rPr>
              <a:t>Print the Active Students by School and Grade Report</a:t>
            </a: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defTabSz="609630">
              <a:lnSpc>
                <a:spcPts val="2133"/>
              </a:lnSpc>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
        <p:nvSpPr>
          <p:cNvPr id="4" name="Object8">
            <a:extLst>
              <a:ext uri="{FF2B5EF4-FFF2-40B4-BE49-F238E27FC236}">
                <a16:creationId xmlns:a16="http://schemas.microsoft.com/office/drawing/2014/main" id="{7AF66086-E945-5FB2-885F-7D91CE2AA5F3}"/>
              </a:ext>
            </a:extLst>
          </p:cNvPr>
          <p:cNvSpPr/>
          <p:nvPr/>
        </p:nvSpPr>
        <p:spPr>
          <a:xfrm>
            <a:off x="4059386" y="3509219"/>
            <a:ext cx="7610763" cy="1633732"/>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Update all portals and Online Enrollment Config</a:t>
            </a:r>
          </a:p>
          <a:p>
            <a:pPr marL="742950" lvl="1" indent="-285750" defTabSz="609630">
              <a:lnSpc>
                <a:spcPts val="2133"/>
              </a:lnSpc>
              <a:buFont typeface="Arial" panose="020B0604020202020204" pitchFamily="34" charset="0"/>
              <a:buChar char="•"/>
            </a:pPr>
            <a:r>
              <a:rPr lang="en-US" dirty="0" err="1">
                <a:solidFill>
                  <a:prstClr val="black"/>
                </a:solidFill>
                <a:latin typeface="Calibri" panose="020F0502020204030204"/>
              </a:rPr>
              <a:t>AeriesNetConnections.config</a:t>
            </a:r>
            <a:endParaRPr lang="en-US" dirty="0">
              <a:solidFill>
                <a:prstClr val="black"/>
              </a:solidFill>
              <a:latin typeface="Calibri" panose="020F0502020204030204"/>
            </a:endParaRPr>
          </a:p>
          <a:p>
            <a:pPr marL="1200150" lvl="2" indent="-285750" defTabSz="609630">
              <a:lnSpc>
                <a:spcPts val="2133"/>
              </a:lnSpc>
              <a:buFont typeface="Arial" panose="020B0604020202020204" pitchFamily="34" charset="0"/>
              <a:buChar char="•"/>
            </a:pPr>
            <a:r>
              <a:rPr lang="en-US" dirty="0">
                <a:solidFill>
                  <a:prstClr val="black"/>
                </a:solidFill>
                <a:latin typeface="Calibri" panose="020F0502020204030204"/>
                <a:hlinkClick r:id="rId5"/>
              </a:rPr>
              <a:t>https://support.aeries.com/support/solutions/articles/14000064894-configure-aeries-database-connections-adding-a-new-year</a:t>
            </a:r>
            <a:endParaRPr lang="en-US" dirty="0">
              <a:solidFill>
                <a:prstClr val="black"/>
              </a:solidFill>
              <a:latin typeface="Calibri" panose="020F0502020204030204"/>
            </a:endParaRPr>
          </a:p>
          <a:p>
            <a:pPr marL="1200150" lvl="2" indent="-285750" defTabSz="609630">
              <a:lnSpc>
                <a:spcPts val="2133"/>
              </a:lnSpc>
              <a:buFont typeface="Arial" panose="020B0604020202020204" pitchFamily="34" charset="0"/>
              <a:buChar char="•"/>
            </a:pPr>
            <a:r>
              <a:rPr lang="en-US" dirty="0">
                <a:solidFill>
                  <a:prstClr val="black"/>
                </a:solidFill>
                <a:latin typeface="Calibri" panose="020F0502020204030204"/>
              </a:rPr>
              <a:t>Set Default Year</a:t>
            </a:r>
          </a:p>
          <a:p>
            <a:pPr marL="742950" lvl="1" indent="-285750" defTabSz="609630">
              <a:lnSpc>
                <a:spcPts val="2133"/>
              </a:lnSpc>
              <a:buFont typeface="Arial" panose="020B0604020202020204" pitchFamily="34" charset="0"/>
              <a:buChar char="•"/>
            </a:pPr>
            <a:r>
              <a:rPr lang="en-US" dirty="0" err="1">
                <a:solidFill>
                  <a:prstClr val="black"/>
                </a:solidFill>
                <a:latin typeface="Calibri" panose="020F0502020204030204"/>
              </a:rPr>
              <a:t>AirConnections.config</a:t>
            </a: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64021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3139787"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Post Rollover</a:t>
            </a:r>
            <a:endParaRPr lang="en-US" sz="6134" dirty="0">
              <a:solidFill>
                <a:prstClr val="black"/>
              </a:solidFill>
              <a:latin typeface="AeriesSansBold" pitchFamily="50" charset="0"/>
            </a:endParaRPr>
          </a:p>
        </p:txBody>
      </p:sp>
      <p:sp>
        <p:nvSpPr>
          <p:cNvPr id="10" name="Object7">
            <a:extLst>
              <a:ext uri="{FF2B5EF4-FFF2-40B4-BE49-F238E27FC236}">
                <a16:creationId xmlns:a16="http://schemas.microsoft.com/office/drawing/2014/main" id="{B76B7EAE-4FE8-507F-2337-FFA8B5245CFA}"/>
              </a:ext>
            </a:extLst>
          </p:cNvPr>
          <p:cNvSpPr/>
          <p:nvPr/>
        </p:nvSpPr>
        <p:spPr>
          <a:xfrm>
            <a:off x="4054764" y="1443184"/>
            <a:ext cx="7435265" cy="468749"/>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Clean up accounts</a:t>
            </a:r>
          </a:p>
        </p:txBody>
      </p:sp>
      <p:sp>
        <p:nvSpPr>
          <p:cNvPr id="12" name="Object7">
            <a:extLst>
              <a:ext uri="{FF2B5EF4-FFF2-40B4-BE49-F238E27FC236}">
                <a16:creationId xmlns:a16="http://schemas.microsoft.com/office/drawing/2014/main" id="{EB5F0128-4DF8-D355-8F1C-78DD8891292B}"/>
              </a:ext>
            </a:extLst>
          </p:cNvPr>
          <p:cNvSpPr/>
          <p:nvPr/>
        </p:nvSpPr>
        <p:spPr>
          <a:xfrm>
            <a:off x="4054764" y="378697"/>
            <a:ext cx="6997124"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Maintenance plans and Backups</a:t>
            </a:r>
            <a:endParaRPr lang="en-US" sz="3000" dirty="0">
              <a:solidFill>
                <a:prstClr val="black"/>
              </a:solidFill>
              <a:latin typeface="AeriesSansBold" pitchFamily="50" charset="0"/>
            </a:endParaRPr>
          </a:p>
        </p:txBody>
      </p:sp>
      <p:sp>
        <p:nvSpPr>
          <p:cNvPr id="13" name="Object8">
            <a:extLst>
              <a:ext uri="{FF2B5EF4-FFF2-40B4-BE49-F238E27FC236}">
                <a16:creationId xmlns:a16="http://schemas.microsoft.com/office/drawing/2014/main" id="{5A23956C-6F3C-3EC3-55BA-24D07A29BE52}"/>
              </a:ext>
            </a:extLst>
          </p:cNvPr>
          <p:cNvSpPr/>
          <p:nvPr/>
        </p:nvSpPr>
        <p:spPr>
          <a:xfrm>
            <a:off x="4054764" y="844518"/>
            <a:ext cx="7998691" cy="596356"/>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After verifying the counts run a full backup on the new year database</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Adjust any maintenance tasks to cover the new year as well</a:t>
            </a:r>
          </a:p>
        </p:txBody>
      </p:sp>
      <p:sp>
        <p:nvSpPr>
          <p:cNvPr id="4" name="Object8">
            <a:extLst>
              <a:ext uri="{FF2B5EF4-FFF2-40B4-BE49-F238E27FC236}">
                <a16:creationId xmlns:a16="http://schemas.microsoft.com/office/drawing/2014/main" id="{7AF66086-E945-5FB2-885F-7D91CE2AA5F3}"/>
              </a:ext>
            </a:extLst>
          </p:cNvPr>
          <p:cNvSpPr/>
          <p:nvPr/>
        </p:nvSpPr>
        <p:spPr>
          <a:xfrm>
            <a:off x="4059386" y="1892856"/>
            <a:ext cx="7610763" cy="596356"/>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Disable or expire any Aeries accounts that are no longer in use</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Disable or expire any SQL accounts that are no longer in use</a:t>
            </a:r>
          </a:p>
          <a:p>
            <a:pPr defTabSz="609630">
              <a:lnSpc>
                <a:spcPts val="2133"/>
              </a:lnSpc>
            </a:pPr>
            <a:endParaRPr lang="en-US" dirty="0">
              <a:solidFill>
                <a:prstClr val="black"/>
              </a:solidFill>
              <a:latin typeface="Calibri" panose="020F0502020204030204"/>
            </a:endParaRPr>
          </a:p>
        </p:txBody>
      </p:sp>
      <p:sp>
        <p:nvSpPr>
          <p:cNvPr id="5" name="Object7">
            <a:extLst>
              <a:ext uri="{FF2B5EF4-FFF2-40B4-BE49-F238E27FC236}">
                <a16:creationId xmlns:a16="http://schemas.microsoft.com/office/drawing/2014/main" id="{725B0FA8-7C06-BBD7-335B-60A8D1604ADB}"/>
              </a:ext>
            </a:extLst>
          </p:cNvPr>
          <p:cNvSpPr/>
          <p:nvPr/>
        </p:nvSpPr>
        <p:spPr>
          <a:xfrm>
            <a:off x="4050150" y="2454565"/>
            <a:ext cx="7435265" cy="468749"/>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Update Third Party Integrations</a:t>
            </a:r>
          </a:p>
        </p:txBody>
      </p:sp>
      <p:sp>
        <p:nvSpPr>
          <p:cNvPr id="6" name="Object8">
            <a:extLst>
              <a:ext uri="{FF2B5EF4-FFF2-40B4-BE49-F238E27FC236}">
                <a16:creationId xmlns:a16="http://schemas.microsoft.com/office/drawing/2014/main" id="{D1D2BBD3-0DA7-6E9B-93F8-2314528C6B2B}"/>
              </a:ext>
            </a:extLst>
          </p:cNvPr>
          <p:cNvSpPr/>
          <p:nvPr/>
        </p:nvSpPr>
        <p:spPr>
          <a:xfrm>
            <a:off x="4054772" y="2904236"/>
            <a:ext cx="7610763" cy="1801113"/>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SQL Jobs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SSIS Projects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ODBC connections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PowerShell &amp; Python Scripts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Scheduled Tasks</a:t>
            </a:r>
          </a:p>
          <a:p>
            <a:pPr defTabSz="609630">
              <a:lnSpc>
                <a:spcPts val="2133"/>
              </a:lnSpc>
            </a:pPr>
            <a:endParaRPr lang="en-US" dirty="0">
              <a:solidFill>
                <a:prstClr val="black"/>
              </a:solidFill>
              <a:latin typeface="Calibri" panose="020F0502020204030204"/>
            </a:endParaRPr>
          </a:p>
        </p:txBody>
      </p:sp>
      <p:sp>
        <p:nvSpPr>
          <p:cNvPr id="7" name="Object7">
            <a:extLst>
              <a:ext uri="{FF2B5EF4-FFF2-40B4-BE49-F238E27FC236}">
                <a16:creationId xmlns:a16="http://schemas.microsoft.com/office/drawing/2014/main" id="{C30E55A1-1A98-23AE-9AB2-D96E657F6C57}"/>
              </a:ext>
            </a:extLst>
          </p:cNvPr>
          <p:cNvSpPr/>
          <p:nvPr/>
        </p:nvSpPr>
        <p:spPr>
          <a:xfrm>
            <a:off x="4045533" y="4167909"/>
            <a:ext cx="7435265" cy="468749"/>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Summer School</a:t>
            </a:r>
          </a:p>
        </p:txBody>
      </p:sp>
      <p:sp>
        <p:nvSpPr>
          <p:cNvPr id="8" name="Object8">
            <a:extLst>
              <a:ext uri="{FF2B5EF4-FFF2-40B4-BE49-F238E27FC236}">
                <a16:creationId xmlns:a16="http://schemas.microsoft.com/office/drawing/2014/main" id="{647E2FA0-D1A5-BBA9-18D8-7A51E9724885}"/>
              </a:ext>
            </a:extLst>
          </p:cNvPr>
          <p:cNvSpPr/>
          <p:nvPr/>
        </p:nvSpPr>
        <p:spPr>
          <a:xfrm>
            <a:off x="4054770" y="4566781"/>
            <a:ext cx="7610763" cy="1701245"/>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If the rollover takes place prior to the end of summer school</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Consideration for portal access to summer school</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Use “Copy Data From Summer School” process</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hlinkClick r:id="rId5"/>
              </a:rPr>
              <a:t>https://support.aeries.com/en/support/solutions/articles/14000103299-copy-data-from-summer-school-information</a:t>
            </a:r>
            <a:endParaRPr lang="en-US" dirty="0">
              <a:solidFill>
                <a:prstClr val="black"/>
              </a:solidFill>
              <a:latin typeface="Calibri" panose="020F0502020204030204"/>
            </a:endParaRPr>
          </a:p>
          <a:p>
            <a:pPr defTabSz="609630">
              <a:lnSpc>
                <a:spcPts val="2133"/>
              </a:lnSpc>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03199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07600" y="-63500"/>
            <a:ext cx="2247900" cy="18161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41900" y="787626"/>
            <a:ext cx="2120900" cy="495300"/>
          </a:xfrm>
          <a:prstGeom prst="rect">
            <a:avLst/>
          </a:prstGeom>
        </p:spPr>
      </p:pic>
      <p:sp>
        <p:nvSpPr>
          <p:cNvPr id="5" name="Object4"/>
          <p:cNvSpPr/>
          <p:nvPr/>
        </p:nvSpPr>
        <p:spPr>
          <a:xfrm>
            <a:off x="-130175" y="1811523"/>
            <a:ext cx="12452350" cy="819150"/>
          </a:xfrm>
          <a:prstGeom prst="rect">
            <a:avLst/>
          </a:prstGeom>
          <a:noFill/>
          <a:ln/>
        </p:spPr>
        <p:txBody>
          <a:bodyPr wrap="square" lIns="0" tIns="0" rIns="0" bIns="0" rtlCol="0" anchor="t">
            <a:noAutofit/>
          </a:bodyPr>
          <a:lstStyle/>
          <a:p>
            <a:pPr algn="ctr" defTabSz="609630">
              <a:lnSpc>
                <a:spcPts val="6467"/>
              </a:lnSpc>
            </a:pPr>
            <a:r>
              <a:rPr lang="en-US" sz="6400">
                <a:solidFill>
                  <a:srgbClr val="FFFFFF"/>
                </a:solidFill>
                <a:latin typeface="AeriesSansBold" pitchFamily="50" charset="0"/>
                <a:ea typeface="Aeries Sans" pitchFamily="34" charset="-122"/>
                <a:cs typeface="Aeries Sans" pitchFamily="34" charset="-120"/>
              </a:rPr>
              <a:t>Thanks for joining us!</a:t>
            </a:r>
            <a:endParaRPr lang="en-US" sz="6400">
              <a:solidFill>
                <a:prstClr val="black"/>
              </a:solidFill>
              <a:latin typeface="AeriesSansBold" pitchFamily="50" charset="0"/>
            </a:endParaRPr>
          </a:p>
        </p:txBody>
      </p:sp>
      <p:sp>
        <p:nvSpPr>
          <p:cNvPr id="6" name="Rectangle 5">
            <a:extLst>
              <a:ext uri="{FF2B5EF4-FFF2-40B4-BE49-F238E27FC236}">
                <a16:creationId xmlns:a16="http://schemas.microsoft.com/office/drawing/2014/main" id="{CF7650BB-1A62-A65E-EA8E-F8DEB558EEEA}"/>
              </a:ext>
            </a:extLst>
          </p:cNvPr>
          <p:cNvSpPr/>
          <p:nvPr/>
        </p:nvSpPr>
        <p:spPr>
          <a:xfrm>
            <a:off x="0" y="3400576"/>
            <a:ext cx="12192000" cy="3457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03CF7F2-B112-BD1B-DE23-B81C87FEE6F6}"/>
              </a:ext>
            </a:extLst>
          </p:cNvPr>
          <p:cNvGrpSpPr/>
          <p:nvPr/>
        </p:nvGrpSpPr>
        <p:grpSpPr>
          <a:xfrm>
            <a:off x="939800" y="3859160"/>
            <a:ext cx="10312400" cy="2998840"/>
            <a:chOff x="939800" y="3616590"/>
            <a:chExt cx="10312400" cy="2998840"/>
          </a:xfrm>
        </p:grpSpPr>
        <p:sp>
          <p:nvSpPr>
            <p:cNvPr id="7" name="Object5">
              <a:extLst>
                <a:ext uri="{FF2B5EF4-FFF2-40B4-BE49-F238E27FC236}">
                  <a16:creationId xmlns:a16="http://schemas.microsoft.com/office/drawing/2014/main" id="{B67DE796-90F3-A6F5-2A61-0CE8372681D7}"/>
                </a:ext>
              </a:extLst>
            </p:cNvPr>
            <p:cNvSpPr/>
            <p:nvPr/>
          </p:nvSpPr>
          <p:spPr>
            <a:xfrm>
              <a:off x="939800" y="3616590"/>
              <a:ext cx="9004300" cy="488950"/>
            </a:xfrm>
            <a:prstGeom prst="rect">
              <a:avLst/>
            </a:prstGeom>
            <a:noFill/>
            <a:ln/>
          </p:spPr>
          <p:txBody>
            <a:bodyPr wrap="square" lIns="0" tIns="0" rIns="0" bIns="0" rtlCol="0" anchor="ctr">
              <a:noAutofit/>
            </a:bodyPr>
            <a:lstStyle/>
            <a:p>
              <a:pPr defTabSz="609630">
                <a:lnSpc>
                  <a:spcPts val="3800"/>
                </a:lnSpc>
              </a:pPr>
              <a:r>
                <a:rPr lang="en-US" sz="3200" kern="0" spc="-67" dirty="0">
                  <a:solidFill>
                    <a:srgbClr val="0C1E41"/>
                  </a:solidFill>
                  <a:latin typeface="AeriesSansBold" pitchFamily="50" charset="0"/>
                  <a:ea typeface="Aeries Sans" pitchFamily="34" charset="-122"/>
                  <a:cs typeface="Aeries Sans" pitchFamily="34" charset="-120"/>
                </a:rPr>
                <a:t>A few tips</a:t>
              </a:r>
              <a:endParaRPr lang="en-US" sz="3200" dirty="0">
                <a:solidFill>
                  <a:prstClr val="black"/>
                </a:solidFill>
                <a:latin typeface="AeriesSansBold" pitchFamily="50" charset="0"/>
              </a:endParaRPr>
            </a:p>
          </p:txBody>
        </p:sp>
        <p:pic>
          <p:nvPicPr>
            <p:cNvPr id="8" name="Object 2" descr="preencoded.png">
              <a:extLst>
                <a:ext uri="{FF2B5EF4-FFF2-40B4-BE49-F238E27FC236}">
                  <a16:creationId xmlns:a16="http://schemas.microsoft.com/office/drawing/2014/main" id="{6072FF2B-218F-7A39-3D1B-47053BC6176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47" t="15623" r="77239" b="80274"/>
            <a:stretch/>
          </p:blipFill>
          <p:spPr>
            <a:xfrm>
              <a:off x="939800" y="4210203"/>
              <a:ext cx="1253067" cy="190197"/>
            </a:xfrm>
            <a:prstGeom prst="rect">
              <a:avLst/>
            </a:prstGeom>
          </p:spPr>
        </p:pic>
        <p:sp>
          <p:nvSpPr>
            <p:cNvPr id="17" name="Object5">
              <a:extLst>
                <a:ext uri="{FF2B5EF4-FFF2-40B4-BE49-F238E27FC236}">
                  <a16:creationId xmlns:a16="http://schemas.microsoft.com/office/drawing/2014/main" id="{C151046C-73CB-6387-357A-6F791636F3E0}"/>
                </a:ext>
              </a:extLst>
            </p:cNvPr>
            <p:cNvSpPr/>
            <p:nvPr/>
          </p:nvSpPr>
          <p:spPr>
            <a:xfrm>
              <a:off x="939800" y="4715367"/>
              <a:ext cx="4473423" cy="1563066"/>
            </a:xfrm>
            <a:prstGeom prst="rect">
              <a:avLst/>
            </a:prstGeom>
            <a:noFill/>
            <a:ln/>
          </p:spPr>
          <p:txBody>
            <a:bodyPr wrap="square" lIns="0" tIns="0" rIns="0" bIns="0" rtlCol="0" anchor="t">
              <a:noAutofit/>
            </a:bodyPr>
            <a:lstStyle/>
            <a:p>
              <a:pPr marL="304815" indent="-304815" defTabSz="609630">
                <a:lnSpc>
                  <a:spcPts val="2133"/>
                </a:lnSpc>
                <a:buFont typeface="Arial" panose="020B0604020202020204" pitchFamily="34" charset="0"/>
                <a:buChar char="•"/>
              </a:pPr>
              <a:r>
                <a:rPr lang="en-US" sz="1600" b="1" dirty="0">
                  <a:solidFill>
                    <a:srgbClr val="0C1E41"/>
                  </a:solidFill>
                  <a:latin typeface="Nunito Sans SemiBold" pitchFamily="34" charset="0"/>
                </a:rPr>
                <a:t>Plan Ahead and start early.</a:t>
              </a:r>
              <a:endParaRPr lang="en-US" sz="1600" dirty="0">
                <a:solidFill>
                  <a:prstClr val="black"/>
                </a:solidFill>
                <a:latin typeface="Calibri" panose="020F0502020204030204"/>
              </a:endParaRPr>
            </a:p>
            <a:p>
              <a:pPr marL="304815" indent="-304815" defTabSz="609630">
                <a:buFont typeface="Arial" panose="020B0604020202020204" pitchFamily="34" charset="0"/>
                <a:buChar char="•"/>
              </a:pPr>
              <a:endParaRPr lang="en-US" sz="1600" dirty="0">
                <a:solidFill>
                  <a:prstClr val="black"/>
                </a:solidFill>
                <a:latin typeface="Calibri" panose="020F0502020204030204"/>
              </a:endParaRPr>
            </a:p>
            <a:p>
              <a:pPr marL="304815" indent="-304815" defTabSz="609630">
                <a:lnSpc>
                  <a:spcPts val="2133"/>
                </a:lnSpc>
                <a:buFont typeface="Arial" panose="020B0604020202020204" pitchFamily="34" charset="0"/>
                <a:buChar char="•"/>
              </a:pPr>
              <a:r>
                <a:rPr lang="en-US" sz="1600" b="1" dirty="0">
                  <a:solidFill>
                    <a:srgbClr val="0C1E41"/>
                  </a:solidFill>
                  <a:latin typeface="Nunito Sans SemiBold" pitchFamily="34" charset="0"/>
                  <a:ea typeface="Nunito Sans SemiBold" pitchFamily="34" charset="-122"/>
                  <a:cs typeface="Nunito Sans SemiBold" pitchFamily="34" charset="-120"/>
                </a:rPr>
                <a:t>Include any site or district staff in the process</a:t>
              </a:r>
              <a:endParaRPr lang="en-US" sz="1600" dirty="0">
                <a:solidFill>
                  <a:prstClr val="black"/>
                </a:solidFill>
                <a:latin typeface="Calibri" panose="020F0502020204030204"/>
              </a:endParaRPr>
            </a:p>
            <a:p>
              <a:pPr defTabSz="609630"/>
              <a:endParaRPr lang="en-US" sz="1600" dirty="0">
                <a:solidFill>
                  <a:prstClr val="black"/>
                </a:solidFill>
                <a:latin typeface="Calibri" panose="020F0502020204030204"/>
              </a:endParaRPr>
            </a:p>
          </p:txBody>
        </p:sp>
        <p:sp>
          <p:nvSpPr>
            <p:cNvPr id="18" name="Object5">
              <a:extLst>
                <a:ext uri="{FF2B5EF4-FFF2-40B4-BE49-F238E27FC236}">
                  <a16:creationId xmlns:a16="http://schemas.microsoft.com/office/drawing/2014/main" id="{8862EE14-0123-2CD8-E706-16F1FDCAB9F5}"/>
                </a:ext>
              </a:extLst>
            </p:cNvPr>
            <p:cNvSpPr/>
            <p:nvPr/>
          </p:nvSpPr>
          <p:spPr>
            <a:xfrm>
              <a:off x="6311900" y="3949927"/>
              <a:ext cx="4940300" cy="2665503"/>
            </a:xfrm>
            <a:prstGeom prst="rect">
              <a:avLst/>
            </a:prstGeom>
            <a:noFill/>
            <a:ln/>
          </p:spPr>
          <p:txBody>
            <a:bodyPr wrap="square" lIns="0" tIns="0" rIns="0" bIns="0" rtlCol="0" anchor="t">
              <a:noAutofit/>
            </a:bodyPr>
            <a:lstStyle/>
            <a:p>
              <a:pPr marL="304815" indent="-304815" defTabSz="609630">
                <a:lnSpc>
                  <a:spcPts val="2133"/>
                </a:lnSpc>
                <a:buFont typeface="Arial" panose="020B0604020202020204" pitchFamily="34" charset="0"/>
                <a:buChar char="•"/>
              </a:pPr>
              <a:r>
                <a:rPr lang="en-US" sz="1600" b="1" dirty="0">
                  <a:solidFill>
                    <a:srgbClr val="0C1E41"/>
                  </a:solidFill>
                  <a:latin typeface="Nunito Sans SemiBold" pitchFamily="34" charset="0"/>
                  <a:ea typeface="Nunito Sans SemiBold" pitchFamily="34" charset="-122"/>
                  <a:cs typeface="Nunito Sans SemiBold" pitchFamily="34" charset="-120"/>
                </a:rPr>
                <a:t>Many site level data tasks need to be completed before the rollover. </a:t>
              </a:r>
              <a:endParaRPr lang="en-US" sz="1600" dirty="0">
                <a:solidFill>
                  <a:prstClr val="black"/>
                </a:solidFill>
                <a:latin typeface="Calibri" panose="020F0502020204030204"/>
              </a:endParaRPr>
            </a:p>
            <a:p>
              <a:pPr marL="304815" indent="-304815" defTabSz="609630">
                <a:buFont typeface="Arial" panose="020B0604020202020204" pitchFamily="34" charset="0"/>
                <a:buChar char="•"/>
              </a:pPr>
              <a:endParaRPr lang="en-US" sz="1600" dirty="0">
                <a:solidFill>
                  <a:prstClr val="black"/>
                </a:solidFill>
                <a:latin typeface="Calibri" panose="020F0502020204030204"/>
              </a:endParaRPr>
            </a:p>
            <a:p>
              <a:pPr marL="304815" indent="-304815" defTabSz="609630">
                <a:lnSpc>
                  <a:spcPts val="2133"/>
                </a:lnSpc>
                <a:buFont typeface="Arial" panose="020B0604020202020204" pitchFamily="34" charset="0"/>
                <a:buChar char="•"/>
              </a:pPr>
              <a:r>
                <a:rPr lang="en-US" sz="1600" dirty="0">
                  <a:solidFill>
                    <a:srgbClr val="0C1E41"/>
                  </a:solidFill>
                  <a:latin typeface="Nunito Sans SemiBold" pitchFamily="34" charset="0"/>
                  <a:ea typeface="Nunito Sans SemiBold" pitchFamily="34" charset="-122"/>
                  <a:cs typeface="Nunito Sans SemiBold" pitchFamily="34" charset="-120"/>
                </a:rPr>
                <a:t>Teach site and district staff to use reports and queries in Aeries to help with their cleanup</a:t>
              </a:r>
            </a:p>
            <a:p>
              <a:pPr marL="304815" indent="-304815" defTabSz="609630">
                <a:lnSpc>
                  <a:spcPts val="2133"/>
                </a:lnSpc>
                <a:buFont typeface="Arial" panose="020B0604020202020204" pitchFamily="34" charset="0"/>
                <a:buChar char="•"/>
              </a:pPr>
              <a:endParaRPr lang="en-US" sz="1600" b="1" dirty="0">
                <a:solidFill>
                  <a:srgbClr val="0C1E41"/>
                </a:solidFill>
                <a:latin typeface="Nunito Sans SemiBold" pitchFamily="34" charset="0"/>
              </a:endParaRPr>
            </a:p>
            <a:p>
              <a:pPr marL="304815" indent="-304815" defTabSz="609630">
                <a:lnSpc>
                  <a:spcPts val="2133"/>
                </a:lnSpc>
                <a:buFont typeface="Arial" panose="020B0604020202020204" pitchFamily="34" charset="0"/>
                <a:buChar char="•"/>
              </a:pPr>
              <a:r>
                <a:rPr lang="en-US" sz="1600" b="1" dirty="0">
                  <a:solidFill>
                    <a:srgbClr val="0C1E41"/>
                  </a:solidFill>
                  <a:latin typeface="Nunito Sans SemiBold" pitchFamily="34" charset="0"/>
                </a:rPr>
                <a:t>Use Data Validations to help check your data.  </a:t>
              </a:r>
              <a:endParaRPr lang="en-US" sz="1600" b="1" dirty="0">
                <a:solidFill>
                  <a:prstClr val="black"/>
                </a:solidFill>
                <a:latin typeface="Nunito Sans" panose="00000500000000000000" pitchFamily="2" charset="0"/>
              </a:endParaRPr>
            </a:p>
            <a:p>
              <a:pPr marL="304815" indent="-304815" defTabSz="609630">
                <a:buFont typeface="Arial" panose="020B0604020202020204" pitchFamily="34" charset="0"/>
                <a:buChar char="•"/>
              </a:pPr>
              <a:endParaRPr lang="en-US" sz="1600" dirty="0">
                <a:solidFill>
                  <a:prstClr val="black"/>
                </a:solidFill>
                <a:latin typeface="Calibri" panose="020F0502020204030204"/>
              </a:endParaRPr>
            </a:p>
          </p:txBody>
        </p:sp>
      </p:grpSp>
      <p:pic>
        <p:nvPicPr>
          <p:cNvPr id="19" name="Object 2" descr="preencoded.png">
            <a:extLst>
              <a:ext uri="{FF2B5EF4-FFF2-40B4-BE49-F238E27FC236}">
                <a16:creationId xmlns:a16="http://schemas.microsoft.com/office/drawing/2014/main" id="{CAB1F1C8-590F-3BD4-8F74-DE516C643BB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3500" y="2781300"/>
            <a:ext cx="1219200" cy="4140200"/>
          </a:xfrm>
          <a:prstGeom prst="rect">
            <a:avLst/>
          </a:prstGeom>
        </p:spPr>
      </p:pic>
      <p:sp>
        <p:nvSpPr>
          <p:cNvPr id="21" name="Rectangle 20">
            <a:extLst>
              <a:ext uri="{FF2B5EF4-FFF2-40B4-BE49-F238E27FC236}">
                <a16:creationId xmlns:a16="http://schemas.microsoft.com/office/drawing/2014/main" id="{B9333541-EAC4-B4C8-5005-96F7D0DFF457}"/>
              </a:ext>
            </a:extLst>
          </p:cNvPr>
          <p:cNvSpPr/>
          <p:nvPr/>
        </p:nvSpPr>
        <p:spPr>
          <a:xfrm>
            <a:off x="0" y="3275890"/>
            <a:ext cx="12192000" cy="124685"/>
          </a:xfrm>
          <a:prstGeom prst="rect">
            <a:avLst/>
          </a:prstGeom>
          <a:solidFill>
            <a:srgbClr val="0F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5">
            <a:extLst>
              <a:ext uri="{FF2B5EF4-FFF2-40B4-BE49-F238E27FC236}">
                <a16:creationId xmlns:a16="http://schemas.microsoft.com/office/drawing/2014/main" id="{0BE7782E-38C9-4078-A793-207674C9B79D}"/>
              </a:ext>
            </a:extLst>
          </p:cNvPr>
          <p:cNvSpPr/>
          <p:nvPr/>
        </p:nvSpPr>
        <p:spPr>
          <a:xfrm>
            <a:off x="1252235" y="1315236"/>
            <a:ext cx="7101189" cy="704850"/>
          </a:xfrm>
          <a:prstGeom prst="rect">
            <a:avLst/>
          </a:prstGeom>
          <a:noFill/>
          <a:ln/>
        </p:spPr>
        <p:txBody>
          <a:bodyPr wrap="square" lIns="0" tIns="0" rIns="0" bIns="0" rtlCol="0" anchor="t">
            <a:noAutofit/>
          </a:bodyPr>
          <a:lstStyle/>
          <a:p>
            <a:pPr defTabSz="609630">
              <a:lnSpc>
                <a:spcPts val="5534"/>
              </a:lnSpc>
            </a:pPr>
            <a:r>
              <a:rPr lang="en-US" sz="7200">
                <a:solidFill>
                  <a:srgbClr val="345BA9"/>
                </a:solidFill>
                <a:latin typeface="AeriesSansBold" pitchFamily="50" charset="0"/>
                <a:ea typeface="Aeries Sans" pitchFamily="34" charset="-122"/>
                <a:cs typeface="Aeries Sans" pitchFamily="34" charset="-120"/>
              </a:rPr>
              <a:t>Speaking today:</a:t>
            </a:r>
            <a:endParaRPr lang="en-US" sz="7200">
              <a:solidFill>
                <a:srgbClr val="345BA9"/>
              </a:solidFill>
              <a:latin typeface="AeriesSansBold" pitchFamily="50" charset="0"/>
            </a:endParaRPr>
          </a:p>
        </p:txBody>
      </p:sp>
      <p:grpSp>
        <p:nvGrpSpPr>
          <p:cNvPr id="27" name="Group 26">
            <a:extLst>
              <a:ext uri="{FF2B5EF4-FFF2-40B4-BE49-F238E27FC236}">
                <a16:creationId xmlns:a16="http://schemas.microsoft.com/office/drawing/2014/main" id="{7F75D138-AEC9-2C73-1FCC-3D630495C412}"/>
              </a:ext>
            </a:extLst>
          </p:cNvPr>
          <p:cNvGrpSpPr/>
          <p:nvPr/>
        </p:nvGrpSpPr>
        <p:grpSpPr>
          <a:xfrm>
            <a:off x="1230010" y="2992344"/>
            <a:ext cx="5616575" cy="866775"/>
            <a:chOff x="1806575" y="3878262"/>
            <a:chExt cx="5616575" cy="866775"/>
          </a:xfrm>
        </p:grpSpPr>
        <p:sp>
          <p:nvSpPr>
            <p:cNvPr id="9" name="Object8"/>
            <p:cNvSpPr/>
            <p:nvPr/>
          </p:nvSpPr>
          <p:spPr>
            <a:xfrm>
              <a:off x="2876550" y="3898900"/>
              <a:ext cx="4546600" cy="355600"/>
            </a:xfrm>
            <a:prstGeom prst="rect">
              <a:avLst/>
            </a:prstGeom>
            <a:noFill/>
            <a:ln/>
          </p:spPr>
          <p:txBody>
            <a:bodyPr wrap="square" lIns="0" tIns="0" rIns="0" bIns="0" rtlCol="0" anchor="ctr">
              <a:noAutofit/>
            </a:bodyPr>
            <a:lstStyle/>
            <a:p>
              <a:pPr defTabSz="609630">
                <a:lnSpc>
                  <a:spcPts val="2067"/>
                </a:lnSpc>
              </a:pPr>
              <a:r>
                <a:rPr lang="en-US" sz="1533" b="1" dirty="0">
                  <a:solidFill>
                    <a:srgbClr val="0F346F"/>
                  </a:solidFill>
                  <a:latin typeface="Nunito Sans" pitchFamily="34" charset="0"/>
                  <a:ea typeface="Nunito Sans" pitchFamily="34" charset="-122"/>
                  <a:cs typeface="Nunito Sans" pitchFamily="34" charset="-120"/>
                </a:rPr>
                <a:t>Robert Cranston</a:t>
              </a:r>
              <a:r>
                <a:rPr lang="en-US" sz="2000" dirty="0">
                  <a:solidFill>
                    <a:srgbClr val="0F346F"/>
                  </a:solidFill>
                  <a:latin typeface="Nunito Sans" pitchFamily="34" charset="0"/>
                  <a:ea typeface="Nunito Sans" pitchFamily="34" charset="-122"/>
                  <a:cs typeface="Nunito Sans" pitchFamily="34" charset="-120"/>
                </a:rPr>
                <a:t>|</a:t>
              </a:r>
              <a:r>
                <a:rPr lang="en-US" sz="1533" b="1" dirty="0">
                  <a:solidFill>
                    <a:srgbClr val="0F346F"/>
                  </a:solidFill>
                  <a:latin typeface="Nunito Sans" pitchFamily="34" charset="0"/>
                  <a:ea typeface="Nunito Sans" pitchFamily="34" charset="-122"/>
                  <a:cs typeface="Nunito Sans" pitchFamily="34" charset="-120"/>
                </a:rPr>
                <a:t>  </a:t>
              </a:r>
              <a:r>
                <a:rPr lang="en-US" sz="1533" dirty="0">
                  <a:solidFill>
                    <a:srgbClr val="0F346F"/>
                  </a:solidFill>
                  <a:latin typeface="Nunito Sans" pitchFamily="34" charset="0"/>
                  <a:ea typeface="Nunito Sans" pitchFamily="34" charset="-122"/>
                  <a:cs typeface="Nunito Sans" pitchFamily="34" charset="-120"/>
                </a:rPr>
                <a:t>Integration Engineer</a:t>
              </a:r>
              <a:endParaRPr lang="en-US" sz="1533" dirty="0">
                <a:solidFill>
                  <a:srgbClr val="0F346F"/>
                </a:solidFill>
                <a:latin typeface="Calibri" panose="020F0502020204030204"/>
              </a:endParaRPr>
            </a:p>
          </p:txBody>
        </p:sp>
        <p:sp>
          <p:nvSpPr>
            <p:cNvPr id="10" name="Object9"/>
            <p:cNvSpPr/>
            <p:nvPr/>
          </p:nvSpPr>
          <p:spPr>
            <a:xfrm>
              <a:off x="2876550" y="4324350"/>
              <a:ext cx="4546600" cy="266700"/>
            </a:xfrm>
            <a:prstGeom prst="rect">
              <a:avLst/>
            </a:prstGeom>
            <a:noFill/>
            <a:ln/>
          </p:spPr>
          <p:txBody>
            <a:bodyPr wrap="square" lIns="0" tIns="0" rIns="0" bIns="0" rtlCol="0" anchor="t">
              <a:noAutofit/>
            </a:bodyPr>
            <a:lstStyle/>
            <a:p>
              <a:pPr defTabSz="609630">
                <a:lnSpc>
                  <a:spcPts val="2067"/>
                </a:lnSpc>
              </a:pPr>
              <a:r>
                <a:rPr lang="en-US" sz="1533" b="1" dirty="0">
                  <a:solidFill>
                    <a:srgbClr val="0F346F"/>
                  </a:solidFill>
                  <a:latin typeface="Nunito Sans" pitchFamily="34" charset="0"/>
                </a:rPr>
                <a:t>robertc@aeries.com</a:t>
              </a:r>
              <a:endParaRPr lang="en-US" sz="1533" dirty="0">
                <a:solidFill>
                  <a:srgbClr val="0F346F"/>
                </a:solidFill>
                <a:latin typeface="Calibri" panose="020F0502020204030204"/>
              </a:endParaRPr>
            </a:p>
          </p:txBody>
        </p:sp>
        <p:sp>
          <p:nvSpPr>
            <p:cNvPr id="7" name="Oval 6">
              <a:extLst>
                <a:ext uri="{FF2B5EF4-FFF2-40B4-BE49-F238E27FC236}">
                  <a16:creationId xmlns:a16="http://schemas.microsoft.com/office/drawing/2014/main" id="{83266200-2C13-FA43-A6E0-513B8B882C3A}"/>
                </a:ext>
              </a:extLst>
            </p:cNvPr>
            <p:cNvSpPr/>
            <p:nvPr/>
          </p:nvSpPr>
          <p:spPr>
            <a:xfrm>
              <a:off x="1806575" y="3878262"/>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Object 2" descr="preencoded.png">
            <a:extLst>
              <a:ext uri="{FF2B5EF4-FFF2-40B4-BE49-F238E27FC236}">
                <a16:creationId xmlns:a16="http://schemas.microsoft.com/office/drawing/2014/main" id="{EC55C1B8-9CEB-AC65-2EDF-19BBC37CD1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flipH="1">
            <a:off x="0" y="-9431"/>
            <a:ext cx="1252235" cy="4140200"/>
          </a:xfrm>
          <a:prstGeom prst="rect">
            <a:avLst/>
          </a:prstGeom>
        </p:spPr>
      </p:pic>
      <p:pic>
        <p:nvPicPr>
          <p:cNvPr id="32" name="Picture 31">
            <a:extLst>
              <a:ext uri="{FF2B5EF4-FFF2-40B4-BE49-F238E27FC236}">
                <a16:creationId xmlns:a16="http://schemas.microsoft.com/office/drawing/2014/main" id="{8A4FE4A1-21F5-F2C8-22CA-9768309CD017}"/>
              </a:ext>
            </a:extLst>
          </p:cNvPr>
          <p:cNvPicPr>
            <a:picLocks noChangeAspect="1"/>
          </p:cNvPicPr>
          <p:nvPr/>
        </p:nvPicPr>
        <p:blipFill>
          <a:blip r:embed="rId5">
            <a:alphaModFix amt="50000"/>
          </a:blip>
          <a:stretch>
            <a:fillRect/>
          </a:stretch>
        </p:blipFill>
        <p:spPr>
          <a:xfrm>
            <a:off x="7042831" y="2545868"/>
            <a:ext cx="4953000" cy="4118458"/>
          </a:xfrm>
          <a:prstGeom prst="rect">
            <a:avLst/>
          </a:prstGeom>
        </p:spPr>
      </p:pic>
      <p:pic>
        <p:nvPicPr>
          <p:cNvPr id="3" name="Picture 2">
            <a:extLst>
              <a:ext uri="{FF2B5EF4-FFF2-40B4-BE49-F238E27FC236}">
                <a16:creationId xmlns:a16="http://schemas.microsoft.com/office/drawing/2014/main" id="{48ED7C13-3FC8-5FCB-C220-1A01A35DFF08}"/>
              </a:ext>
            </a:extLst>
          </p:cNvPr>
          <p:cNvPicPr>
            <a:picLocks noChangeAspect="1"/>
          </p:cNvPicPr>
          <p:nvPr/>
        </p:nvPicPr>
        <p:blipFill>
          <a:blip r:embed="rId6"/>
          <a:stretch>
            <a:fillRect/>
          </a:stretch>
        </p:blipFill>
        <p:spPr>
          <a:xfrm>
            <a:off x="841042" y="6215108"/>
            <a:ext cx="126206" cy="124905"/>
          </a:xfrm>
          <a:prstGeom prst="rect">
            <a:avLst/>
          </a:prstGeom>
        </p:spPr>
      </p:pic>
      <p:pic>
        <p:nvPicPr>
          <p:cNvPr id="5" name="Picture 4">
            <a:extLst>
              <a:ext uri="{FF2B5EF4-FFF2-40B4-BE49-F238E27FC236}">
                <a16:creationId xmlns:a16="http://schemas.microsoft.com/office/drawing/2014/main" id="{592ABEB4-1652-264A-1A74-3F6599989861}"/>
              </a:ext>
            </a:extLst>
          </p:cNvPr>
          <p:cNvPicPr>
            <a:picLocks noChangeAspect="1"/>
          </p:cNvPicPr>
          <p:nvPr/>
        </p:nvPicPr>
        <p:blipFill>
          <a:blip r:embed="rId6"/>
          <a:stretch>
            <a:fillRect/>
          </a:stretch>
        </p:blipFill>
        <p:spPr>
          <a:xfrm>
            <a:off x="7701622" y="467157"/>
            <a:ext cx="126206" cy="124905"/>
          </a:xfrm>
          <a:prstGeom prst="rect">
            <a:avLst/>
          </a:prstGeom>
        </p:spPr>
      </p:pic>
      <p:pic>
        <p:nvPicPr>
          <p:cNvPr id="8" name="Picture 7">
            <a:extLst>
              <a:ext uri="{FF2B5EF4-FFF2-40B4-BE49-F238E27FC236}">
                <a16:creationId xmlns:a16="http://schemas.microsoft.com/office/drawing/2014/main" id="{78C1F952-A26D-0599-3A66-3CD6F95501F2}"/>
              </a:ext>
            </a:extLst>
          </p:cNvPr>
          <p:cNvPicPr>
            <a:picLocks noChangeAspect="1"/>
          </p:cNvPicPr>
          <p:nvPr/>
        </p:nvPicPr>
        <p:blipFill>
          <a:blip r:embed="rId7"/>
          <a:stretch>
            <a:fillRect/>
          </a:stretch>
        </p:blipFill>
        <p:spPr>
          <a:xfrm>
            <a:off x="6077942" y="6075237"/>
            <a:ext cx="1091407" cy="545704"/>
          </a:xfrm>
          <a:prstGeom prst="rect">
            <a:avLst/>
          </a:prstGeom>
        </p:spPr>
      </p:pic>
    </p:spTree>
    <p:extLst>
      <p:ext uri="{BB962C8B-B14F-4D97-AF65-F5344CB8AC3E}">
        <p14:creationId xmlns:p14="http://schemas.microsoft.com/office/powerpoint/2010/main" val="411323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5137150"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Prior to </a:t>
            </a:r>
          </a:p>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Rollover</a:t>
            </a:r>
            <a:endParaRPr lang="en-US" sz="6134" dirty="0">
              <a:solidFill>
                <a:prstClr val="black"/>
              </a:solidFill>
              <a:latin typeface="AeriesSansBold" pitchFamily="50" charset="0"/>
            </a:endParaRPr>
          </a:p>
        </p:txBody>
      </p:sp>
      <p:sp>
        <p:nvSpPr>
          <p:cNvPr id="8" name="Object7"/>
          <p:cNvSpPr/>
          <p:nvPr/>
        </p:nvSpPr>
        <p:spPr>
          <a:xfrm>
            <a:off x="4035456" y="417429"/>
            <a:ext cx="7007196"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Important Dates</a:t>
            </a:r>
            <a:endParaRPr lang="en-US" sz="3000" dirty="0">
              <a:solidFill>
                <a:prstClr val="black"/>
              </a:solidFill>
              <a:latin typeface="AeriesSansBold" pitchFamily="50" charset="0"/>
            </a:endParaRPr>
          </a:p>
        </p:txBody>
      </p:sp>
      <p:sp>
        <p:nvSpPr>
          <p:cNvPr id="9" name="Object8"/>
          <p:cNvSpPr/>
          <p:nvPr/>
        </p:nvSpPr>
        <p:spPr>
          <a:xfrm>
            <a:off x="4092605" y="851322"/>
            <a:ext cx="7868485" cy="1247486"/>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Last day of school</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First day of upcoming school year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Date to re-open parent/student portal</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Date to re-open teacher portal</a:t>
            </a:r>
          </a:p>
        </p:txBody>
      </p:sp>
      <p:sp>
        <p:nvSpPr>
          <p:cNvPr id="10" name="Object7">
            <a:extLst>
              <a:ext uri="{FF2B5EF4-FFF2-40B4-BE49-F238E27FC236}">
                <a16:creationId xmlns:a16="http://schemas.microsoft.com/office/drawing/2014/main" id="{B76B7EAE-4FE8-507F-2337-FFA8B5245CFA}"/>
              </a:ext>
            </a:extLst>
          </p:cNvPr>
          <p:cNvSpPr/>
          <p:nvPr/>
        </p:nvSpPr>
        <p:spPr>
          <a:xfrm>
            <a:off x="4035456" y="1909468"/>
            <a:ext cx="7011813"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Summer School</a:t>
            </a:r>
            <a:endParaRPr lang="en-US" sz="3000" dirty="0">
              <a:solidFill>
                <a:prstClr val="black"/>
              </a:solidFill>
              <a:latin typeface="AeriesSansBold" pitchFamily="50" charset="0"/>
            </a:endParaRPr>
          </a:p>
        </p:txBody>
      </p:sp>
      <p:sp>
        <p:nvSpPr>
          <p:cNvPr id="11" name="Object8">
            <a:extLst>
              <a:ext uri="{FF2B5EF4-FFF2-40B4-BE49-F238E27FC236}">
                <a16:creationId xmlns:a16="http://schemas.microsoft.com/office/drawing/2014/main" id="{755544B3-9D7C-82C8-3F6A-6E5121819572}"/>
              </a:ext>
            </a:extLst>
          </p:cNvPr>
          <p:cNvSpPr/>
          <p:nvPr/>
        </p:nvSpPr>
        <p:spPr>
          <a:xfrm>
            <a:off x="4092606" y="2315632"/>
            <a:ext cx="7868485" cy="1851442"/>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Is the district running summer school?</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When does summer school begin?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Is Summer in one block of days?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When does Summer School end and how much time is needed after?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Recommendation is to run it in the current database</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https://support.aeries.com/support/solutions/articles/14000069026-summer-school-overview </a:t>
            </a:r>
          </a:p>
          <a:p>
            <a:pPr marL="742950" lvl="1"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
        <p:nvSpPr>
          <p:cNvPr id="12" name="Object7">
            <a:extLst>
              <a:ext uri="{FF2B5EF4-FFF2-40B4-BE49-F238E27FC236}">
                <a16:creationId xmlns:a16="http://schemas.microsoft.com/office/drawing/2014/main" id="{EB5F0128-4DF8-D355-8F1C-78DD8891292B}"/>
              </a:ext>
            </a:extLst>
          </p:cNvPr>
          <p:cNvSpPr/>
          <p:nvPr/>
        </p:nvSpPr>
        <p:spPr>
          <a:xfrm>
            <a:off x="4035456" y="4186514"/>
            <a:ext cx="7016432"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Data Confirmation</a:t>
            </a:r>
            <a:endParaRPr lang="en-US" sz="3000" dirty="0">
              <a:solidFill>
                <a:prstClr val="black"/>
              </a:solidFill>
              <a:latin typeface="AeriesSansBold" pitchFamily="50" charset="0"/>
            </a:endParaRPr>
          </a:p>
        </p:txBody>
      </p:sp>
      <p:sp>
        <p:nvSpPr>
          <p:cNvPr id="13" name="Object8">
            <a:extLst>
              <a:ext uri="{FF2B5EF4-FFF2-40B4-BE49-F238E27FC236}">
                <a16:creationId xmlns:a16="http://schemas.microsoft.com/office/drawing/2014/main" id="{5A23956C-6F3C-3EC3-55BA-24D07A29BE52}"/>
              </a:ext>
            </a:extLst>
          </p:cNvPr>
          <p:cNvSpPr/>
          <p:nvPr/>
        </p:nvSpPr>
        <p:spPr>
          <a:xfrm>
            <a:off x="4092606" y="4607484"/>
            <a:ext cx="7402043" cy="368312"/>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Is the district running Parent Data Confirmation?  What are the dates?</a:t>
            </a:r>
          </a:p>
        </p:txBody>
      </p:sp>
      <p:sp>
        <p:nvSpPr>
          <p:cNvPr id="14" name="Object7">
            <a:extLst>
              <a:ext uri="{FF2B5EF4-FFF2-40B4-BE49-F238E27FC236}">
                <a16:creationId xmlns:a16="http://schemas.microsoft.com/office/drawing/2014/main" id="{578A8F2C-91AC-CD9E-93E6-0A087668DACC}"/>
              </a:ext>
            </a:extLst>
          </p:cNvPr>
          <p:cNvSpPr/>
          <p:nvPr/>
        </p:nvSpPr>
        <p:spPr>
          <a:xfrm>
            <a:off x="4035456" y="4895609"/>
            <a:ext cx="7925635"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New School and/or Grade levels</a:t>
            </a:r>
            <a:endParaRPr lang="en-US" sz="3000" dirty="0">
              <a:solidFill>
                <a:prstClr val="black"/>
              </a:solidFill>
              <a:latin typeface="AeriesSansBold" pitchFamily="50" charset="0"/>
            </a:endParaRPr>
          </a:p>
        </p:txBody>
      </p:sp>
      <p:sp>
        <p:nvSpPr>
          <p:cNvPr id="15" name="Object8">
            <a:extLst>
              <a:ext uri="{FF2B5EF4-FFF2-40B4-BE49-F238E27FC236}">
                <a16:creationId xmlns:a16="http://schemas.microsoft.com/office/drawing/2014/main" id="{719B6C1A-9589-4E65-A0D2-FDF6B1ECE7F3}"/>
              </a:ext>
            </a:extLst>
          </p:cNvPr>
          <p:cNvSpPr/>
          <p:nvPr/>
        </p:nvSpPr>
        <p:spPr>
          <a:xfrm>
            <a:off x="4092606" y="5281458"/>
            <a:ext cx="7402043" cy="1373339"/>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Will there be a new school opening next year?</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Add site </a:t>
            </a:r>
            <a:r>
              <a:rPr lang="en-US">
                <a:solidFill>
                  <a:prstClr val="black"/>
                </a:solidFill>
                <a:latin typeface="Calibri" panose="020F0502020204030204"/>
              </a:rPr>
              <a:t>to LOC </a:t>
            </a:r>
            <a:r>
              <a:rPr lang="en-US" dirty="0">
                <a:solidFill>
                  <a:prstClr val="black"/>
                </a:solidFill>
                <a:latin typeface="Calibri" panose="020F0502020204030204"/>
              </a:rPr>
              <a:t>in the current year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If a Grade level is being added, change the grade level in the current year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If a Grade level is being removed, change the grade level in the new school year (after rollover).</a:t>
            </a: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47410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5137150"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Prior to </a:t>
            </a:r>
          </a:p>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Rollover</a:t>
            </a:r>
            <a:endParaRPr lang="en-US" sz="6134" dirty="0">
              <a:solidFill>
                <a:prstClr val="black"/>
              </a:solidFill>
              <a:latin typeface="AeriesSansBold" pitchFamily="50" charset="0"/>
            </a:endParaRPr>
          </a:p>
        </p:txBody>
      </p:sp>
      <p:sp>
        <p:nvSpPr>
          <p:cNvPr id="8" name="Object7"/>
          <p:cNvSpPr/>
          <p:nvPr/>
        </p:nvSpPr>
        <p:spPr>
          <a:xfrm>
            <a:off x="4022442" y="2937181"/>
            <a:ext cx="7337709"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Next School and Next Grade</a:t>
            </a:r>
            <a:endParaRPr lang="en-US" sz="3000" dirty="0">
              <a:solidFill>
                <a:prstClr val="black"/>
              </a:solidFill>
              <a:latin typeface="AeriesSansBold" pitchFamily="50" charset="0"/>
            </a:endParaRPr>
          </a:p>
        </p:txBody>
      </p:sp>
      <p:sp>
        <p:nvSpPr>
          <p:cNvPr id="9" name="Object8"/>
          <p:cNvSpPr/>
          <p:nvPr/>
        </p:nvSpPr>
        <p:spPr>
          <a:xfrm>
            <a:off x="4022442" y="3326257"/>
            <a:ext cx="7892467" cy="1188035"/>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Populate all next school (STU.NS)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Populate all next grade (STU.NG)</a:t>
            </a:r>
          </a:p>
          <a:p>
            <a:pPr marL="285750" indent="-285750" defTabSz="609630">
              <a:lnSpc>
                <a:spcPts val="2133"/>
              </a:lnSpc>
              <a:buFont typeface="Arial" panose="020B0604020202020204" pitchFamily="34" charset="0"/>
              <a:buChar char="•"/>
            </a:pPr>
            <a:r>
              <a:rPr lang="en-US" b="1" dirty="0">
                <a:solidFill>
                  <a:prstClr val="black"/>
                </a:solidFill>
                <a:latin typeface="Calibri" panose="020F0502020204030204"/>
              </a:rPr>
              <a:t>All Pre-enrolled students will remain at the school they are pre-enrolled in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Students with the highest grade plus one will not rollover</a:t>
            </a:r>
          </a:p>
        </p:txBody>
      </p:sp>
      <p:sp>
        <p:nvSpPr>
          <p:cNvPr id="10" name="Object7">
            <a:extLst>
              <a:ext uri="{FF2B5EF4-FFF2-40B4-BE49-F238E27FC236}">
                <a16:creationId xmlns:a16="http://schemas.microsoft.com/office/drawing/2014/main" id="{B76B7EAE-4FE8-507F-2337-FFA8B5245CFA}"/>
              </a:ext>
            </a:extLst>
          </p:cNvPr>
          <p:cNvSpPr/>
          <p:nvPr/>
        </p:nvSpPr>
        <p:spPr>
          <a:xfrm>
            <a:off x="4027056" y="1741073"/>
            <a:ext cx="7020214"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Finalize Grading </a:t>
            </a:r>
            <a:endParaRPr lang="en-US" sz="3000" dirty="0">
              <a:solidFill>
                <a:prstClr val="black"/>
              </a:solidFill>
              <a:latin typeface="AeriesSansBold" pitchFamily="50" charset="0"/>
            </a:endParaRPr>
          </a:p>
        </p:txBody>
      </p:sp>
      <p:sp>
        <p:nvSpPr>
          <p:cNvPr id="11" name="Object8">
            <a:extLst>
              <a:ext uri="{FF2B5EF4-FFF2-40B4-BE49-F238E27FC236}">
                <a16:creationId xmlns:a16="http://schemas.microsoft.com/office/drawing/2014/main" id="{755544B3-9D7C-82C8-3F6A-6E5121819572}"/>
              </a:ext>
            </a:extLst>
          </p:cNvPr>
          <p:cNvSpPr/>
          <p:nvPr/>
        </p:nvSpPr>
        <p:spPr>
          <a:xfrm>
            <a:off x="4022442" y="2128415"/>
            <a:ext cx="7467594" cy="771817"/>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Copy GRD to GRH and HIS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If using Standard based grades, copy SBG to SBH</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Run Report Card History (optional)</a:t>
            </a:r>
          </a:p>
        </p:txBody>
      </p:sp>
      <p:sp>
        <p:nvSpPr>
          <p:cNvPr id="12" name="Object7">
            <a:extLst>
              <a:ext uri="{FF2B5EF4-FFF2-40B4-BE49-F238E27FC236}">
                <a16:creationId xmlns:a16="http://schemas.microsoft.com/office/drawing/2014/main" id="{EB5F0128-4DF8-D355-8F1C-78DD8891292B}"/>
              </a:ext>
            </a:extLst>
          </p:cNvPr>
          <p:cNvSpPr/>
          <p:nvPr/>
        </p:nvSpPr>
        <p:spPr>
          <a:xfrm>
            <a:off x="4027055" y="738910"/>
            <a:ext cx="7024833"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End of Year Reporting </a:t>
            </a:r>
            <a:endParaRPr lang="en-US" sz="3000" dirty="0">
              <a:solidFill>
                <a:prstClr val="black"/>
              </a:solidFill>
              <a:latin typeface="AeriesSansBold" pitchFamily="50" charset="0"/>
            </a:endParaRPr>
          </a:p>
        </p:txBody>
      </p:sp>
      <p:sp>
        <p:nvSpPr>
          <p:cNvPr id="13" name="Object8">
            <a:extLst>
              <a:ext uri="{FF2B5EF4-FFF2-40B4-BE49-F238E27FC236}">
                <a16:creationId xmlns:a16="http://schemas.microsoft.com/office/drawing/2014/main" id="{5A23956C-6F3C-3EC3-55BA-24D07A29BE52}"/>
              </a:ext>
            </a:extLst>
          </p:cNvPr>
          <p:cNvSpPr/>
          <p:nvPr/>
        </p:nvSpPr>
        <p:spPr>
          <a:xfrm>
            <a:off x="4027056" y="1177032"/>
            <a:ext cx="7467594" cy="596341"/>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Where are you at with your end of year reporting?</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Try to minimize the need for duplicate data entry!</a:t>
            </a: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
        <p:nvSpPr>
          <p:cNvPr id="4" name="Object7">
            <a:extLst>
              <a:ext uri="{FF2B5EF4-FFF2-40B4-BE49-F238E27FC236}">
                <a16:creationId xmlns:a16="http://schemas.microsoft.com/office/drawing/2014/main" id="{ABBEA496-BBF5-0A7D-A811-CB58EFFABB96}"/>
              </a:ext>
            </a:extLst>
          </p:cNvPr>
          <p:cNvSpPr/>
          <p:nvPr/>
        </p:nvSpPr>
        <p:spPr>
          <a:xfrm>
            <a:off x="4040908" y="5342687"/>
            <a:ext cx="7006361"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Test Rollover</a:t>
            </a:r>
            <a:endParaRPr lang="en-US" sz="3000" dirty="0">
              <a:solidFill>
                <a:prstClr val="black"/>
              </a:solidFill>
              <a:latin typeface="AeriesSansBold" pitchFamily="50" charset="0"/>
            </a:endParaRPr>
          </a:p>
        </p:txBody>
      </p:sp>
      <p:sp>
        <p:nvSpPr>
          <p:cNvPr id="5" name="Object8">
            <a:extLst>
              <a:ext uri="{FF2B5EF4-FFF2-40B4-BE49-F238E27FC236}">
                <a16:creationId xmlns:a16="http://schemas.microsoft.com/office/drawing/2014/main" id="{821FA152-AE19-0FAA-34DF-27F9E505641A}"/>
              </a:ext>
            </a:extLst>
          </p:cNvPr>
          <p:cNvSpPr/>
          <p:nvPr/>
        </p:nvSpPr>
        <p:spPr>
          <a:xfrm>
            <a:off x="4040908" y="5728335"/>
            <a:ext cx="7449121" cy="562790"/>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Test the rollover process by running on a sandbox prior to your rollover (optional)</a:t>
            </a:r>
          </a:p>
        </p:txBody>
      </p:sp>
      <p:sp>
        <p:nvSpPr>
          <p:cNvPr id="16" name="Object7">
            <a:extLst>
              <a:ext uri="{FF2B5EF4-FFF2-40B4-BE49-F238E27FC236}">
                <a16:creationId xmlns:a16="http://schemas.microsoft.com/office/drawing/2014/main" id="{E3ADEE0B-28DB-91E9-8F29-DF3ED2164C8A}"/>
              </a:ext>
            </a:extLst>
          </p:cNvPr>
          <p:cNvSpPr/>
          <p:nvPr/>
        </p:nvSpPr>
        <p:spPr>
          <a:xfrm>
            <a:off x="4040907" y="4334156"/>
            <a:ext cx="7449122"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Verify previous year settings</a:t>
            </a:r>
            <a:endParaRPr lang="en-US" sz="3000" dirty="0">
              <a:solidFill>
                <a:prstClr val="black"/>
              </a:solidFill>
              <a:latin typeface="AeriesSansBold" pitchFamily="50" charset="0"/>
            </a:endParaRPr>
          </a:p>
        </p:txBody>
      </p:sp>
      <p:sp>
        <p:nvSpPr>
          <p:cNvPr id="17" name="Object8">
            <a:extLst>
              <a:ext uri="{FF2B5EF4-FFF2-40B4-BE49-F238E27FC236}">
                <a16:creationId xmlns:a16="http://schemas.microsoft.com/office/drawing/2014/main" id="{62BA9709-C386-727E-8C88-3470E4336D54}"/>
              </a:ext>
            </a:extLst>
          </p:cNvPr>
          <p:cNvSpPr/>
          <p:nvPr/>
        </p:nvSpPr>
        <p:spPr>
          <a:xfrm>
            <a:off x="4040907" y="4785623"/>
            <a:ext cx="7449123" cy="645358"/>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ROL table</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Confirm use of “Next fields”</a:t>
            </a:r>
          </a:p>
        </p:txBody>
      </p:sp>
    </p:spTree>
    <p:extLst>
      <p:ext uri="{BB962C8B-B14F-4D97-AF65-F5344CB8AC3E}">
        <p14:creationId xmlns:p14="http://schemas.microsoft.com/office/powerpoint/2010/main" val="139758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5137150"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Prior to </a:t>
            </a:r>
          </a:p>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Rollover</a:t>
            </a:r>
            <a:endParaRPr lang="en-US" sz="6134" dirty="0">
              <a:solidFill>
                <a:prstClr val="black"/>
              </a:solidFill>
              <a:latin typeface="AeriesSansBold" pitchFamily="50" charset="0"/>
            </a:endParaRPr>
          </a:p>
        </p:txBody>
      </p:sp>
      <p:sp>
        <p:nvSpPr>
          <p:cNvPr id="12" name="Object7">
            <a:extLst>
              <a:ext uri="{FF2B5EF4-FFF2-40B4-BE49-F238E27FC236}">
                <a16:creationId xmlns:a16="http://schemas.microsoft.com/office/drawing/2014/main" id="{EB5F0128-4DF8-D355-8F1C-78DD8891292B}"/>
              </a:ext>
            </a:extLst>
          </p:cNvPr>
          <p:cNvSpPr/>
          <p:nvPr/>
        </p:nvSpPr>
        <p:spPr>
          <a:xfrm>
            <a:off x="4045527" y="618838"/>
            <a:ext cx="7006361"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Optional Rollover fields</a:t>
            </a:r>
            <a:endParaRPr lang="en-US" sz="3000" dirty="0">
              <a:solidFill>
                <a:prstClr val="black"/>
              </a:solidFill>
              <a:latin typeface="AeriesSansBold" pitchFamily="50" charset="0"/>
            </a:endParaRPr>
          </a:p>
        </p:txBody>
      </p:sp>
      <p:sp>
        <p:nvSpPr>
          <p:cNvPr id="13" name="Object8">
            <a:extLst>
              <a:ext uri="{FF2B5EF4-FFF2-40B4-BE49-F238E27FC236}">
                <a16:creationId xmlns:a16="http://schemas.microsoft.com/office/drawing/2014/main" id="{5A23956C-6F3C-3EC3-55BA-24D07A29BE52}"/>
              </a:ext>
            </a:extLst>
          </p:cNvPr>
          <p:cNvSpPr/>
          <p:nvPr/>
        </p:nvSpPr>
        <p:spPr>
          <a:xfrm>
            <a:off x="4045528" y="1029250"/>
            <a:ext cx="7449122" cy="2685500"/>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Master Schedule (MST), School Based Option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Section (SEC), School Based Option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Daily Medical Log (MED), District Option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Attendance Notes (ATN), District Option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Teacher Files (TFL), District Option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Student Files (SFL), District Option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Fees and Fines (FEE), District Option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Free and Reduced (FRE), District Option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Streets (STR), if updates are needed have these in place and adjust the rollover option</a:t>
            </a: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
        <p:nvSpPr>
          <p:cNvPr id="23" name="Object7">
            <a:extLst>
              <a:ext uri="{FF2B5EF4-FFF2-40B4-BE49-F238E27FC236}">
                <a16:creationId xmlns:a16="http://schemas.microsoft.com/office/drawing/2014/main" id="{2000BE22-D5D2-7DC6-4F41-D850B57A0F21}"/>
              </a:ext>
            </a:extLst>
          </p:cNvPr>
          <p:cNvSpPr/>
          <p:nvPr/>
        </p:nvSpPr>
        <p:spPr>
          <a:xfrm>
            <a:off x="4040907" y="3658799"/>
            <a:ext cx="7001746" cy="645358"/>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Pre-Rollover Audit listing</a:t>
            </a:r>
            <a:endParaRPr lang="en-US" sz="3000" dirty="0">
              <a:solidFill>
                <a:prstClr val="black"/>
              </a:solidFill>
              <a:latin typeface="AeriesSansBold" pitchFamily="50" charset="0"/>
            </a:endParaRPr>
          </a:p>
        </p:txBody>
      </p:sp>
      <p:sp>
        <p:nvSpPr>
          <p:cNvPr id="24" name="Object8">
            <a:extLst>
              <a:ext uri="{FF2B5EF4-FFF2-40B4-BE49-F238E27FC236}">
                <a16:creationId xmlns:a16="http://schemas.microsoft.com/office/drawing/2014/main" id="{6986F075-C661-4931-C86B-51E135A8232D}"/>
              </a:ext>
            </a:extLst>
          </p:cNvPr>
          <p:cNvSpPr/>
          <p:nvPr/>
        </p:nvSpPr>
        <p:spPr>
          <a:xfrm>
            <a:off x="4045528" y="4208366"/>
            <a:ext cx="7439886" cy="1961528"/>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Run continuously throughout the preparation time</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hlinkClick r:id="rId5"/>
              </a:rPr>
              <a:t>https://support.aeries.com/support/solutions/articles/14000067767-pre-rollover-audit-listing-report</a:t>
            </a:r>
            <a:r>
              <a:rPr lang="en-US" dirty="0">
                <a:solidFill>
                  <a:prstClr val="black"/>
                </a:solidFill>
                <a:latin typeface="Calibri" panose="020F0502020204030204"/>
              </a:rPr>
              <a:t> (This is the hosted checklist, but still handy)</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Make sure to understand items on the report and their significance as some may not need to be cleared.</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Run one last time before rollover as a check</a:t>
            </a:r>
          </a:p>
        </p:txBody>
      </p:sp>
    </p:spTree>
    <p:extLst>
      <p:ext uri="{BB962C8B-B14F-4D97-AF65-F5344CB8AC3E}">
        <p14:creationId xmlns:p14="http://schemas.microsoft.com/office/powerpoint/2010/main" val="181770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5137150"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Prior to </a:t>
            </a:r>
          </a:p>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Rollover</a:t>
            </a:r>
            <a:endParaRPr lang="en-US" sz="6134" dirty="0">
              <a:solidFill>
                <a:prstClr val="black"/>
              </a:solidFill>
              <a:latin typeface="AeriesSansBold" pitchFamily="50" charset="0"/>
            </a:endParaRPr>
          </a:p>
        </p:txBody>
      </p:sp>
      <p:sp>
        <p:nvSpPr>
          <p:cNvPr id="15" name="Object7">
            <a:extLst>
              <a:ext uri="{FF2B5EF4-FFF2-40B4-BE49-F238E27FC236}">
                <a16:creationId xmlns:a16="http://schemas.microsoft.com/office/drawing/2014/main" id="{7899034E-22CF-A0EF-1C23-BA16F17FEB53}"/>
              </a:ext>
            </a:extLst>
          </p:cNvPr>
          <p:cNvSpPr/>
          <p:nvPr/>
        </p:nvSpPr>
        <p:spPr>
          <a:xfrm>
            <a:off x="4040907" y="1449010"/>
            <a:ext cx="7001746" cy="645358"/>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Work with district and site staff</a:t>
            </a:r>
            <a:endParaRPr lang="en-US" sz="3000" dirty="0">
              <a:solidFill>
                <a:prstClr val="black"/>
              </a:solidFill>
              <a:latin typeface="AeriesSansBold" pitchFamily="50" charset="0"/>
            </a:endParaRPr>
          </a:p>
        </p:txBody>
      </p:sp>
      <p:sp>
        <p:nvSpPr>
          <p:cNvPr id="16" name="Object8">
            <a:extLst>
              <a:ext uri="{FF2B5EF4-FFF2-40B4-BE49-F238E27FC236}">
                <a16:creationId xmlns:a16="http://schemas.microsoft.com/office/drawing/2014/main" id="{93717F63-8160-1AD8-E8F7-CFAE28B658CB}"/>
              </a:ext>
            </a:extLst>
          </p:cNvPr>
          <p:cNvSpPr/>
          <p:nvPr/>
        </p:nvSpPr>
        <p:spPr>
          <a:xfrm>
            <a:off x="4036288" y="1917751"/>
            <a:ext cx="7449123" cy="1367005"/>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Coordinate with staff to schedule the rollover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Notify staff when Aeries will not be available</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Apply security restrictions (DPT table) before processing the rollover</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hlinkClick r:id="rId5"/>
              </a:rPr>
              <a:t>https://support.aeries.com/support/solutions/articles/14000086719-enable-temporary-security-restrictions</a:t>
            </a:r>
            <a:endParaRPr lang="en-US" dirty="0">
              <a:solidFill>
                <a:prstClr val="black"/>
              </a:solidFill>
              <a:latin typeface="Calibri" panose="020F0502020204030204"/>
            </a:endParaRPr>
          </a:p>
          <a:p>
            <a:pPr marL="742950" lvl="1"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
        <p:nvSpPr>
          <p:cNvPr id="17" name="Object7">
            <a:extLst>
              <a:ext uri="{FF2B5EF4-FFF2-40B4-BE49-F238E27FC236}">
                <a16:creationId xmlns:a16="http://schemas.microsoft.com/office/drawing/2014/main" id="{21E33229-566B-AC27-81F3-40AADAB67CD3}"/>
              </a:ext>
            </a:extLst>
          </p:cNvPr>
          <p:cNvSpPr/>
          <p:nvPr/>
        </p:nvSpPr>
        <p:spPr>
          <a:xfrm>
            <a:off x="4050146" y="3348185"/>
            <a:ext cx="7006361"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School Based Settings</a:t>
            </a:r>
            <a:endParaRPr lang="en-US" sz="3000" dirty="0">
              <a:solidFill>
                <a:prstClr val="black"/>
              </a:solidFill>
              <a:latin typeface="AeriesSansBold" pitchFamily="50" charset="0"/>
            </a:endParaRPr>
          </a:p>
        </p:txBody>
      </p:sp>
      <p:sp>
        <p:nvSpPr>
          <p:cNvPr id="18" name="Object8">
            <a:extLst>
              <a:ext uri="{FF2B5EF4-FFF2-40B4-BE49-F238E27FC236}">
                <a16:creationId xmlns:a16="http://schemas.microsoft.com/office/drawing/2014/main" id="{E944BED1-0AEA-1F42-33EB-35009EE33D6E}"/>
              </a:ext>
            </a:extLst>
          </p:cNvPr>
          <p:cNvSpPr/>
          <p:nvPr/>
        </p:nvSpPr>
        <p:spPr>
          <a:xfrm>
            <a:off x="4050151" y="3740124"/>
            <a:ext cx="7449122" cy="2458073"/>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Be sure that each school is updated with the appropriate rollover settings for that particular school</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The Inactive school does not need special School Based Rollover settings configured apart from the ‘Only copy Student records under 25 years of age’ option. All other School Based settings are ignored when a student is copied to the Inactive school.</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Information on all of these options can be found at:</a:t>
            </a:r>
            <a:br>
              <a:rPr lang="en-US" dirty="0">
                <a:solidFill>
                  <a:prstClr val="black"/>
                </a:solidFill>
                <a:latin typeface="Calibri" panose="020F0502020204030204"/>
              </a:rPr>
            </a:br>
            <a:r>
              <a:rPr lang="en-US" dirty="0">
                <a:solidFill>
                  <a:prstClr val="black"/>
                </a:solidFill>
                <a:latin typeface="Calibri" panose="020F0502020204030204"/>
              </a:rPr>
              <a:t>https://support.aeries.com/support/solutions/articles/14000137992-new-year-rollover-process-guide</a:t>
            </a: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
        <p:nvSpPr>
          <p:cNvPr id="19" name="Object7">
            <a:extLst>
              <a:ext uri="{FF2B5EF4-FFF2-40B4-BE49-F238E27FC236}">
                <a16:creationId xmlns:a16="http://schemas.microsoft.com/office/drawing/2014/main" id="{4E7EEE87-FBDB-8686-C1ED-270D03378313}"/>
              </a:ext>
            </a:extLst>
          </p:cNvPr>
          <p:cNvSpPr/>
          <p:nvPr/>
        </p:nvSpPr>
        <p:spPr>
          <a:xfrm>
            <a:off x="4045527" y="360222"/>
            <a:ext cx="7006361"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Database Maintenance Functions</a:t>
            </a:r>
            <a:endParaRPr lang="en-US" sz="3000" dirty="0">
              <a:solidFill>
                <a:prstClr val="black"/>
              </a:solidFill>
              <a:latin typeface="AeriesSansBold" pitchFamily="50" charset="0"/>
            </a:endParaRPr>
          </a:p>
        </p:txBody>
      </p:sp>
      <p:sp>
        <p:nvSpPr>
          <p:cNvPr id="20" name="Object8">
            <a:extLst>
              <a:ext uri="{FF2B5EF4-FFF2-40B4-BE49-F238E27FC236}">
                <a16:creationId xmlns:a16="http://schemas.microsoft.com/office/drawing/2014/main" id="{B4653F8C-9A61-D102-3ACB-A6F672B66A0B}"/>
              </a:ext>
            </a:extLst>
          </p:cNvPr>
          <p:cNvSpPr/>
          <p:nvPr/>
        </p:nvSpPr>
        <p:spPr>
          <a:xfrm>
            <a:off x="4045528" y="770634"/>
            <a:ext cx="7449122" cy="755677"/>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Database Cleanup</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Launch Fix ENR process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Force Cascading Delete Tags</a:t>
            </a:r>
          </a:p>
          <a:p>
            <a:pPr defTabSz="609630">
              <a:lnSpc>
                <a:spcPts val="2133"/>
              </a:lnSpc>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65989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3139787"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Prior to Rollover</a:t>
            </a:r>
            <a:endParaRPr lang="en-US" sz="6134" dirty="0">
              <a:solidFill>
                <a:prstClr val="black"/>
              </a:solidFill>
              <a:latin typeface="AeriesSansBold" pitchFamily="50" charset="0"/>
            </a:endParaRPr>
          </a:p>
        </p:txBody>
      </p:sp>
      <p:sp>
        <p:nvSpPr>
          <p:cNvPr id="12" name="Object7">
            <a:extLst>
              <a:ext uri="{FF2B5EF4-FFF2-40B4-BE49-F238E27FC236}">
                <a16:creationId xmlns:a16="http://schemas.microsoft.com/office/drawing/2014/main" id="{EB5F0128-4DF8-D355-8F1C-78DD8891292B}"/>
              </a:ext>
            </a:extLst>
          </p:cNvPr>
          <p:cNvSpPr/>
          <p:nvPr/>
        </p:nvSpPr>
        <p:spPr>
          <a:xfrm>
            <a:off x="4054764" y="350991"/>
            <a:ext cx="6997124"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Database Administrator Options</a:t>
            </a:r>
            <a:endParaRPr lang="en-US" sz="3000" dirty="0">
              <a:solidFill>
                <a:prstClr val="black"/>
              </a:solidFill>
              <a:latin typeface="AeriesSansBold" pitchFamily="50" charset="0"/>
            </a:endParaRPr>
          </a:p>
        </p:txBody>
      </p:sp>
      <p:sp>
        <p:nvSpPr>
          <p:cNvPr id="13" name="Object8">
            <a:extLst>
              <a:ext uri="{FF2B5EF4-FFF2-40B4-BE49-F238E27FC236}">
                <a16:creationId xmlns:a16="http://schemas.microsoft.com/office/drawing/2014/main" id="{5A23956C-6F3C-3EC3-55BA-24D07A29BE52}"/>
              </a:ext>
            </a:extLst>
          </p:cNvPr>
          <p:cNvSpPr/>
          <p:nvPr/>
        </p:nvSpPr>
        <p:spPr>
          <a:xfrm>
            <a:off x="4054764" y="850906"/>
            <a:ext cx="7998691" cy="5642257"/>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Enable Query Store (SQL Server 2016 or later is required)</a:t>
            </a:r>
          </a:p>
          <a:p>
            <a:pPr marL="285750" indent="-285750" defTabSz="609630">
              <a:lnSpc>
                <a:spcPts val="2133"/>
              </a:lnSpc>
              <a:buFont typeface="Arial" panose="020B0604020202020204" pitchFamily="34" charset="0"/>
              <a:buChar char="•"/>
            </a:pPr>
            <a:r>
              <a:rPr lang="it-IT" dirty="0">
                <a:solidFill>
                  <a:prstClr val="black"/>
                </a:solidFill>
                <a:latin typeface="Calibri" panose="020F0502020204030204"/>
              </a:rPr>
              <a:t>Enable Compression to Improve IO Performance </a:t>
            </a:r>
            <a:r>
              <a:rPr lang="en-US" dirty="0">
                <a:solidFill>
                  <a:prstClr val="black"/>
                </a:solidFill>
                <a:latin typeface="Calibri" panose="020F0502020204030204"/>
              </a:rPr>
              <a:t>(SQL Server 2016 or later is required)</a:t>
            </a:r>
          </a:p>
          <a:p>
            <a:pPr marL="285750" indent="-285750" defTabSz="609630">
              <a:lnSpc>
                <a:spcPts val="2133"/>
              </a:lnSpc>
              <a:buFont typeface="Arial" panose="020B0604020202020204" pitchFamily="34" charset="0"/>
              <a:buChar char="•"/>
            </a:pPr>
            <a:r>
              <a:rPr lang="it-IT" dirty="0">
                <a:solidFill>
                  <a:prstClr val="black"/>
                </a:solidFill>
                <a:latin typeface="Calibri" panose="020F0502020204030204"/>
              </a:rPr>
              <a:t>Enable Compression to Improve IO Performance</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Read-Only (RO) Compression is enabled on LOG tables.</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SQL Server 2016 or later is required, </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or SQL Server 2008-2014 Enterprise or Developer Editions.</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NOTE: Compression causes a small increase in CPU usage on the SQL Server.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Copy custom SQL modules</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Custom SQL modules include objects defined in the </a:t>
            </a:r>
            <a:r>
              <a:rPr lang="en-US" dirty="0" err="1">
                <a:solidFill>
                  <a:prstClr val="black"/>
                </a:solidFill>
                <a:latin typeface="Calibri" panose="020F0502020204030204"/>
              </a:rPr>
              <a:t>sys.sql_modules</a:t>
            </a:r>
            <a:r>
              <a:rPr lang="en-US" dirty="0">
                <a:solidFill>
                  <a:prstClr val="black"/>
                </a:solidFill>
                <a:latin typeface="Calibri" panose="020F0502020204030204"/>
              </a:rPr>
              <a:t> system catalog, which includes objects such as functions, stored procedures, triggers, and views</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Th </a:t>
            </a:r>
            <a:r>
              <a:rPr lang="en-US" b="1" dirty="0">
                <a:solidFill>
                  <a:prstClr val="black"/>
                </a:solidFill>
                <a:latin typeface="Calibri" panose="020F0502020204030204"/>
              </a:rPr>
              <a:t>Copy custom SQL modules </a:t>
            </a:r>
            <a:r>
              <a:rPr lang="en-US" dirty="0">
                <a:solidFill>
                  <a:prstClr val="black"/>
                </a:solidFill>
                <a:latin typeface="Calibri" panose="020F0502020204030204"/>
              </a:rPr>
              <a:t>option is not required in order to copy student-related custom tables that are identified in the CTD table. That happens automatically and includes table definition, primary key, foreign key, indexes, check constraints, triggers, and </a:t>
            </a:r>
            <a:r>
              <a:rPr lang="en-US" dirty="0" err="1">
                <a:solidFill>
                  <a:prstClr val="black"/>
                </a:solidFill>
                <a:latin typeface="Calibri" panose="020F0502020204030204"/>
              </a:rPr>
              <a:t>MS_Description</a:t>
            </a:r>
            <a:r>
              <a:rPr lang="en-US" dirty="0">
                <a:solidFill>
                  <a:prstClr val="black"/>
                </a:solidFill>
                <a:latin typeface="Calibri" panose="020F0502020204030204"/>
              </a:rPr>
              <a:t> extended properties where applicable.</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If a custom View is located in the CTD table, the View definition is automatically copied, regardless of the Copy custom SQL modules setting</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The Rollover will not create custom schemas</a:t>
            </a:r>
          </a:p>
          <a:p>
            <a:pPr lvl="1" defTabSz="609630">
              <a:lnSpc>
                <a:spcPts val="2133"/>
              </a:lnSpc>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defTabSz="609630">
              <a:lnSpc>
                <a:spcPts val="2133"/>
              </a:lnSpc>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410818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3139787"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Prior to Rollover</a:t>
            </a:r>
            <a:endParaRPr lang="en-US" sz="6134" dirty="0">
              <a:solidFill>
                <a:prstClr val="black"/>
              </a:solidFill>
              <a:latin typeface="AeriesSansBold" pitchFamily="50" charset="0"/>
            </a:endParaRPr>
          </a:p>
        </p:txBody>
      </p:sp>
      <p:sp>
        <p:nvSpPr>
          <p:cNvPr id="5" name="Object7">
            <a:extLst>
              <a:ext uri="{FF2B5EF4-FFF2-40B4-BE49-F238E27FC236}">
                <a16:creationId xmlns:a16="http://schemas.microsoft.com/office/drawing/2014/main" id="{9CF9DEA7-4121-AA9C-53E5-BEB7953D24F8}"/>
              </a:ext>
            </a:extLst>
          </p:cNvPr>
          <p:cNvSpPr/>
          <p:nvPr/>
        </p:nvSpPr>
        <p:spPr>
          <a:xfrm>
            <a:off x="4054764" y="473353"/>
            <a:ext cx="8137236" cy="468749"/>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Database Administrator Options (continued)</a:t>
            </a:r>
            <a:endParaRPr lang="en-US" sz="3000" dirty="0">
              <a:solidFill>
                <a:prstClr val="black"/>
              </a:solidFill>
              <a:latin typeface="AeriesSansBold" pitchFamily="50" charset="0"/>
            </a:endParaRPr>
          </a:p>
        </p:txBody>
      </p:sp>
      <p:sp>
        <p:nvSpPr>
          <p:cNvPr id="9" name="Object8">
            <a:extLst>
              <a:ext uri="{FF2B5EF4-FFF2-40B4-BE49-F238E27FC236}">
                <a16:creationId xmlns:a16="http://schemas.microsoft.com/office/drawing/2014/main" id="{C1AE542A-1C44-E713-B72D-0A4DB29328B6}"/>
              </a:ext>
            </a:extLst>
          </p:cNvPr>
          <p:cNvSpPr/>
          <p:nvPr/>
        </p:nvSpPr>
        <p:spPr>
          <a:xfrm>
            <a:off x="4068623" y="904566"/>
            <a:ext cx="7610763" cy="945593"/>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The Rollover ignores errors encountered while copying custom SQL modules. Aeries does not attempt to report these errors to the administrator running the Rollover.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Aeries cannot guarantee that all custom SQL modules will be copied successfully. It is the responsibility of the database administrator to verify the existence of these modules in the next year database.</a:t>
            </a:r>
          </a:p>
        </p:txBody>
      </p:sp>
      <p:sp>
        <p:nvSpPr>
          <p:cNvPr id="11" name="Object7">
            <a:extLst>
              <a:ext uri="{FF2B5EF4-FFF2-40B4-BE49-F238E27FC236}">
                <a16:creationId xmlns:a16="http://schemas.microsoft.com/office/drawing/2014/main" id="{C02A581F-89DF-C9D2-93EE-9E7030A8B107}"/>
              </a:ext>
            </a:extLst>
          </p:cNvPr>
          <p:cNvSpPr/>
          <p:nvPr/>
        </p:nvSpPr>
        <p:spPr>
          <a:xfrm>
            <a:off x="4054767" y="2551528"/>
            <a:ext cx="7435265" cy="468749"/>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Plan your time</a:t>
            </a:r>
          </a:p>
        </p:txBody>
      </p:sp>
      <p:sp>
        <p:nvSpPr>
          <p:cNvPr id="14" name="Object8">
            <a:extLst>
              <a:ext uri="{FF2B5EF4-FFF2-40B4-BE49-F238E27FC236}">
                <a16:creationId xmlns:a16="http://schemas.microsoft.com/office/drawing/2014/main" id="{1F39DC03-F73C-8C9F-4688-DB25EC067028}"/>
              </a:ext>
            </a:extLst>
          </p:cNvPr>
          <p:cNvSpPr/>
          <p:nvPr/>
        </p:nvSpPr>
        <p:spPr>
          <a:xfrm>
            <a:off x="4068623" y="2955031"/>
            <a:ext cx="7610763" cy="945593"/>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Leave plenty of time for the rollover process</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Plan for time to redo if necessary</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Allow for time to check your data after the rollover</a:t>
            </a:r>
          </a:p>
          <a:p>
            <a:pPr defTabSz="609630">
              <a:lnSpc>
                <a:spcPts val="2133"/>
              </a:lnSpc>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58506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850" y="4591050"/>
            <a:ext cx="1219200" cy="114300"/>
          </a:xfrm>
          <a:prstGeom prst="rect">
            <a:avLst/>
          </a:prstGeom>
        </p:spPr>
      </p:pic>
      <p:sp>
        <p:nvSpPr>
          <p:cNvPr id="3" name="Object2"/>
          <p:cNvSpPr/>
          <p:nvPr/>
        </p:nvSpPr>
        <p:spPr>
          <a:xfrm>
            <a:off x="831849" y="1111250"/>
            <a:ext cx="3139787"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ea typeface="Aeries Sans" pitchFamily="34" charset="-122"/>
                <a:cs typeface="Aeries Sans" pitchFamily="34" charset="-120"/>
              </a:rPr>
              <a:t>Rollover</a:t>
            </a:r>
            <a:endParaRPr lang="en-US" sz="6134" dirty="0">
              <a:solidFill>
                <a:prstClr val="black"/>
              </a:solidFill>
              <a:latin typeface="AeriesSansBold" pitchFamily="50" charset="0"/>
            </a:endParaRPr>
          </a:p>
        </p:txBody>
      </p:sp>
      <p:sp>
        <p:nvSpPr>
          <p:cNvPr id="12" name="Object7">
            <a:extLst>
              <a:ext uri="{FF2B5EF4-FFF2-40B4-BE49-F238E27FC236}">
                <a16:creationId xmlns:a16="http://schemas.microsoft.com/office/drawing/2014/main" id="{EB5F0128-4DF8-D355-8F1C-78DD8891292B}"/>
              </a:ext>
            </a:extLst>
          </p:cNvPr>
          <p:cNvSpPr/>
          <p:nvPr/>
        </p:nvSpPr>
        <p:spPr>
          <a:xfrm>
            <a:off x="4054764" y="341753"/>
            <a:ext cx="6997124" cy="444500"/>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rPr>
              <a:t>Create the database</a:t>
            </a:r>
            <a:endParaRPr lang="en-US" sz="3000" dirty="0">
              <a:solidFill>
                <a:prstClr val="black"/>
              </a:solidFill>
              <a:latin typeface="AeriesSansBold" pitchFamily="50" charset="0"/>
            </a:endParaRPr>
          </a:p>
        </p:txBody>
      </p:sp>
      <p:sp>
        <p:nvSpPr>
          <p:cNvPr id="13" name="Object8">
            <a:extLst>
              <a:ext uri="{FF2B5EF4-FFF2-40B4-BE49-F238E27FC236}">
                <a16:creationId xmlns:a16="http://schemas.microsoft.com/office/drawing/2014/main" id="{5A23956C-6F3C-3EC3-55BA-24D07A29BE52}"/>
              </a:ext>
            </a:extLst>
          </p:cNvPr>
          <p:cNvSpPr/>
          <p:nvPr/>
        </p:nvSpPr>
        <p:spPr>
          <a:xfrm>
            <a:off x="4054764" y="705972"/>
            <a:ext cx="7998691" cy="4198537"/>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Check space on server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Must have same suffix as last year</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Year in the suffix increased by one (DST23000EagleUSD)</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Use SQLMODEL.SQL.TXT from AeriesNetUpdate.zip and run it against the newly created database</a:t>
            </a:r>
          </a:p>
          <a:p>
            <a:pPr marL="285750" indent="-285750" defTabSz="609630">
              <a:lnSpc>
                <a:spcPts val="2133"/>
              </a:lnSpc>
              <a:buFont typeface="Arial" panose="020B0604020202020204" pitchFamily="34" charset="0"/>
              <a:buChar char="•"/>
            </a:pPr>
            <a:r>
              <a:rPr lang="en-US" b="1" dirty="0">
                <a:solidFill>
                  <a:prstClr val="black"/>
                </a:solidFill>
                <a:latin typeface="Calibri" panose="020F0502020204030204"/>
              </a:rPr>
              <a:t>DO NOT LOG ON TO THE NEW DATABASE</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Ensure that the administrator performing the Rollover has the Database Owner (DBO) user name and password.</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Member of the </a:t>
            </a:r>
            <a:r>
              <a:rPr lang="en-US" dirty="0" err="1">
                <a:solidFill>
                  <a:prstClr val="black"/>
                </a:solidFill>
                <a:latin typeface="Calibri" panose="020F0502020204030204"/>
              </a:rPr>
              <a:t>db_owner</a:t>
            </a:r>
            <a:r>
              <a:rPr lang="en-US" dirty="0">
                <a:solidFill>
                  <a:prstClr val="black"/>
                </a:solidFill>
                <a:latin typeface="Calibri" panose="020F0502020204030204"/>
              </a:rPr>
              <a:t> database role on both the current and next year databases</a:t>
            </a:r>
          </a:p>
          <a:p>
            <a:pPr marL="742950" lvl="1" indent="-285750" defTabSz="609630">
              <a:lnSpc>
                <a:spcPts val="2133"/>
              </a:lnSpc>
              <a:buFont typeface="Arial" panose="020B0604020202020204" pitchFamily="34" charset="0"/>
              <a:buChar char="•"/>
            </a:pPr>
            <a:r>
              <a:rPr lang="en-US" dirty="0">
                <a:solidFill>
                  <a:prstClr val="black"/>
                </a:solidFill>
                <a:latin typeface="Calibri" panose="020F0502020204030204"/>
              </a:rPr>
              <a:t>Has ALTER ANY LOGIN server-level permission</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For districts that use custom SQL modules, if any SQL modules belong to a custom schema or contain references to objects in custom schemas, the database administrator must create the schemas and their objects in the next year database prior to starting the Rollover so that the modules will be copied. The Rollover will not create custom schemas</a:t>
            </a: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defTabSz="609630">
              <a:lnSpc>
                <a:spcPts val="2133"/>
              </a:lnSpc>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
        <p:nvSpPr>
          <p:cNvPr id="5" name="Object7">
            <a:extLst>
              <a:ext uri="{FF2B5EF4-FFF2-40B4-BE49-F238E27FC236}">
                <a16:creationId xmlns:a16="http://schemas.microsoft.com/office/drawing/2014/main" id="{0FA2DE5A-8C6D-B2D4-7BE1-508F92FFF92D}"/>
              </a:ext>
            </a:extLst>
          </p:cNvPr>
          <p:cNvSpPr/>
          <p:nvPr/>
        </p:nvSpPr>
        <p:spPr>
          <a:xfrm>
            <a:off x="4059382" y="4957606"/>
            <a:ext cx="7435265" cy="468749"/>
          </a:xfrm>
          <a:prstGeom prst="rect">
            <a:avLst/>
          </a:prstGeom>
          <a:noFill/>
          <a:ln/>
        </p:spPr>
        <p:txBody>
          <a:bodyPr wrap="square" lIns="0" tIns="0" rIns="0" bIns="0" rtlCol="0" anchor="ctr">
            <a:noAutofit/>
          </a:bodyPr>
          <a:lstStyle/>
          <a:p>
            <a:pPr defTabSz="609630">
              <a:lnSpc>
                <a:spcPts val="3467"/>
              </a:lnSpc>
            </a:pPr>
            <a:r>
              <a:rPr lang="en-US" sz="3000" dirty="0">
                <a:solidFill>
                  <a:srgbClr val="0C1E41"/>
                </a:solidFill>
                <a:latin typeface="AeriesSansBold" pitchFamily="50" charset="0"/>
                <a:ea typeface="Aeries Sans" pitchFamily="34" charset="-122"/>
                <a:cs typeface="Aeries Sans" pitchFamily="34" charset="-120"/>
              </a:rPr>
              <a:t>What to do if something goes wrong?</a:t>
            </a:r>
          </a:p>
        </p:txBody>
      </p:sp>
      <p:sp>
        <p:nvSpPr>
          <p:cNvPr id="6" name="Object8">
            <a:extLst>
              <a:ext uri="{FF2B5EF4-FFF2-40B4-BE49-F238E27FC236}">
                <a16:creationId xmlns:a16="http://schemas.microsoft.com/office/drawing/2014/main" id="{A0B33B49-775C-809E-FCC4-B16CEA1E744C}"/>
              </a:ext>
            </a:extLst>
          </p:cNvPr>
          <p:cNvSpPr/>
          <p:nvPr/>
        </p:nvSpPr>
        <p:spPr>
          <a:xfrm>
            <a:off x="4064004" y="5416528"/>
            <a:ext cx="7610763" cy="1298308"/>
          </a:xfrm>
          <a:prstGeom prst="rect">
            <a:avLst/>
          </a:prstGeom>
          <a:noFill/>
          <a:ln/>
        </p:spPr>
        <p:txBody>
          <a:bodyPr wrap="square" lIns="0" tIns="0" rIns="0" bIns="0" rtlCol="0" anchor="t">
            <a:noAutofit/>
          </a:bodyPr>
          <a:lstStyle/>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Check the Aeries LOG table</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Check email to see if you received an error message</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See what data copied and what did not, is it a space issue?</a:t>
            </a:r>
          </a:p>
          <a:p>
            <a:pPr marL="285750" indent="-285750" defTabSz="609630">
              <a:lnSpc>
                <a:spcPts val="2133"/>
              </a:lnSpc>
              <a:buFont typeface="Arial" panose="020B0604020202020204" pitchFamily="34" charset="0"/>
              <a:buChar char="•"/>
            </a:pPr>
            <a:r>
              <a:rPr lang="en-US" dirty="0">
                <a:solidFill>
                  <a:prstClr val="black"/>
                </a:solidFill>
                <a:latin typeface="Calibri" panose="020F0502020204030204"/>
              </a:rPr>
              <a:t>Check the Event Log</a:t>
            </a:r>
          </a:p>
          <a:p>
            <a:pPr marL="285750" indent="-285750" defTabSz="609630">
              <a:lnSpc>
                <a:spcPts val="2133"/>
              </a:lnSpc>
              <a:buFont typeface="Arial" panose="020B0604020202020204" pitchFamily="34" charset="0"/>
              <a:buChar cha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1699943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2037106336648B4B2D3A11D0E1F24" ma:contentTypeVersion="6" ma:contentTypeDescription="Create a new document." ma:contentTypeScope="" ma:versionID="21a97e4efad8a08aaaa384ff96c8d6f1">
  <xsd:schema xmlns:xsd="http://www.w3.org/2001/XMLSchema" xmlns:xs="http://www.w3.org/2001/XMLSchema" xmlns:p="http://schemas.microsoft.com/office/2006/metadata/properties" xmlns:ns3="9fa4b8b5-de85-4725-b864-e23910173c26" xmlns:ns4="e478c2eb-79cb-4ee3-bc1e-2b2d00068f5f" targetNamespace="http://schemas.microsoft.com/office/2006/metadata/properties" ma:root="true" ma:fieldsID="20a8c085381b756be0a6b98e55f7e4aa" ns3:_="" ns4:_="">
    <xsd:import namespace="9fa4b8b5-de85-4725-b864-e23910173c26"/>
    <xsd:import namespace="e478c2eb-79cb-4ee3-bc1e-2b2d00068f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4b8b5-de85-4725-b864-e23910173c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8c2eb-79cb-4ee3-bc1e-2b2d00068f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A39ED5-FF47-4F95-AD84-55057FF44036}">
  <ds:schemaRefs>
    <ds:schemaRef ds:uri="9fa4b8b5-de85-4725-b864-e23910173c26"/>
    <ds:schemaRef ds:uri="e478c2eb-79cb-4ee3-bc1e-2b2d00068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EE6B17-017A-4877-B073-AECADA54DE8F}">
  <ds:schemaRefs>
    <ds:schemaRef ds:uri="http://schemas.microsoft.com/sharepoint/v3/contenttype/forms"/>
  </ds:schemaRefs>
</ds:datastoreItem>
</file>

<file path=customXml/itemProps3.xml><?xml version="1.0" encoding="utf-8"?>
<ds:datastoreItem xmlns:ds="http://schemas.openxmlformats.org/officeDocument/2006/customXml" ds:itemID="{881591FF-1DFE-44B8-8044-B30CFCB36C4B}">
  <ds:schemaRefs>
    <ds:schemaRef ds:uri="9fa4b8b5-de85-4725-b864-e23910173c26"/>
    <ds:schemaRef ds:uri="e478c2eb-79cb-4ee3-bc1e-2b2d00068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449</TotalTime>
  <Words>1394</Words>
  <Application>Microsoft Office PowerPoint</Application>
  <PresentationFormat>Widescreen</PresentationFormat>
  <Paragraphs>183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Nunito Sans</vt:lpstr>
      <vt:lpstr>Nunito Sans SemiBold</vt:lpstr>
      <vt:lpstr>Arial</vt:lpstr>
      <vt:lpstr>Calibri</vt:lpstr>
      <vt:lpstr>AeriesSansBold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Lin-Clark</dc:creator>
  <cp:lastModifiedBy>Robert Cranston</cp:lastModifiedBy>
  <cp:revision>13</cp:revision>
  <dcterms:created xsi:type="dcterms:W3CDTF">2020-10-12T22:05:31Z</dcterms:created>
  <dcterms:modified xsi:type="dcterms:W3CDTF">2023-05-09T19:34:56Z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0x0101004612037106336648B4B2D3A11D0E1F24</vt:lpwstr>
  </property>
</Properties>
</file>