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3"/>
  </p:notesMasterIdLst>
  <p:sldIdLst>
    <p:sldId id="293" r:id="rId5"/>
    <p:sldId id="295" r:id="rId6"/>
    <p:sldId id="294" r:id="rId7"/>
    <p:sldId id="275" r:id="rId8"/>
    <p:sldId id="282" r:id="rId9"/>
    <p:sldId id="300" r:id="rId10"/>
    <p:sldId id="311" r:id="rId11"/>
    <p:sldId id="312" r:id="rId12"/>
    <p:sldId id="309" r:id="rId13"/>
    <p:sldId id="301" r:id="rId14"/>
    <p:sldId id="313" r:id="rId15"/>
    <p:sldId id="314" r:id="rId16"/>
    <p:sldId id="315" r:id="rId17"/>
    <p:sldId id="316" r:id="rId18"/>
    <p:sldId id="310" r:id="rId19"/>
    <p:sldId id="317" r:id="rId20"/>
    <p:sldId id="305" r:id="rId21"/>
    <p:sldId id="288" r:id="rId22"/>
  </p:sldIdLst>
  <p:sldSz cx="12192000" cy="6858000"/>
  <p:notesSz cx="6858000" cy="9144000"/>
  <p:embeddedFontLst>
    <p:embeddedFont>
      <p:font typeface="Aeries Sans" panose="020B0604020202020204" charset="0"/>
      <p:regular r:id="rId24"/>
    </p:embeddedFont>
    <p:embeddedFont>
      <p:font typeface="AeriesSansBold" charset="0"/>
      <p:regular r:id="rId25"/>
    </p:embeddedFont>
    <p:embeddedFont>
      <p:font typeface="Arial Rounded MT Bold" panose="020F070403050403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  <p:embeddedFont>
      <p:font typeface="Nunito Sans SemiBold" pitchFamily="2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33C"/>
    <a:srgbClr val="AC75D5"/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F0576-A434-43CF-BFF1-F930554AA417}" v="2732" dt="2023-05-01T04:52:31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Prow" userId="3da18737-760b-45db-8a7f-ee8ad3fdf613" providerId="ADAL" clId="{6047FC14-0F28-4A08-AC0C-DE22EFEE3939}"/>
    <pc:docChg chg="undo custSel addSld modSld sldOrd">
      <pc:chgData name="Susan Prow" userId="3da18737-760b-45db-8a7f-ee8ad3fdf613" providerId="ADAL" clId="{6047FC14-0F28-4A08-AC0C-DE22EFEE3939}" dt="2023-05-01T03:21:59.847" v="1031" actId="113"/>
      <pc:docMkLst>
        <pc:docMk/>
      </pc:docMkLst>
      <pc:sldChg chg="modSp mod ord">
        <pc:chgData name="Susan Prow" userId="3da18737-760b-45db-8a7f-ee8ad3fdf613" providerId="ADAL" clId="{6047FC14-0F28-4A08-AC0C-DE22EFEE3939}" dt="2023-05-01T03:21:00.295" v="1026" actId="6549"/>
        <pc:sldMkLst>
          <pc:docMk/>
          <pc:sldMk cId="0" sldId="275"/>
        </pc:sldMkLst>
        <pc:spChg chg="mod">
          <ac:chgData name="Susan Prow" userId="3da18737-760b-45db-8a7f-ee8ad3fdf613" providerId="ADAL" clId="{6047FC14-0F28-4A08-AC0C-DE22EFEE3939}" dt="2023-05-01T03:18:57.288" v="866" actId="27636"/>
          <ac:spMkLst>
            <pc:docMk/>
            <pc:sldMk cId="0" sldId="275"/>
            <ac:spMk id="6" creationId="{00000000-0000-0000-0000-000000000000}"/>
          </ac:spMkLst>
        </pc:spChg>
        <pc:spChg chg="mod">
          <ac:chgData name="Susan Prow" userId="3da18737-760b-45db-8a7f-ee8ad3fdf613" providerId="ADAL" clId="{6047FC14-0F28-4A08-AC0C-DE22EFEE3939}" dt="2023-05-01T03:21:00.295" v="1026" actId="6549"/>
          <ac:spMkLst>
            <pc:docMk/>
            <pc:sldMk cId="0" sldId="275"/>
            <ac:spMk id="7" creationId="{00000000-0000-0000-0000-000000000000}"/>
          </ac:spMkLst>
        </pc:spChg>
        <pc:spChg chg="mod">
          <ac:chgData name="Susan Prow" userId="3da18737-760b-45db-8a7f-ee8ad3fdf613" providerId="ADAL" clId="{6047FC14-0F28-4A08-AC0C-DE22EFEE3939}" dt="2023-05-01T03:19:34.755" v="892" actId="20577"/>
          <ac:spMkLst>
            <pc:docMk/>
            <pc:sldMk cId="0" sldId="275"/>
            <ac:spMk id="8" creationId="{00000000-0000-0000-0000-000000000000}"/>
          </ac:spMkLst>
        </pc:spChg>
      </pc:sldChg>
      <pc:sldChg chg="delSp modSp mod delAnim modAnim">
        <pc:chgData name="Susan Prow" userId="3da18737-760b-45db-8a7f-ee8ad3fdf613" providerId="ADAL" clId="{6047FC14-0F28-4A08-AC0C-DE22EFEE3939}" dt="2023-05-01T03:21:30.821" v="1028" actId="113"/>
        <pc:sldMkLst>
          <pc:docMk/>
          <pc:sldMk cId="0" sldId="282"/>
        </pc:sldMkLst>
        <pc:spChg chg="mod">
          <ac:chgData name="Susan Prow" userId="3da18737-760b-45db-8a7f-ee8ad3fdf613" providerId="ADAL" clId="{6047FC14-0F28-4A08-AC0C-DE22EFEE3939}" dt="2023-04-30T23:32:04.825" v="833" actId="1076"/>
          <ac:spMkLst>
            <pc:docMk/>
            <pc:sldMk cId="0" sldId="282"/>
            <ac:spMk id="5" creationId="{00000000-0000-0000-0000-000000000000}"/>
          </ac:spMkLst>
        </pc:spChg>
        <pc:spChg chg="del mod">
          <ac:chgData name="Susan Prow" userId="3da18737-760b-45db-8a7f-ee8ad3fdf613" providerId="ADAL" clId="{6047FC14-0F28-4A08-AC0C-DE22EFEE3939}" dt="2023-04-30T23:31:02.742" v="823" actId="478"/>
          <ac:spMkLst>
            <pc:docMk/>
            <pc:sldMk cId="0" sldId="282"/>
            <ac:spMk id="6" creationId="{00000000-0000-0000-0000-000000000000}"/>
          </ac:spMkLst>
        </pc:spChg>
        <pc:spChg chg="mod">
          <ac:chgData name="Susan Prow" userId="3da18737-760b-45db-8a7f-ee8ad3fdf613" providerId="ADAL" clId="{6047FC14-0F28-4A08-AC0C-DE22EFEE3939}" dt="2023-05-01T03:21:30.821" v="1028" actId="113"/>
          <ac:spMkLst>
            <pc:docMk/>
            <pc:sldMk cId="0" sldId="282"/>
            <ac:spMk id="8" creationId="{00000000-0000-0000-0000-000000000000}"/>
          </ac:spMkLst>
        </pc:spChg>
      </pc:sldChg>
      <pc:sldChg chg="modSp add">
        <pc:chgData name="Susan Prow" userId="3da18737-760b-45db-8a7f-ee8ad3fdf613" providerId="ADAL" clId="{6047FC14-0F28-4A08-AC0C-DE22EFEE3939}" dt="2023-05-01T03:21:59.847" v="1031" actId="113"/>
        <pc:sldMkLst>
          <pc:docMk/>
          <pc:sldMk cId="1154734205" sldId="309"/>
        </pc:sldMkLst>
        <pc:spChg chg="mod">
          <ac:chgData name="Susan Prow" userId="3da18737-760b-45db-8a7f-ee8ad3fdf613" providerId="ADAL" clId="{6047FC14-0F28-4A08-AC0C-DE22EFEE3939}" dt="2023-05-01T03:21:59.847" v="1031" actId="113"/>
          <ac:spMkLst>
            <pc:docMk/>
            <pc:sldMk cId="1154734205" sldId="309"/>
            <ac:spMk id="8" creationId="{00000000-0000-0000-0000-000000000000}"/>
          </ac:spMkLst>
        </pc:spChg>
      </pc:sldChg>
    </pc:docChg>
  </pc:docChgLst>
  <pc:docChgLst>
    <pc:chgData name="Susan Prow" userId="3da18737-760b-45db-8a7f-ee8ad3fdf613" providerId="ADAL" clId="{EB9F0576-A434-43CF-BFF1-F930554AA417}"/>
    <pc:docChg chg="undo custSel addSld delSld modSld sldOrd">
      <pc:chgData name="Susan Prow" userId="3da18737-760b-45db-8a7f-ee8ad3fdf613" providerId="ADAL" clId="{EB9F0576-A434-43CF-BFF1-F930554AA417}" dt="2023-05-01T20:09:26.519" v="5623"/>
      <pc:docMkLst>
        <pc:docMk/>
      </pc:docMkLst>
      <pc:sldChg chg="addSp delSp modSp mod modAnim">
        <pc:chgData name="Susan Prow" userId="3da18737-760b-45db-8a7f-ee8ad3fdf613" providerId="ADAL" clId="{EB9F0576-A434-43CF-BFF1-F930554AA417}" dt="2023-05-01T15:51:43.503" v="5404"/>
        <pc:sldMkLst>
          <pc:docMk/>
          <pc:sldMk cId="0" sldId="275"/>
        </pc:sldMkLst>
        <pc:spChg chg="mod">
          <ac:chgData name="Susan Prow" userId="3da18737-760b-45db-8a7f-ee8ad3fdf613" providerId="ADAL" clId="{EB9F0576-A434-43CF-BFF1-F930554AA417}" dt="2023-05-01T03:40:18.553" v="75" actId="14100"/>
          <ac:spMkLst>
            <pc:docMk/>
            <pc:sldMk cId="0" sldId="275"/>
            <ac:spMk id="6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03:38:33.800" v="44" actId="20577"/>
          <ac:spMkLst>
            <pc:docMk/>
            <pc:sldMk cId="0" sldId="275"/>
            <ac:spMk id="7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03:37:10.533" v="33" actId="207"/>
          <ac:spMkLst>
            <pc:docMk/>
            <pc:sldMk cId="0" sldId="275"/>
            <ac:spMk id="8" creationId="{00000000-0000-0000-0000-000000000000}"/>
          </ac:spMkLst>
        </pc:spChg>
        <pc:picChg chg="del">
          <ac:chgData name="Susan Prow" userId="3da18737-760b-45db-8a7f-ee8ad3fdf613" providerId="ADAL" clId="{EB9F0576-A434-43CF-BFF1-F930554AA417}" dt="2023-05-01T03:35:40.110" v="4" actId="478"/>
          <ac:picMkLst>
            <pc:docMk/>
            <pc:sldMk cId="0" sldId="275"/>
            <ac:picMk id="4" creationId="{00000000-0000-0000-0000-000000000000}"/>
          </ac:picMkLst>
        </pc:picChg>
        <pc:picChg chg="add mod">
          <ac:chgData name="Susan Prow" userId="3da18737-760b-45db-8a7f-ee8ad3fdf613" providerId="ADAL" clId="{EB9F0576-A434-43CF-BFF1-F930554AA417}" dt="2023-05-01T03:40:35.756" v="79" actId="1076"/>
          <ac:picMkLst>
            <pc:docMk/>
            <pc:sldMk cId="0" sldId="275"/>
            <ac:picMk id="9" creationId="{62C4A398-C53C-40E7-CF40-FEC2E3464313}"/>
          </ac:picMkLst>
        </pc:picChg>
        <pc:picChg chg="add mod">
          <ac:chgData name="Susan Prow" userId="3da18737-760b-45db-8a7f-ee8ad3fdf613" providerId="ADAL" clId="{EB9F0576-A434-43CF-BFF1-F930554AA417}" dt="2023-05-01T03:40:24.309" v="77" actId="1076"/>
          <ac:picMkLst>
            <pc:docMk/>
            <pc:sldMk cId="0" sldId="275"/>
            <ac:picMk id="11" creationId="{2F62DA9F-91EA-2AF9-2504-1DDE8189D1FB}"/>
          </ac:picMkLst>
        </pc:picChg>
        <pc:picChg chg="add mod">
          <ac:chgData name="Susan Prow" userId="3da18737-760b-45db-8a7f-ee8ad3fdf613" providerId="ADAL" clId="{EB9F0576-A434-43CF-BFF1-F930554AA417}" dt="2023-05-01T03:40:39.786" v="80" actId="14100"/>
          <ac:picMkLst>
            <pc:docMk/>
            <pc:sldMk cId="0" sldId="275"/>
            <ac:picMk id="13" creationId="{98A02A2E-581D-E76D-17E9-88ED476A4A3C}"/>
          </ac:picMkLst>
        </pc:picChg>
        <pc:picChg chg="del">
          <ac:chgData name="Susan Prow" userId="3da18737-760b-45db-8a7f-ee8ad3fdf613" providerId="ADAL" clId="{EB9F0576-A434-43CF-BFF1-F930554AA417}" dt="2023-05-01T03:34:47.216" v="2" actId="478"/>
          <ac:picMkLst>
            <pc:docMk/>
            <pc:sldMk cId="0" sldId="275"/>
            <ac:picMk id="14" creationId="{1CB007EE-96DB-FC8E-CA2B-5AA920E928C7}"/>
          </ac:picMkLst>
        </pc:picChg>
      </pc:sldChg>
      <pc:sldChg chg="modSp mod modAnim">
        <pc:chgData name="Susan Prow" userId="3da18737-760b-45db-8a7f-ee8ad3fdf613" providerId="ADAL" clId="{EB9F0576-A434-43CF-BFF1-F930554AA417}" dt="2023-05-01T14:54:38.145" v="4652"/>
        <pc:sldMkLst>
          <pc:docMk/>
          <pc:sldMk cId="0" sldId="282"/>
        </pc:sldMkLst>
        <pc:spChg chg="mod">
          <ac:chgData name="Susan Prow" userId="3da18737-760b-45db-8a7f-ee8ad3fdf613" providerId="ADAL" clId="{EB9F0576-A434-43CF-BFF1-F930554AA417}" dt="2023-05-01T05:08:35.810" v="3616" actId="6549"/>
          <ac:spMkLst>
            <pc:docMk/>
            <pc:sldMk cId="0" sldId="282"/>
            <ac:spMk id="5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05:23:00.359" v="4259" actId="12"/>
          <ac:spMkLst>
            <pc:docMk/>
            <pc:sldMk cId="0" sldId="282"/>
            <ac:spMk id="8" creationId="{00000000-0000-0000-0000-000000000000}"/>
          </ac:spMkLst>
        </pc:spChg>
      </pc:sldChg>
      <pc:sldChg chg="modSp mod modAnim">
        <pc:chgData name="Susan Prow" userId="3da18737-760b-45db-8a7f-ee8ad3fdf613" providerId="ADAL" clId="{EB9F0576-A434-43CF-BFF1-F930554AA417}" dt="2023-05-01T16:18:47.056" v="5512"/>
        <pc:sldMkLst>
          <pc:docMk/>
          <pc:sldMk cId="0" sldId="288"/>
        </pc:sldMkLst>
        <pc:spChg chg="mod">
          <ac:chgData name="Susan Prow" userId="3da18737-760b-45db-8a7f-ee8ad3fdf613" providerId="ADAL" clId="{EB9F0576-A434-43CF-BFF1-F930554AA417}" dt="2023-05-01T15:27:35.416" v="5317" actId="1076"/>
          <ac:spMkLst>
            <pc:docMk/>
            <pc:sldMk cId="0" sldId="288"/>
            <ac:spMk id="6" creationId="{CF7650BB-1A62-A65E-EA8E-F8DEB558EEEA}"/>
          </ac:spMkLst>
        </pc:spChg>
        <pc:spChg chg="mod">
          <ac:chgData name="Susan Prow" userId="3da18737-760b-45db-8a7f-ee8ad3fdf613" providerId="ADAL" clId="{EB9F0576-A434-43CF-BFF1-F930554AA417}" dt="2023-05-01T15:27:40.048" v="5318" actId="1076"/>
          <ac:spMkLst>
            <pc:docMk/>
            <pc:sldMk cId="0" sldId="288"/>
            <ac:spMk id="17" creationId="{C151046C-73CB-6387-357A-6F791636F3E0}"/>
          </ac:spMkLst>
        </pc:spChg>
        <pc:spChg chg="mod">
          <ac:chgData name="Susan Prow" userId="3da18737-760b-45db-8a7f-ee8ad3fdf613" providerId="ADAL" clId="{EB9F0576-A434-43CF-BFF1-F930554AA417}" dt="2023-05-01T15:27:44.705" v="5319" actId="1076"/>
          <ac:spMkLst>
            <pc:docMk/>
            <pc:sldMk cId="0" sldId="288"/>
            <ac:spMk id="18" creationId="{8862EE14-0123-2CD8-E706-16F1FDCAB9F5}"/>
          </ac:spMkLst>
        </pc:spChg>
      </pc:sldChg>
      <pc:sldChg chg="modSp mod">
        <pc:chgData name="Susan Prow" userId="3da18737-760b-45db-8a7f-ee8ad3fdf613" providerId="ADAL" clId="{EB9F0576-A434-43CF-BFF1-F930554AA417}" dt="2023-05-01T03:34:26.419" v="1" actId="1076"/>
        <pc:sldMkLst>
          <pc:docMk/>
          <pc:sldMk cId="569788142" sldId="293"/>
        </pc:sldMkLst>
        <pc:picChg chg="mod">
          <ac:chgData name="Susan Prow" userId="3da18737-760b-45db-8a7f-ee8ad3fdf613" providerId="ADAL" clId="{EB9F0576-A434-43CF-BFF1-F930554AA417}" dt="2023-05-01T03:34:26.419" v="1" actId="1076"/>
          <ac:picMkLst>
            <pc:docMk/>
            <pc:sldMk cId="569788142" sldId="293"/>
            <ac:picMk id="20" creationId="{AAC376F7-8E1C-BF53-CC7B-76DE28D5E7EC}"/>
          </ac:picMkLst>
        </pc:picChg>
      </pc:sldChg>
      <pc:sldChg chg="addSp delSp modSp mod ord delAnim modAnim">
        <pc:chgData name="Susan Prow" userId="3da18737-760b-45db-8a7f-ee8ad3fdf613" providerId="ADAL" clId="{EB9F0576-A434-43CF-BFF1-F930554AA417}" dt="2023-05-01T15:28:43.911" v="5323"/>
        <pc:sldMkLst>
          <pc:docMk/>
          <pc:sldMk cId="3891290705" sldId="300"/>
        </pc:sldMkLst>
        <pc:spChg chg="mod">
          <ac:chgData name="Susan Prow" userId="3da18737-760b-45db-8a7f-ee8ad3fdf613" providerId="ADAL" clId="{EB9F0576-A434-43CF-BFF1-F930554AA417}" dt="2023-05-01T03:43:20.085" v="105" actId="20577"/>
          <ac:spMkLst>
            <pc:docMk/>
            <pc:sldMk cId="3891290705" sldId="300"/>
            <ac:spMk id="6" creationId="{00000000-0000-0000-0000-000000000000}"/>
          </ac:spMkLst>
        </pc:spChg>
        <pc:spChg chg="del mod">
          <ac:chgData name="Susan Prow" userId="3da18737-760b-45db-8a7f-ee8ad3fdf613" providerId="ADAL" clId="{EB9F0576-A434-43CF-BFF1-F930554AA417}" dt="2023-05-01T03:43:28.965" v="109" actId="478"/>
          <ac:spMkLst>
            <pc:docMk/>
            <pc:sldMk cId="3891290705" sldId="300"/>
            <ac:spMk id="7" creationId="{00000000-0000-0000-0000-000000000000}"/>
          </ac:spMkLst>
        </pc:spChg>
        <pc:spChg chg="del mod">
          <ac:chgData name="Susan Prow" userId="3da18737-760b-45db-8a7f-ee8ad3fdf613" providerId="ADAL" clId="{EB9F0576-A434-43CF-BFF1-F930554AA417}" dt="2023-05-01T03:43:32.940" v="111" actId="478"/>
          <ac:spMkLst>
            <pc:docMk/>
            <pc:sldMk cId="3891290705" sldId="300"/>
            <ac:spMk id="8" creationId="{00000000-0000-0000-0000-000000000000}"/>
          </ac:spMkLst>
        </pc:spChg>
        <pc:picChg chg="del">
          <ac:chgData name="Susan Prow" userId="3da18737-760b-45db-8a7f-ee8ad3fdf613" providerId="ADAL" clId="{EB9F0576-A434-43CF-BFF1-F930554AA417}" dt="2023-05-01T03:43:26.507" v="107" actId="478"/>
          <ac:picMkLst>
            <pc:docMk/>
            <pc:sldMk cId="3891290705" sldId="300"/>
            <ac:picMk id="4" creationId="{00000000-0000-0000-0000-000000000000}"/>
          </ac:picMkLst>
        </pc:picChg>
        <pc:picChg chg="del">
          <ac:chgData name="Susan Prow" userId="3da18737-760b-45db-8a7f-ee8ad3fdf613" providerId="ADAL" clId="{EB9F0576-A434-43CF-BFF1-F930554AA417}" dt="2023-05-01T03:43:25.575" v="106" actId="478"/>
          <ac:picMkLst>
            <pc:docMk/>
            <pc:sldMk cId="3891290705" sldId="300"/>
            <ac:picMk id="9" creationId="{3D942100-7A7F-B928-A6B5-A58D06D81FC0}"/>
          </ac:picMkLst>
        </pc:picChg>
        <pc:picChg chg="add mod ord">
          <ac:chgData name="Susan Prow" userId="3da18737-760b-45db-8a7f-ee8ad3fdf613" providerId="ADAL" clId="{EB9F0576-A434-43CF-BFF1-F930554AA417}" dt="2023-05-01T14:55:05.748" v="4656" actId="1076"/>
          <ac:picMkLst>
            <pc:docMk/>
            <pc:sldMk cId="3891290705" sldId="300"/>
            <ac:picMk id="10" creationId="{FFE71397-0575-C4E2-DB0E-E1731E767554}"/>
          </ac:picMkLst>
        </pc:picChg>
        <pc:picChg chg="add mod ord">
          <ac:chgData name="Susan Prow" userId="3da18737-760b-45db-8a7f-ee8ad3fdf613" providerId="ADAL" clId="{EB9F0576-A434-43CF-BFF1-F930554AA417}" dt="2023-05-01T14:55:01.753" v="4655" actId="1076"/>
          <ac:picMkLst>
            <pc:docMk/>
            <pc:sldMk cId="3891290705" sldId="300"/>
            <ac:picMk id="12" creationId="{0439E197-D28A-10AC-06CB-63D0705BF6DF}"/>
          </ac:picMkLst>
        </pc:picChg>
        <pc:picChg chg="add mod">
          <ac:chgData name="Susan Prow" userId="3da18737-760b-45db-8a7f-ee8ad3fdf613" providerId="ADAL" clId="{EB9F0576-A434-43CF-BFF1-F930554AA417}" dt="2023-05-01T03:48:22.740" v="141" actId="1076"/>
          <ac:picMkLst>
            <pc:docMk/>
            <pc:sldMk cId="3891290705" sldId="300"/>
            <ac:picMk id="14" creationId="{FAB6BE67-F200-16E5-1E03-DADB8DF37BC7}"/>
          </ac:picMkLst>
        </pc:picChg>
        <pc:picChg chg="add mod ord">
          <ac:chgData name="Susan Prow" userId="3da18737-760b-45db-8a7f-ee8ad3fdf613" providerId="ADAL" clId="{EB9F0576-A434-43CF-BFF1-F930554AA417}" dt="2023-05-01T14:54:59.880" v="4654" actId="1076"/>
          <ac:picMkLst>
            <pc:docMk/>
            <pc:sldMk cId="3891290705" sldId="300"/>
            <ac:picMk id="16" creationId="{70D8024A-7C79-A95F-1104-EDE42F0F1C4B}"/>
          </ac:picMkLst>
        </pc:picChg>
        <pc:picChg chg="add del mod">
          <ac:chgData name="Susan Prow" userId="3da18737-760b-45db-8a7f-ee8ad3fdf613" providerId="ADAL" clId="{EB9F0576-A434-43CF-BFF1-F930554AA417}" dt="2023-05-01T14:54:54.793" v="4653" actId="478"/>
          <ac:picMkLst>
            <pc:docMk/>
            <pc:sldMk cId="3891290705" sldId="300"/>
            <ac:picMk id="18" creationId="{4176F93A-2E15-553E-125D-8E7869B051F1}"/>
          </ac:picMkLst>
        </pc:picChg>
      </pc:sldChg>
      <pc:sldChg chg="addSp delSp modSp mod ord modAnim">
        <pc:chgData name="Susan Prow" userId="3da18737-760b-45db-8a7f-ee8ad3fdf613" providerId="ADAL" clId="{EB9F0576-A434-43CF-BFF1-F930554AA417}" dt="2023-05-01T17:28:58.748" v="5616" actId="113"/>
        <pc:sldMkLst>
          <pc:docMk/>
          <pc:sldMk cId="1740896998" sldId="301"/>
        </pc:sldMkLst>
        <pc:spChg chg="mod">
          <ac:chgData name="Susan Prow" userId="3da18737-760b-45db-8a7f-ee8ad3fdf613" providerId="ADAL" clId="{EB9F0576-A434-43CF-BFF1-F930554AA417}" dt="2023-05-01T04:34:20.477" v="2462" actId="20577"/>
          <ac:spMkLst>
            <pc:docMk/>
            <pc:sldMk cId="1740896998" sldId="301"/>
            <ac:spMk id="6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7:28:58.748" v="5616" actId="113"/>
          <ac:spMkLst>
            <pc:docMk/>
            <pc:sldMk cId="1740896998" sldId="301"/>
            <ac:spMk id="7" creationId="{00000000-0000-0000-0000-000000000000}"/>
          </ac:spMkLst>
        </pc:spChg>
        <pc:spChg chg="del">
          <ac:chgData name="Susan Prow" userId="3da18737-760b-45db-8a7f-ee8ad3fdf613" providerId="ADAL" clId="{EB9F0576-A434-43CF-BFF1-F930554AA417}" dt="2023-05-01T04:27:00.028" v="1918" actId="478"/>
          <ac:spMkLst>
            <pc:docMk/>
            <pc:sldMk cId="1740896998" sldId="301"/>
            <ac:spMk id="8" creationId="{00000000-0000-0000-0000-000000000000}"/>
          </ac:spMkLst>
        </pc:spChg>
        <pc:picChg chg="mod">
          <ac:chgData name="Susan Prow" userId="3da18737-760b-45db-8a7f-ee8ad3fdf613" providerId="ADAL" clId="{EB9F0576-A434-43CF-BFF1-F930554AA417}" dt="2023-05-01T17:28:54.352" v="5615" actId="1076"/>
          <ac:picMkLst>
            <pc:docMk/>
            <pc:sldMk cId="1740896998" sldId="301"/>
            <ac:picMk id="2" creationId="{00000000-0000-0000-0000-000000000000}"/>
          </ac:picMkLst>
        </pc:picChg>
        <pc:picChg chg="mod">
          <ac:chgData name="Susan Prow" userId="3da18737-760b-45db-8a7f-ee8ad3fdf613" providerId="ADAL" clId="{EB9F0576-A434-43CF-BFF1-F930554AA417}" dt="2023-05-01T15:07:08.995" v="4887" actId="1076"/>
          <ac:picMkLst>
            <pc:docMk/>
            <pc:sldMk cId="1740896998" sldId="301"/>
            <ac:picMk id="4" creationId="{00000000-0000-0000-0000-000000000000}"/>
          </ac:picMkLst>
        </pc:picChg>
        <pc:picChg chg="add mod">
          <ac:chgData name="Susan Prow" userId="3da18737-760b-45db-8a7f-ee8ad3fdf613" providerId="ADAL" clId="{EB9F0576-A434-43CF-BFF1-F930554AA417}" dt="2023-05-01T04:27:57.712" v="1924" actId="14100"/>
          <ac:picMkLst>
            <pc:docMk/>
            <pc:sldMk cId="1740896998" sldId="301"/>
            <ac:picMk id="9" creationId="{73932B1E-9691-5921-6A29-0918D3BC40A2}"/>
          </ac:picMkLst>
        </pc:picChg>
        <pc:picChg chg="del">
          <ac:chgData name="Susan Prow" userId="3da18737-760b-45db-8a7f-ee8ad3fdf613" providerId="ADAL" clId="{EB9F0576-A434-43CF-BFF1-F930554AA417}" dt="2023-05-01T04:25:45.085" v="1872" actId="478"/>
          <ac:picMkLst>
            <pc:docMk/>
            <pc:sldMk cId="1740896998" sldId="301"/>
            <ac:picMk id="11" creationId="{4FB383FE-391F-3D51-6179-3C450E724499}"/>
          </ac:picMkLst>
        </pc:picChg>
        <pc:picChg chg="add mod">
          <ac:chgData name="Susan Prow" userId="3da18737-760b-45db-8a7f-ee8ad3fdf613" providerId="ADAL" clId="{EB9F0576-A434-43CF-BFF1-F930554AA417}" dt="2023-05-01T14:58:59.878" v="4700" actId="14100"/>
          <ac:picMkLst>
            <pc:docMk/>
            <pc:sldMk cId="1740896998" sldId="301"/>
            <ac:picMk id="1026" creationId="{473D762A-7F66-5D37-025A-7A548111D6EB}"/>
          </ac:picMkLst>
        </pc:picChg>
      </pc:sldChg>
      <pc:sldChg chg="del">
        <pc:chgData name="Susan Prow" userId="3da18737-760b-45db-8a7f-ee8ad3fdf613" providerId="ADAL" clId="{EB9F0576-A434-43CF-BFF1-F930554AA417}" dt="2023-05-01T05:24:25.081" v="4272" actId="47"/>
        <pc:sldMkLst>
          <pc:docMk/>
          <pc:sldMk cId="3265832509" sldId="304"/>
        </pc:sldMkLst>
      </pc:sldChg>
      <pc:sldChg chg="addSp delSp modSp mod delAnim modAnim">
        <pc:chgData name="Susan Prow" userId="3da18737-760b-45db-8a7f-ee8ad3fdf613" providerId="ADAL" clId="{EB9F0576-A434-43CF-BFF1-F930554AA417}" dt="2023-05-01T18:48:11.747" v="5618"/>
        <pc:sldMkLst>
          <pc:docMk/>
          <pc:sldMk cId="4068459084" sldId="305"/>
        </pc:sldMkLst>
        <pc:spChg chg="add mod">
          <ac:chgData name="Susan Prow" userId="3da18737-760b-45db-8a7f-ee8ad3fdf613" providerId="ADAL" clId="{EB9F0576-A434-43CF-BFF1-F930554AA417}" dt="2023-05-01T15:12:52.104" v="4955" actId="14100"/>
          <ac:spMkLst>
            <pc:docMk/>
            <pc:sldMk cId="4068459084" sldId="305"/>
            <ac:spMk id="2" creationId="{B981EAC7-279A-B332-0785-FF03B4A05EE6}"/>
          </ac:spMkLst>
        </pc:spChg>
        <pc:spChg chg="del mod">
          <ac:chgData name="Susan Prow" userId="3da18737-760b-45db-8a7f-ee8ad3fdf613" providerId="ADAL" clId="{EB9F0576-A434-43CF-BFF1-F930554AA417}" dt="2023-05-01T05:30:45.425" v="4360" actId="478"/>
          <ac:spMkLst>
            <pc:docMk/>
            <pc:sldMk cId="4068459084" sldId="305"/>
            <ac:spMk id="4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5:17:07.188" v="4974" actId="255"/>
          <ac:spMkLst>
            <pc:docMk/>
            <pc:sldMk cId="4068459084" sldId="305"/>
            <ac:spMk id="5" creationId="{268442C8-6B3C-0E2A-6295-100E241A7535}"/>
          </ac:spMkLst>
        </pc:spChg>
        <pc:spChg chg="del mod">
          <ac:chgData name="Susan Prow" userId="3da18737-760b-45db-8a7f-ee8ad3fdf613" providerId="ADAL" clId="{EB9F0576-A434-43CF-BFF1-F930554AA417}" dt="2023-05-01T05:30:39.699" v="4357" actId="478"/>
          <ac:spMkLst>
            <pc:docMk/>
            <pc:sldMk cId="4068459084" sldId="305"/>
            <ac:spMk id="7" creationId="{84B53E58-C676-46A5-9B27-317E4D46AB84}"/>
          </ac:spMkLst>
        </pc:spChg>
        <pc:spChg chg="del">
          <ac:chgData name="Susan Prow" userId="3da18737-760b-45db-8a7f-ee8ad3fdf613" providerId="ADAL" clId="{EB9F0576-A434-43CF-BFF1-F930554AA417}" dt="2023-05-01T05:30:32.324" v="4354" actId="478"/>
          <ac:spMkLst>
            <pc:docMk/>
            <pc:sldMk cId="4068459084" sldId="305"/>
            <ac:spMk id="9" creationId="{3840E9E4-50E2-F74C-0179-0E1189AFE72B}"/>
          </ac:spMkLst>
        </pc:spChg>
        <pc:spChg chg="add del mod">
          <ac:chgData name="Susan Prow" userId="3da18737-760b-45db-8a7f-ee8ad3fdf613" providerId="ADAL" clId="{EB9F0576-A434-43CF-BFF1-F930554AA417}" dt="2023-05-01T05:42:42.085" v="4614" actId="478"/>
          <ac:spMkLst>
            <pc:docMk/>
            <pc:sldMk cId="4068459084" sldId="305"/>
            <ac:spMk id="12" creationId="{FE71914C-D2B1-BD93-DB76-6651E067C4D0}"/>
          </ac:spMkLst>
        </pc:spChg>
        <pc:spChg chg="add del mod">
          <ac:chgData name="Susan Prow" userId="3da18737-760b-45db-8a7f-ee8ad3fdf613" providerId="ADAL" clId="{EB9F0576-A434-43CF-BFF1-F930554AA417}" dt="2023-05-01T05:39:05.241" v="4595" actId="33987"/>
          <ac:spMkLst>
            <pc:docMk/>
            <pc:sldMk cId="4068459084" sldId="305"/>
            <ac:spMk id="14" creationId="{3232C5FB-C650-E6E3-A328-749B52717D08}"/>
          </ac:spMkLst>
        </pc:spChg>
        <pc:spChg chg="add del mod">
          <ac:chgData name="Susan Prow" userId="3da18737-760b-45db-8a7f-ee8ad3fdf613" providerId="ADAL" clId="{EB9F0576-A434-43CF-BFF1-F930554AA417}" dt="2023-05-01T05:39:18.390" v="4597" actId="33987"/>
          <ac:spMkLst>
            <pc:docMk/>
            <pc:sldMk cId="4068459084" sldId="305"/>
            <ac:spMk id="15" creationId="{3AEF8DA7-D995-1F8F-B194-203757A772A6}"/>
          </ac:spMkLst>
        </pc:spChg>
        <pc:spChg chg="add del mod">
          <ac:chgData name="Susan Prow" userId="3da18737-760b-45db-8a7f-ee8ad3fdf613" providerId="ADAL" clId="{EB9F0576-A434-43CF-BFF1-F930554AA417}" dt="2023-05-01T05:40:12.776" v="4602" actId="478"/>
          <ac:spMkLst>
            <pc:docMk/>
            <pc:sldMk cId="4068459084" sldId="305"/>
            <ac:spMk id="16" creationId="{45C86B5A-57EC-0BD5-FFD4-A51B412FF5FF}"/>
          </ac:spMkLst>
        </pc:spChg>
        <pc:spChg chg="add del mod">
          <ac:chgData name="Susan Prow" userId="3da18737-760b-45db-8a7f-ee8ad3fdf613" providerId="ADAL" clId="{EB9F0576-A434-43CF-BFF1-F930554AA417}" dt="2023-05-01T05:40:26.835" v="4606" actId="478"/>
          <ac:spMkLst>
            <pc:docMk/>
            <pc:sldMk cId="4068459084" sldId="305"/>
            <ac:spMk id="17" creationId="{C63D8D2D-F349-37D3-6417-BAFBF8BE8D53}"/>
          </ac:spMkLst>
        </pc:spChg>
        <pc:spChg chg="add mod">
          <ac:chgData name="Susan Prow" userId="3da18737-760b-45db-8a7f-ee8ad3fdf613" providerId="ADAL" clId="{EB9F0576-A434-43CF-BFF1-F930554AA417}" dt="2023-05-01T15:13:06.298" v="4957" actId="1076"/>
          <ac:spMkLst>
            <pc:docMk/>
            <pc:sldMk cId="4068459084" sldId="305"/>
            <ac:spMk id="18" creationId="{E16A5B4D-F49F-B5AA-967B-C8CCD8CDE83A}"/>
          </ac:spMkLst>
        </pc:spChg>
        <pc:spChg chg="del">
          <ac:chgData name="Susan Prow" userId="3da18737-760b-45db-8a7f-ee8ad3fdf613" providerId="ADAL" clId="{EB9F0576-A434-43CF-BFF1-F930554AA417}" dt="2023-05-01T05:30:41.232" v="4358" actId="478"/>
          <ac:spMkLst>
            <pc:docMk/>
            <pc:sldMk cId="4068459084" sldId="305"/>
            <ac:spMk id="19" creationId="{A3537016-8648-81B4-2C73-1D85243825DD}"/>
          </ac:spMkLst>
        </pc:spChg>
        <pc:picChg chg="del mod">
          <ac:chgData name="Susan Prow" userId="3da18737-760b-45db-8a7f-ee8ad3fdf613" providerId="ADAL" clId="{EB9F0576-A434-43CF-BFF1-F930554AA417}" dt="2023-05-01T05:35:15.331" v="4539" actId="478"/>
          <ac:picMkLst>
            <pc:docMk/>
            <pc:sldMk cId="4068459084" sldId="305"/>
            <ac:picMk id="2" creationId="{B83324E2-65C4-AA08-15FE-2F646DE903F4}"/>
          </ac:picMkLst>
        </pc:picChg>
        <pc:picChg chg="add del mod">
          <ac:chgData name="Susan Prow" userId="3da18737-760b-45db-8a7f-ee8ad3fdf613" providerId="ADAL" clId="{EB9F0576-A434-43CF-BFF1-F930554AA417}" dt="2023-05-01T05:31:46.700" v="4365" actId="478"/>
          <ac:picMkLst>
            <pc:docMk/>
            <pc:sldMk cId="4068459084" sldId="305"/>
            <ac:picMk id="6" creationId="{88CB6E6B-2371-5046-918C-7B9F65168446}"/>
          </ac:picMkLst>
        </pc:picChg>
        <pc:picChg chg="mod">
          <ac:chgData name="Susan Prow" userId="3da18737-760b-45db-8a7f-ee8ad3fdf613" providerId="ADAL" clId="{EB9F0576-A434-43CF-BFF1-F930554AA417}" dt="2023-05-01T05:37:55.310" v="4564" actId="1076"/>
          <ac:picMkLst>
            <pc:docMk/>
            <pc:sldMk cId="4068459084" sldId="305"/>
            <ac:picMk id="8" creationId="{58041E2D-337A-2E02-248A-613649D8F4E5}"/>
          </ac:picMkLst>
        </pc:picChg>
        <pc:picChg chg="add del mod ord">
          <ac:chgData name="Susan Prow" userId="3da18737-760b-45db-8a7f-ee8ad3fdf613" providerId="ADAL" clId="{EB9F0576-A434-43CF-BFF1-F930554AA417}" dt="2023-05-01T05:42:47.276" v="4616" actId="1076"/>
          <ac:picMkLst>
            <pc:docMk/>
            <pc:sldMk cId="4068459084" sldId="305"/>
            <ac:picMk id="11" creationId="{50CBC39F-100D-04D6-0B95-5967C998D059}"/>
          </ac:picMkLst>
        </pc:picChg>
        <pc:picChg chg="del">
          <ac:chgData name="Susan Prow" userId="3da18737-760b-45db-8a7f-ee8ad3fdf613" providerId="ADAL" clId="{EB9F0576-A434-43CF-BFF1-F930554AA417}" dt="2023-05-01T05:30:23.394" v="4351" actId="478"/>
          <ac:picMkLst>
            <pc:docMk/>
            <pc:sldMk cId="4068459084" sldId="305"/>
            <ac:picMk id="13" creationId="{3402148B-1264-F22C-803F-BD7B7DFE952D}"/>
          </ac:picMkLst>
        </pc:picChg>
      </pc:sldChg>
      <pc:sldChg chg="del">
        <pc:chgData name="Susan Prow" userId="3da18737-760b-45db-8a7f-ee8ad3fdf613" providerId="ADAL" clId="{EB9F0576-A434-43CF-BFF1-F930554AA417}" dt="2023-05-01T05:24:27.222" v="4273" actId="47"/>
        <pc:sldMkLst>
          <pc:docMk/>
          <pc:sldMk cId="3172288349" sldId="306"/>
        </pc:sldMkLst>
      </pc:sldChg>
      <pc:sldChg chg="del">
        <pc:chgData name="Susan Prow" userId="3da18737-760b-45db-8a7f-ee8ad3fdf613" providerId="ADAL" clId="{EB9F0576-A434-43CF-BFF1-F930554AA417}" dt="2023-05-01T05:24:32.874" v="4274" actId="47"/>
        <pc:sldMkLst>
          <pc:docMk/>
          <pc:sldMk cId="4185872158" sldId="307"/>
        </pc:sldMkLst>
      </pc:sldChg>
      <pc:sldChg chg="del">
        <pc:chgData name="Susan Prow" userId="3da18737-760b-45db-8a7f-ee8ad3fdf613" providerId="ADAL" clId="{EB9F0576-A434-43CF-BFF1-F930554AA417}" dt="2023-05-01T05:24:38.338" v="4275" actId="47"/>
        <pc:sldMkLst>
          <pc:docMk/>
          <pc:sldMk cId="2750043683" sldId="308"/>
        </pc:sldMkLst>
      </pc:sldChg>
      <pc:sldChg chg="modSp mod modAnim">
        <pc:chgData name="Susan Prow" userId="3da18737-760b-45db-8a7f-ee8ad3fdf613" providerId="ADAL" clId="{EB9F0576-A434-43CF-BFF1-F930554AA417}" dt="2023-05-01T14:58:38.549" v="4699" actId="20577"/>
        <pc:sldMkLst>
          <pc:docMk/>
          <pc:sldMk cId="1154734205" sldId="309"/>
        </pc:sldMkLst>
        <pc:spChg chg="mod">
          <ac:chgData name="Susan Prow" userId="3da18737-760b-45db-8a7f-ee8ad3fdf613" providerId="ADAL" clId="{EB9F0576-A434-43CF-BFF1-F930554AA417}" dt="2023-05-01T04:13:26.008" v="1131" actId="1076"/>
          <ac:spMkLst>
            <pc:docMk/>
            <pc:sldMk cId="1154734205" sldId="309"/>
            <ac:spMk id="5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4:58:38.549" v="4699" actId="20577"/>
          <ac:spMkLst>
            <pc:docMk/>
            <pc:sldMk cId="1154734205" sldId="309"/>
            <ac:spMk id="8" creationId="{00000000-0000-0000-0000-000000000000}"/>
          </ac:spMkLst>
        </pc:spChg>
        <pc:picChg chg="mod">
          <ac:chgData name="Susan Prow" userId="3da18737-760b-45db-8a7f-ee8ad3fdf613" providerId="ADAL" clId="{EB9F0576-A434-43CF-BFF1-F930554AA417}" dt="2023-05-01T04:13:19.188" v="1129" actId="1076"/>
          <ac:picMkLst>
            <pc:docMk/>
            <pc:sldMk cId="1154734205" sldId="309"/>
            <ac:picMk id="2" creationId="{00000000-0000-0000-0000-000000000000}"/>
          </ac:picMkLst>
        </pc:picChg>
      </pc:sldChg>
      <pc:sldChg chg="addSp delSp modSp add mod delAnim modAnim">
        <pc:chgData name="Susan Prow" userId="3da18737-760b-45db-8a7f-ee8ad3fdf613" providerId="ADAL" clId="{EB9F0576-A434-43CF-BFF1-F930554AA417}" dt="2023-05-01T16:12:58.147" v="5492" actId="21"/>
        <pc:sldMkLst>
          <pc:docMk/>
          <pc:sldMk cId="1756080404" sldId="310"/>
        </pc:sldMkLst>
        <pc:spChg chg="add del mod">
          <ac:chgData name="Susan Prow" userId="3da18737-760b-45db-8a7f-ee8ad3fdf613" providerId="ADAL" clId="{EB9F0576-A434-43CF-BFF1-F930554AA417}" dt="2023-05-01T16:12:58.147" v="5492" actId="21"/>
          <ac:spMkLst>
            <pc:docMk/>
            <pc:sldMk cId="1756080404" sldId="310"/>
            <ac:spMk id="3" creationId="{2A0BFD84-61F7-890E-040F-D09CA1B75CBD}"/>
          </ac:spMkLst>
        </pc:spChg>
        <pc:spChg chg="mod">
          <ac:chgData name="Susan Prow" userId="3da18737-760b-45db-8a7f-ee8ad3fdf613" providerId="ADAL" clId="{EB9F0576-A434-43CF-BFF1-F930554AA417}" dt="2023-05-01T15:11:33.756" v="4941" actId="14100"/>
          <ac:spMkLst>
            <pc:docMk/>
            <pc:sldMk cId="1756080404" sldId="310"/>
            <ac:spMk id="5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5:38:39.733" v="5379" actId="1076"/>
          <ac:spMkLst>
            <pc:docMk/>
            <pc:sldMk cId="1756080404" sldId="310"/>
            <ac:spMk id="8" creationId="{00000000-0000-0000-0000-000000000000}"/>
          </ac:spMkLst>
        </pc:spChg>
      </pc:sldChg>
      <pc:sldChg chg="modSp add mod ord modAnim">
        <pc:chgData name="Susan Prow" userId="3da18737-760b-45db-8a7f-ee8ad3fdf613" providerId="ADAL" clId="{EB9F0576-A434-43CF-BFF1-F930554AA417}" dt="2023-05-01T14:57:17.389" v="4674" actId="20577"/>
        <pc:sldMkLst>
          <pc:docMk/>
          <pc:sldMk cId="1175248298" sldId="311"/>
        </pc:sldMkLst>
        <pc:spChg chg="mod">
          <ac:chgData name="Susan Prow" userId="3da18737-760b-45db-8a7f-ee8ad3fdf613" providerId="ADAL" clId="{EB9F0576-A434-43CF-BFF1-F930554AA417}" dt="2023-05-01T14:57:17.389" v="4674" actId="20577"/>
          <ac:spMkLst>
            <pc:docMk/>
            <pc:sldMk cId="1175248298" sldId="311"/>
            <ac:spMk id="5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4:56:48.668" v="4672" actId="113"/>
          <ac:spMkLst>
            <pc:docMk/>
            <pc:sldMk cId="1175248298" sldId="311"/>
            <ac:spMk id="8" creationId="{00000000-0000-0000-0000-000000000000}"/>
          </ac:spMkLst>
        </pc:spChg>
      </pc:sldChg>
      <pc:sldChg chg="addSp delSp modSp add mod ord modAnim">
        <pc:chgData name="Susan Prow" userId="3da18737-760b-45db-8a7f-ee8ad3fdf613" providerId="ADAL" clId="{EB9F0576-A434-43CF-BFF1-F930554AA417}" dt="2023-05-01T15:29:45.570" v="5329"/>
        <pc:sldMkLst>
          <pc:docMk/>
          <pc:sldMk cId="3913698876" sldId="312"/>
        </pc:sldMkLst>
        <pc:spChg chg="mod">
          <ac:chgData name="Susan Prow" userId="3da18737-760b-45db-8a7f-ee8ad3fdf613" providerId="ADAL" clId="{EB9F0576-A434-43CF-BFF1-F930554AA417}" dt="2023-05-01T04:02:49.671" v="1073" actId="20577"/>
          <ac:spMkLst>
            <pc:docMk/>
            <pc:sldMk cId="3913698876" sldId="312"/>
            <ac:spMk id="6" creationId="{00000000-0000-0000-0000-000000000000}"/>
          </ac:spMkLst>
        </pc:spChg>
        <pc:picChg chg="add mod">
          <ac:chgData name="Susan Prow" userId="3da18737-760b-45db-8a7f-ee8ad3fdf613" providerId="ADAL" clId="{EB9F0576-A434-43CF-BFF1-F930554AA417}" dt="2023-05-01T04:12:12.089" v="1115" actId="1076"/>
          <ac:picMkLst>
            <pc:docMk/>
            <pc:sldMk cId="3913698876" sldId="312"/>
            <ac:picMk id="5" creationId="{8BE9601C-BCCD-5E26-8386-062D67B4AC82}"/>
          </ac:picMkLst>
        </pc:picChg>
        <pc:picChg chg="add mod">
          <ac:chgData name="Susan Prow" userId="3da18737-760b-45db-8a7f-ee8ad3fdf613" providerId="ADAL" clId="{EB9F0576-A434-43CF-BFF1-F930554AA417}" dt="2023-05-01T04:12:21.705" v="1118" actId="1076"/>
          <ac:picMkLst>
            <pc:docMk/>
            <pc:sldMk cId="3913698876" sldId="312"/>
            <ac:picMk id="8" creationId="{B969B2D4-D354-EF29-31A0-6E115A4CC1BC}"/>
          </ac:picMkLst>
        </pc:picChg>
        <pc:picChg chg="del">
          <ac:chgData name="Susan Prow" userId="3da18737-760b-45db-8a7f-ee8ad3fdf613" providerId="ADAL" clId="{EB9F0576-A434-43CF-BFF1-F930554AA417}" dt="2023-05-01T04:03:42.504" v="1074" actId="478"/>
          <ac:picMkLst>
            <pc:docMk/>
            <pc:sldMk cId="3913698876" sldId="312"/>
            <ac:picMk id="10" creationId="{FFE71397-0575-C4E2-DB0E-E1731E767554}"/>
          </ac:picMkLst>
        </pc:picChg>
        <pc:picChg chg="add mod">
          <ac:chgData name="Susan Prow" userId="3da18737-760b-45db-8a7f-ee8ad3fdf613" providerId="ADAL" clId="{EB9F0576-A434-43CF-BFF1-F930554AA417}" dt="2023-05-01T04:12:18.612" v="1117" actId="1076"/>
          <ac:picMkLst>
            <pc:docMk/>
            <pc:sldMk cId="3913698876" sldId="312"/>
            <ac:picMk id="11" creationId="{07A4BC20-1C9F-864D-091E-6D69CB5076A5}"/>
          </ac:picMkLst>
        </pc:picChg>
        <pc:picChg chg="del">
          <ac:chgData name="Susan Prow" userId="3da18737-760b-45db-8a7f-ee8ad3fdf613" providerId="ADAL" clId="{EB9F0576-A434-43CF-BFF1-F930554AA417}" dt="2023-05-01T04:03:45.301" v="1078" actId="478"/>
          <ac:picMkLst>
            <pc:docMk/>
            <pc:sldMk cId="3913698876" sldId="312"/>
            <ac:picMk id="12" creationId="{0439E197-D28A-10AC-06CB-63D0705BF6DF}"/>
          </ac:picMkLst>
        </pc:picChg>
        <pc:picChg chg="del">
          <ac:chgData name="Susan Prow" userId="3da18737-760b-45db-8a7f-ee8ad3fdf613" providerId="ADAL" clId="{EB9F0576-A434-43CF-BFF1-F930554AA417}" dt="2023-05-01T04:03:43.159" v="1075" actId="478"/>
          <ac:picMkLst>
            <pc:docMk/>
            <pc:sldMk cId="3913698876" sldId="312"/>
            <ac:picMk id="14" creationId="{FAB6BE67-F200-16E5-1E03-DADB8DF37BC7}"/>
          </ac:picMkLst>
        </pc:picChg>
        <pc:picChg chg="del">
          <ac:chgData name="Susan Prow" userId="3da18737-760b-45db-8a7f-ee8ad3fdf613" providerId="ADAL" clId="{EB9F0576-A434-43CF-BFF1-F930554AA417}" dt="2023-05-01T04:03:44.615" v="1077" actId="478"/>
          <ac:picMkLst>
            <pc:docMk/>
            <pc:sldMk cId="3913698876" sldId="312"/>
            <ac:picMk id="16" creationId="{70D8024A-7C79-A95F-1104-EDE42F0F1C4B}"/>
          </ac:picMkLst>
        </pc:picChg>
        <pc:picChg chg="del">
          <ac:chgData name="Susan Prow" userId="3da18737-760b-45db-8a7f-ee8ad3fdf613" providerId="ADAL" clId="{EB9F0576-A434-43CF-BFF1-F930554AA417}" dt="2023-05-01T04:03:43.938" v="1076" actId="478"/>
          <ac:picMkLst>
            <pc:docMk/>
            <pc:sldMk cId="3913698876" sldId="312"/>
            <ac:picMk id="18" creationId="{4176F93A-2E15-553E-125D-8E7869B051F1}"/>
          </ac:picMkLst>
        </pc:picChg>
      </pc:sldChg>
      <pc:sldChg chg="addSp delSp modSp add mod ord modAnim">
        <pc:chgData name="Susan Prow" userId="3da18737-760b-45db-8a7f-ee8ad3fdf613" providerId="ADAL" clId="{EB9F0576-A434-43CF-BFF1-F930554AA417}" dt="2023-05-01T15:53:22.849" v="5409"/>
        <pc:sldMkLst>
          <pc:docMk/>
          <pc:sldMk cId="262752022" sldId="313"/>
        </pc:sldMkLst>
        <pc:spChg chg="mod">
          <ac:chgData name="Susan Prow" userId="3da18737-760b-45db-8a7f-ee8ad3fdf613" providerId="ADAL" clId="{EB9F0576-A434-43CF-BFF1-F930554AA417}" dt="2023-05-01T04:33:51.330" v="2418" actId="6549"/>
          <ac:spMkLst>
            <pc:docMk/>
            <pc:sldMk cId="262752022" sldId="313"/>
            <ac:spMk id="6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5:00:22.986" v="4707" actId="113"/>
          <ac:spMkLst>
            <pc:docMk/>
            <pc:sldMk cId="262752022" sldId="313"/>
            <ac:spMk id="7" creationId="{00000000-0000-0000-0000-000000000000}"/>
          </ac:spMkLst>
        </pc:spChg>
        <pc:picChg chg="mod">
          <ac:chgData name="Susan Prow" userId="3da18737-760b-45db-8a7f-ee8ad3fdf613" providerId="ADAL" clId="{EB9F0576-A434-43CF-BFF1-F930554AA417}" dt="2023-05-01T15:05:53.369" v="4876" actId="1076"/>
          <ac:picMkLst>
            <pc:docMk/>
            <pc:sldMk cId="262752022" sldId="313"/>
            <ac:picMk id="2" creationId="{00000000-0000-0000-0000-000000000000}"/>
          </ac:picMkLst>
        </pc:picChg>
        <pc:picChg chg="mod">
          <ac:chgData name="Susan Prow" userId="3da18737-760b-45db-8a7f-ee8ad3fdf613" providerId="ADAL" clId="{EB9F0576-A434-43CF-BFF1-F930554AA417}" dt="2023-05-01T15:06:03.386" v="4878" actId="1076"/>
          <ac:picMkLst>
            <pc:docMk/>
            <pc:sldMk cId="262752022" sldId="313"/>
            <ac:picMk id="4" creationId="{00000000-0000-0000-0000-000000000000}"/>
          </ac:picMkLst>
        </pc:picChg>
        <pc:picChg chg="add del mod">
          <ac:chgData name="Susan Prow" userId="3da18737-760b-45db-8a7f-ee8ad3fdf613" providerId="ADAL" clId="{EB9F0576-A434-43CF-BFF1-F930554AA417}" dt="2023-05-01T04:32:03.686" v="2132" actId="478"/>
          <ac:picMkLst>
            <pc:docMk/>
            <pc:sldMk cId="262752022" sldId="313"/>
            <ac:picMk id="8" creationId="{41410BC8-6CD2-3070-6F78-80A19D940AAB}"/>
          </ac:picMkLst>
        </pc:picChg>
        <pc:picChg chg="del">
          <ac:chgData name="Susan Prow" userId="3da18737-760b-45db-8a7f-ee8ad3fdf613" providerId="ADAL" clId="{EB9F0576-A434-43CF-BFF1-F930554AA417}" dt="2023-05-01T04:30:31.288" v="2065" actId="478"/>
          <ac:picMkLst>
            <pc:docMk/>
            <pc:sldMk cId="262752022" sldId="313"/>
            <ac:picMk id="9" creationId="{73932B1E-9691-5921-6A29-0918D3BC40A2}"/>
          </ac:picMkLst>
        </pc:picChg>
        <pc:picChg chg="add mod">
          <ac:chgData name="Susan Prow" userId="3da18737-760b-45db-8a7f-ee8ad3fdf613" providerId="ADAL" clId="{EB9F0576-A434-43CF-BFF1-F930554AA417}" dt="2023-05-01T14:59:53.484" v="4703" actId="14100"/>
          <ac:picMkLst>
            <pc:docMk/>
            <pc:sldMk cId="262752022" sldId="313"/>
            <ac:picMk id="11" creationId="{16794590-16C0-D3DF-C54F-D2A68CAD0235}"/>
          </ac:picMkLst>
        </pc:picChg>
        <pc:picChg chg="del">
          <ac:chgData name="Susan Prow" userId="3da18737-760b-45db-8a7f-ee8ad3fdf613" providerId="ADAL" clId="{EB9F0576-A434-43CF-BFF1-F930554AA417}" dt="2023-05-01T04:30:28.424" v="2064" actId="478"/>
          <ac:picMkLst>
            <pc:docMk/>
            <pc:sldMk cId="262752022" sldId="313"/>
            <ac:picMk id="1026" creationId="{473D762A-7F66-5D37-025A-7A548111D6EB}"/>
          </ac:picMkLst>
        </pc:picChg>
      </pc:sldChg>
      <pc:sldChg chg="addSp delSp modSp add mod modAnim">
        <pc:chgData name="Susan Prow" userId="3da18737-760b-45db-8a7f-ee8ad3fdf613" providerId="ADAL" clId="{EB9F0576-A434-43CF-BFF1-F930554AA417}" dt="2023-05-01T15:53:57.772" v="5412"/>
        <pc:sldMkLst>
          <pc:docMk/>
          <pc:sldMk cId="3508127145" sldId="314"/>
        </pc:sldMkLst>
        <pc:spChg chg="mod">
          <ac:chgData name="Susan Prow" userId="3da18737-760b-45db-8a7f-ee8ad3fdf613" providerId="ADAL" clId="{EB9F0576-A434-43CF-BFF1-F930554AA417}" dt="2023-05-01T04:34:58.876" v="2490" actId="20577"/>
          <ac:spMkLst>
            <pc:docMk/>
            <pc:sldMk cId="3508127145" sldId="314"/>
            <ac:spMk id="6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5:04:17.876" v="4831" actId="14100"/>
          <ac:spMkLst>
            <pc:docMk/>
            <pc:sldMk cId="3508127145" sldId="314"/>
            <ac:spMk id="7" creationId="{00000000-0000-0000-0000-000000000000}"/>
          </ac:spMkLst>
        </pc:spChg>
        <pc:picChg chg="mod">
          <ac:chgData name="Susan Prow" userId="3da18737-760b-45db-8a7f-ee8ad3fdf613" providerId="ADAL" clId="{EB9F0576-A434-43CF-BFF1-F930554AA417}" dt="2023-05-01T15:06:08.477" v="4879" actId="1076"/>
          <ac:picMkLst>
            <pc:docMk/>
            <pc:sldMk cId="3508127145" sldId="314"/>
            <ac:picMk id="2" creationId="{00000000-0000-0000-0000-000000000000}"/>
          </ac:picMkLst>
        </pc:picChg>
        <pc:picChg chg="mod">
          <ac:chgData name="Susan Prow" userId="3da18737-760b-45db-8a7f-ee8ad3fdf613" providerId="ADAL" clId="{EB9F0576-A434-43CF-BFF1-F930554AA417}" dt="2023-05-01T15:05:31.353" v="4873" actId="14100"/>
          <ac:picMkLst>
            <pc:docMk/>
            <pc:sldMk cId="3508127145" sldId="314"/>
            <ac:picMk id="4" creationId="{00000000-0000-0000-0000-000000000000}"/>
          </ac:picMkLst>
        </pc:picChg>
        <pc:picChg chg="add mod">
          <ac:chgData name="Susan Prow" userId="3da18737-760b-45db-8a7f-ee8ad3fdf613" providerId="ADAL" clId="{EB9F0576-A434-43CF-BFF1-F930554AA417}" dt="2023-05-01T04:36:47.311" v="2495" actId="1076"/>
          <ac:picMkLst>
            <pc:docMk/>
            <pc:sldMk cId="3508127145" sldId="314"/>
            <ac:picMk id="8" creationId="{1C853E64-DC40-D541-E863-D62B4C86F270}"/>
          </ac:picMkLst>
        </pc:picChg>
        <pc:picChg chg="del">
          <ac:chgData name="Susan Prow" userId="3da18737-760b-45db-8a7f-ee8ad3fdf613" providerId="ADAL" clId="{EB9F0576-A434-43CF-BFF1-F930554AA417}" dt="2023-05-01T04:36:38.269" v="2491" actId="478"/>
          <ac:picMkLst>
            <pc:docMk/>
            <pc:sldMk cId="3508127145" sldId="314"/>
            <ac:picMk id="11" creationId="{16794590-16C0-D3DF-C54F-D2A68CAD0235}"/>
          </ac:picMkLst>
        </pc:picChg>
      </pc:sldChg>
      <pc:sldChg chg="addSp delSp modSp add mod modAnim">
        <pc:chgData name="Susan Prow" userId="3da18737-760b-45db-8a7f-ee8ad3fdf613" providerId="ADAL" clId="{EB9F0576-A434-43CF-BFF1-F930554AA417}" dt="2023-05-01T15:37:39.033" v="5340"/>
        <pc:sldMkLst>
          <pc:docMk/>
          <pc:sldMk cId="2840673190" sldId="315"/>
        </pc:sldMkLst>
        <pc:spChg chg="mod">
          <ac:chgData name="Susan Prow" userId="3da18737-760b-45db-8a7f-ee8ad3fdf613" providerId="ADAL" clId="{EB9F0576-A434-43CF-BFF1-F930554AA417}" dt="2023-05-01T04:38:53.831" v="2654" actId="20577"/>
          <ac:spMkLst>
            <pc:docMk/>
            <pc:sldMk cId="2840673190" sldId="315"/>
            <ac:spMk id="6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5:05:17.142" v="4872" actId="20577"/>
          <ac:spMkLst>
            <pc:docMk/>
            <pc:sldMk cId="2840673190" sldId="315"/>
            <ac:spMk id="7" creationId="{00000000-0000-0000-0000-000000000000}"/>
          </ac:spMkLst>
        </pc:spChg>
        <pc:picChg chg="mod">
          <ac:chgData name="Susan Prow" userId="3da18737-760b-45db-8a7f-ee8ad3fdf613" providerId="ADAL" clId="{EB9F0576-A434-43CF-BFF1-F930554AA417}" dt="2023-05-01T15:06:21.232" v="4880" actId="1076"/>
          <ac:picMkLst>
            <pc:docMk/>
            <pc:sldMk cId="2840673190" sldId="315"/>
            <ac:picMk id="2" creationId="{00000000-0000-0000-0000-000000000000}"/>
          </ac:picMkLst>
        </pc:picChg>
        <pc:picChg chg="mod">
          <ac:chgData name="Susan Prow" userId="3da18737-760b-45db-8a7f-ee8ad3fdf613" providerId="ADAL" clId="{EB9F0576-A434-43CF-BFF1-F930554AA417}" dt="2023-05-01T15:06:55.837" v="4886" actId="1076"/>
          <ac:picMkLst>
            <pc:docMk/>
            <pc:sldMk cId="2840673190" sldId="315"/>
            <ac:picMk id="4" creationId="{00000000-0000-0000-0000-000000000000}"/>
          </ac:picMkLst>
        </pc:picChg>
        <pc:picChg chg="del">
          <ac:chgData name="Susan Prow" userId="3da18737-760b-45db-8a7f-ee8ad3fdf613" providerId="ADAL" clId="{EB9F0576-A434-43CF-BFF1-F930554AA417}" dt="2023-05-01T04:40:26.769" v="2655" actId="478"/>
          <ac:picMkLst>
            <pc:docMk/>
            <pc:sldMk cId="2840673190" sldId="315"/>
            <ac:picMk id="8" creationId="{1C853E64-DC40-D541-E863-D62B4C86F270}"/>
          </ac:picMkLst>
        </pc:picChg>
        <pc:picChg chg="add mod">
          <ac:chgData name="Susan Prow" userId="3da18737-760b-45db-8a7f-ee8ad3fdf613" providerId="ADAL" clId="{EB9F0576-A434-43CF-BFF1-F930554AA417}" dt="2023-05-01T15:06:29.880" v="4883" actId="1076"/>
          <ac:picMkLst>
            <pc:docMk/>
            <pc:sldMk cId="2840673190" sldId="315"/>
            <ac:picMk id="8" creationId="{FD5B5E30-89E6-0B7B-3577-3DF631FFF726}"/>
          </ac:picMkLst>
        </pc:picChg>
        <pc:picChg chg="add del mod">
          <ac:chgData name="Susan Prow" userId="3da18737-760b-45db-8a7f-ee8ad3fdf613" providerId="ADAL" clId="{EB9F0576-A434-43CF-BFF1-F930554AA417}" dt="2023-05-01T04:40:54.865" v="2659" actId="478"/>
          <ac:picMkLst>
            <pc:docMk/>
            <pc:sldMk cId="2840673190" sldId="315"/>
            <ac:picMk id="9" creationId="{91ED1A3B-6F1B-1DDC-A37D-E9BC3C6C4D3D}"/>
          </ac:picMkLst>
        </pc:picChg>
        <pc:picChg chg="add del mod">
          <ac:chgData name="Susan Prow" userId="3da18737-760b-45db-8a7f-ee8ad3fdf613" providerId="ADAL" clId="{EB9F0576-A434-43CF-BFF1-F930554AA417}" dt="2023-05-01T14:51:04.924" v="4637" actId="478"/>
          <ac:picMkLst>
            <pc:docMk/>
            <pc:sldMk cId="2840673190" sldId="315"/>
            <ac:picMk id="11" creationId="{FE255BB9-F683-760E-1A26-4E16B70E7B23}"/>
          </ac:picMkLst>
        </pc:picChg>
      </pc:sldChg>
      <pc:sldChg chg="addSp delSp modSp add mod modAnim">
        <pc:chgData name="Susan Prow" userId="3da18737-760b-45db-8a7f-ee8ad3fdf613" providerId="ADAL" clId="{EB9F0576-A434-43CF-BFF1-F930554AA417}" dt="2023-05-01T15:37:52.787" v="5343"/>
        <pc:sldMkLst>
          <pc:docMk/>
          <pc:sldMk cId="1463909829" sldId="316"/>
        </pc:sldMkLst>
        <pc:spChg chg="mod">
          <ac:chgData name="Susan Prow" userId="3da18737-760b-45db-8a7f-ee8ad3fdf613" providerId="ADAL" clId="{EB9F0576-A434-43CF-BFF1-F930554AA417}" dt="2023-05-01T04:44:22.728" v="2903" actId="20577"/>
          <ac:spMkLst>
            <pc:docMk/>
            <pc:sldMk cId="1463909829" sldId="316"/>
            <ac:spMk id="6" creationId="{00000000-0000-0000-0000-000000000000}"/>
          </ac:spMkLst>
        </pc:spChg>
        <pc:spChg chg="mod">
          <ac:chgData name="Susan Prow" userId="3da18737-760b-45db-8a7f-ee8ad3fdf613" providerId="ADAL" clId="{EB9F0576-A434-43CF-BFF1-F930554AA417}" dt="2023-05-01T15:08:27.032" v="4889" actId="20577"/>
          <ac:spMkLst>
            <pc:docMk/>
            <pc:sldMk cId="1463909829" sldId="316"/>
            <ac:spMk id="7" creationId="{00000000-0000-0000-0000-000000000000}"/>
          </ac:spMkLst>
        </pc:spChg>
        <pc:picChg chg="mod">
          <ac:chgData name="Susan Prow" userId="3da18737-760b-45db-8a7f-ee8ad3fdf613" providerId="ADAL" clId="{EB9F0576-A434-43CF-BFF1-F930554AA417}" dt="2023-05-01T04:50:14.226" v="3304" actId="1076"/>
          <ac:picMkLst>
            <pc:docMk/>
            <pc:sldMk cId="1463909829" sldId="316"/>
            <ac:picMk id="2" creationId="{00000000-0000-0000-0000-000000000000}"/>
          </ac:picMkLst>
        </pc:picChg>
        <pc:picChg chg="mod">
          <ac:chgData name="Susan Prow" userId="3da18737-760b-45db-8a7f-ee8ad3fdf613" providerId="ADAL" clId="{EB9F0576-A434-43CF-BFF1-F930554AA417}" dt="2023-05-01T15:07:34.666" v="4888" actId="1076"/>
          <ac:picMkLst>
            <pc:docMk/>
            <pc:sldMk cId="1463909829" sldId="316"/>
            <ac:picMk id="4" creationId="{00000000-0000-0000-0000-000000000000}"/>
          </ac:picMkLst>
        </pc:picChg>
        <pc:picChg chg="add mod">
          <ac:chgData name="Susan Prow" userId="3da18737-760b-45db-8a7f-ee8ad3fdf613" providerId="ADAL" clId="{EB9F0576-A434-43CF-BFF1-F930554AA417}" dt="2023-05-01T04:47:14.037" v="2906" actId="1076"/>
          <ac:picMkLst>
            <pc:docMk/>
            <pc:sldMk cId="1463909829" sldId="316"/>
            <ac:picMk id="8" creationId="{E7D3307E-7A97-D5D6-4272-CAF99DBCA5A4}"/>
          </ac:picMkLst>
        </pc:picChg>
        <pc:picChg chg="del">
          <ac:chgData name="Susan Prow" userId="3da18737-760b-45db-8a7f-ee8ad3fdf613" providerId="ADAL" clId="{EB9F0576-A434-43CF-BFF1-F930554AA417}" dt="2023-05-01T04:47:08.285" v="2904" actId="478"/>
          <ac:picMkLst>
            <pc:docMk/>
            <pc:sldMk cId="1463909829" sldId="316"/>
            <ac:picMk id="11" creationId="{FE255BB9-F683-760E-1A26-4E16B70E7B23}"/>
          </ac:picMkLst>
        </pc:picChg>
      </pc:sldChg>
      <pc:sldChg chg="addSp delSp modSp add mod ord delAnim modAnim">
        <pc:chgData name="Susan Prow" userId="3da18737-760b-45db-8a7f-ee8ad3fdf613" providerId="ADAL" clId="{EB9F0576-A434-43CF-BFF1-F930554AA417}" dt="2023-05-01T20:09:26.519" v="5623"/>
        <pc:sldMkLst>
          <pc:docMk/>
          <pc:sldMk cId="4109981438" sldId="317"/>
        </pc:sldMkLst>
        <pc:spChg chg="mod">
          <ac:chgData name="Susan Prow" userId="3da18737-760b-45db-8a7f-ee8ad3fdf613" providerId="ADAL" clId="{EB9F0576-A434-43CF-BFF1-F930554AA417}" dt="2023-05-01T16:13:51.643" v="5500" actId="20577"/>
          <ac:spMkLst>
            <pc:docMk/>
            <pc:sldMk cId="4109981438" sldId="317"/>
            <ac:spMk id="6" creationId="{00000000-0000-0000-0000-000000000000}"/>
          </ac:spMkLst>
        </pc:spChg>
        <pc:spChg chg="add mod">
          <ac:chgData name="Susan Prow" userId="3da18737-760b-45db-8a7f-ee8ad3fdf613" providerId="ADAL" clId="{EB9F0576-A434-43CF-BFF1-F930554AA417}" dt="2023-05-01T16:14:59.649" v="5503" actId="1076"/>
          <ac:spMkLst>
            <pc:docMk/>
            <pc:sldMk cId="4109981438" sldId="317"/>
            <ac:spMk id="22" creationId="{9097BE48-4703-BC40-035F-1C9751082281}"/>
          </ac:spMkLst>
        </pc:spChg>
        <pc:picChg chg="del">
          <ac:chgData name="Susan Prow" userId="3da18737-760b-45db-8a7f-ee8ad3fdf613" providerId="ADAL" clId="{EB9F0576-A434-43CF-BFF1-F930554AA417}" dt="2023-05-01T15:57:21.328" v="5417" actId="478"/>
          <ac:picMkLst>
            <pc:docMk/>
            <pc:sldMk cId="4109981438" sldId="317"/>
            <ac:picMk id="5" creationId="{8BE9601C-BCCD-5E26-8386-062D67B4AC82}"/>
          </ac:picMkLst>
        </pc:picChg>
        <pc:picChg chg="add mod">
          <ac:chgData name="Susan Prow" userId="3da18737-760b-45db-8a7f-ee8ad3fdf613" providerId="ADAL" clId="{EB9F0576-A434-43CF-BFF1-F930554AA417}" dt="2023-05-01T16:01:03.525" v="5446" actId="1076"/>
          <ac:picMkLst>
            <pc:docMk/>
            <pc:sldMk cId="4109981438" sldId="317"/>
            <ac:picMk id="7" creationId="{92C97141-F89A-5337-E3CF-758764A1FA96}"/>
          </ac:picMkLst>
        </pc:picChg>
        <pc:picChg chg="del">
          <ac:chgData name="Susan Prow" userId="3da18737-760b-45db-8a7f-ee8ad3fdf613" providerId="ADAL" clId="{EB9F0576-A434-43CF-BFF1-F930554AA417}" dt="2023-05-01T15:57:22.151" v="5418" actId="478"/>
          <ac:picMkLst>
            <pc:docMk/>
            <pc:sldMk cId="4109981438" sldId="317"/>
            <ac:picMk id="8" creationId="{B969B2D4-D354-EF29-31A0-6E115A4CC1BC}"/>
          </ac:picMkLst>
        </pc:picChg>
        <pc:picChg chg="add mod">
          <ac:chgData name="Susan Prow" userId="3da18737-760b-45db-8a7f-ee8ad3fdf613" providerId="ADAL" clId="{EB9F0576-A434-43CF-BFF1-F930554AA417}" dt="2023-05-01T16:06:30.599" v="5460" actId="1076"/>
          <ac:picMkLst>
            <pc:docMk/>
            <pc:sldMk cId="4109981438" sldId="317"/>
            <ac:picMk id="10" creationId="{8285BEB0-B126-DEBD-6600-E36C90DD02FE}"/>
          </ac:picMkLst>
        </pc:picChg>
        <pc:picChg chg="del">
          <ac:chgData name="Susan Prow" userId="3da18737-760b-45db-8a7f-ee8ad3fdf613" providerId="ADAL" clId="{EB9F0576-A434-43CF-BFF1-F930554AA417}" dt="2023-05-01T15:57:23.028" v="5419" actId="478"/>
          <ac:picMkLst>
            <pc:docMk/>
            <pc:sldMk cId="4109981438" sldId="317"/>
            <ac:picMk id="11" creationId="{07A4BC20-1C9F-864D-091E-6D69CB5076A5}"/>
          </ac:picMkLst>
        </pc:picChg>
        <pc:picChg chg="add mod">
          <ac:chgData name="Susan Prow" userId="3da18737-760b-45db-8a7f-ee8ad3fdf613" providerId="ADAL" clId="{EB9F0576-A434-43CF-BFF1-F930554AA417}" dt="2023-05-01T16:06:25.028" v="5458" actId="1076"/>
          <ac:picMkLst>
            <pc:docMk/>
            <pc:sldMk cId="4109981438" sldId="317"/>
            <ac:picMk id="13" creationId="{CE90D093-5A3B-86BD-394C-5E9ABA47DFAE}"/>
          </ac:picMkLst>
        </pc:picChg>
        <pc:picChg chg="add del mod">
          <ac:chgData name="Susan Prow" userId="3da18737-760b-45db-8a7f-ee8ad3fdf613" providerId="ADAL" clId="{EB9F0576-A434-43CF-BFF1-F930554AA417}" dt="2023-05-01T16:09:05.869" v="5472" actId="478"/>
          <ac:picMkLst>
            <pc:docMk/>
            <pc:sldMk cId="4109981438" sldId="317"/>
            <ac:picMk id="15" creationId="{EFDB92B0-7D93-3A7B-40EB-C031A086169B}"/>
          </ac:picMkLst>
        </pc:picChg>
        <pc:picChg chg="add mod ord">
          <ac:chgData name="Susan Prow" userId="3da18737-760b-45db-8a7f-ee8ad3fdf613" providerId="ADAL" clId="{EB9F0576-A434-43CF-BFF1-F930554AA417}" dt="2023-05-01T16:11:38.442" v="5490" actId="1076"/>
          <ac:picMkLst>
            <pc:docMk/>
            <pc:sldMk cId="4109981438" sldId="317"/>
            <ac:picMk id="17" creationId="{5A9977B0-2232-0922-276C-B180A933FF8F}"/>
          </ac:picMkLst>
        </pc:picChg>
        <pc:picChg chg="add mod ord">
          <ac:chgData name="Susan Prow" userId="3da18737-760b-45db-8a7f-ee8ad3fdf613" providerId="ADAL" clId="{EB9F0576-A434-43CF-BFF1-F930554AA417}" dt="2023-05-01T16:11:42.311" v="5491" actId="1076"/>
          <ac:picMkLst>
            <pc:docMk/>
            <pc:sldMk cId="4109981438" sldId="317"/>
            <ac:picMk id="19" creationId="{C483672D-AB66-9FD7-9D41-891AC9BB5E33}"/>
          </ac:picMkLst>
        </pc:picChg>
        <pc:picChg chg="add mod">
          <ac:chgData name="Susan Prow" userId="3da18737-760b-45db-8a7f-ee8ad3fdf613" providerId="ADAL" clId="{EB9F0576-A434-43CF-BFF1-F930554AA417}" dt="2023-05-01T16:11:10.634" v="5486" actId="1076"/>
          <ac:picMkLst>
            <pc:docMk/>
            <pc:sldMk cId="4109981438" sldId="317"/>
            <ac:picMk id="21" creationId="{68AE2B6F-5EB4-90FE-58F9-A4DE3B3D4B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9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5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9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9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88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8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14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36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3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4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9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3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89658-daily-enrollment-by-class-report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support.aeries.com/support/solutions/articles/14000071664-class-roster-repor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22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5.png"/><Relationship Id="rId5" Type="http://schemas.openxmlformats.org/officeDocument/2006/relationships/image" Target="../media/image20.svg"/><Relationship Id="rId10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hyperlink" Target="https://support.aeries.com/support/solutions/folders/14000124995" TargetMode="External"/><Relationship Id="rId4" Type="http://schemas.openxmlformats.org/officeDocument/2006/relationships/hyperlink" Target="https://pixabay.com/en/walk-road-forest-wood-autumn-198883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support.aeries.com/support/solutions/folders/14000116401" TargetMode="External"/><Relationship Id="rId18" Type="http://schemas.openxmlformats.org/officeDocument/2006/relationships/image" Target="../media/image3.svg"/><Relationship Id="rId3" Type="http://schemas.openxmlformats.org/officeDocument/2006/relationships/audio" Target="../media/audio2.wav"/><Relationship Id="rId7" Type="http://schemas.openxmlformats.org/officeDocument/2006/relationships/image" Target="../media/image52.svg"/><Relationship Id="rId12" Type="http://schemas.openxmlformats.org/officeDocument/2006/relationships/hyperlink" Target="https://support.aeries.com/support/solutions/folders/14000118266" TargetMode="Externa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support.aeries.com/support/solutions/articles/14000089004-what-procedures-should-be-performed-to-reconcile-monthly-attendance-at-the-district-level-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hyperlink" Target="https://support.aeries.com/support/solutions/folders/14000116546" TargetMode="External"/><Relationship Id="rId5" Type="http://schemas.openxmlformats.org/officeDocument/2006/relationships/image" Target="../media/image5.svg"/><Relationship Id="rId15" Type="http://schemas.openxmlformats.org/officeDocument/2006/relationships/hyperlink" Target="https://support.aeries.com/support/solutions/articles/14000077983-what-procedures-should-be-performed-to-reconcile-monthly-attendance-at-the-school-level-" TargetMode="External"/><Relationship Id="rId10" Type="http://schemas.openxmlformats.org/officeDocument/2006/relationships/hyperlink" Target="https://support.aeries.com/support/solutions/folders/14000124995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54.svg"/><Relationship Id="rId14" Type="http://schemas.openxmlformats.org/officeDocument/2006/relationships/hyperlink" Target="https://support.aeries.com/support/solutions/folders/140001164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71098-create-a-calendar#Calendar-Report-%C2%A0%E2%86%91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support.aeries.com/support/solutions/articles/14000071570-absence-code-report-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hyperlink" Target="https://support.aeries.com/support/solutions/articles/14000078289-students-absent-or-tardy-today-report" TargetMode="External"/><Relationship Id="rId4" Type="http://schemas.openxmlformats.org/officeDocument/2006/relationships/image" Target="../media/image20.svg"/><Relationship Id="rId9" Type="http://schemas.openxmlformats.org/officeDocument/2006/relationships/hyperlink" Target="https://support.aeries.com/support/solutions/articles/14000076514-attendance-submission-log-report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0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77980-course-attendance-audit-report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support.aeries.com/support/solutions/articles/14000075364-attendance-audit-listing-repo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hyperlink" Target="https://support.aeries.com/support/solutions/articles/14000078014-period-absence-audit-repor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77979-weekly-attendance-report-by-class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support.aeries.com/support/solutions/articles/14000110933-weekly-attendance-report-by-teacher" TargetMode="External"/><Relationship Id="rId12" Type="http://schemas.openxmlformats.org/officeDocument/2006/relationships/hyperlink" Target="https://support.aeries.com/support/solutions/articles/14000071480-attendance-notes-print-attendance-not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hyperlink" Target="https://support.aeries.com/support/solutions/articles/14000071663-monthly-attendance-summary-report-ada-reporting-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support.aeries.com/support/solutions/articles/14000078009-monthly-attendance-report-ada-reporting-" TargetMode="External"/><Relationship Id="rId4" Type="http://schemas.openxmlformats.org/officeDocument/2006/relationships/image" Target="../media/image20.svg"/><Relationship Id="rId9" Type="http://schemas.openxmlformats.org/officeDocument/2006/relationships/hyperlink" Target="https://support.aeries.com/support/solutions/articles/14000078008-gain-and-loss-report-ada-reporting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3274870" y="-2194398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Attendance Reports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7389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01662" y="1084317"/>
            <a:ext cx="7690338" cy="5773683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7" y="552450"/>
            <a:ext cx="627087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Weekly Teacher Attendance Report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417607" y="2340082"/>
            <a:ext cx="4288748" cy="2177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absences by class for the week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Edits must be initialed otherwise, rerun the report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Nunito Sans" pitchFamily="34" charset="0"/>
              </a:rPr>
              <a:t>Must be signed by the teacher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Nunito Sans" pitchFamily="34" charset="0"/>
              </a:rPr>
              <a:t>Electronic Signature approval eliminates the need for this report</a:t>
            </a:r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3D762A-7F66-5D37-025A-7A548111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47" y="1789986"/>
            <a:ext cx="728095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32B1E-9691-5921-6A29-0918D3BC4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0302" y="5729015"/>
            <a:ext cx="7125886" cy="9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33566" y="1183347"/>
            <a:ext cx="7558434" cy="5674653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7" y="552450"/>
            <a:ext cx="627087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Gain and Loss Report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417607" y="2340082"/>
            <a:ext cx="4288748" cy="2177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detailed student information of gain and losses during the attendance month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Summary of this information is displayed on the Monthly Teacher Attendance Report and the Monthly Attendance Summary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94590-16C0-D3DF-C54F-D2A68CAD0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524" y="1838952"/>
            <a:ext cx="7190476" cy="49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31323" y="1073712"/>
            <a:ext cx="7760678" cy="5784288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7" y="552450"/>
            <a:ext cx="627087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Monthly Attendance Report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230909" y="2492139"/>
            <a:ext cx="4533613" cy="2070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“detailed” student attendance information 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Prints by: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Attendance Program (SP AP1 AP2)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Grade Level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Teacher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53E64-DC40-D541-E863-D62B4C86F2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524" y="2140952"/>
            <a:ext cx="7427476" cy="3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712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31323" y="1031508"/>
            <a:ext cx="7760678" cy="5826492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7" y="552450"/>
            <a:ext cx="627087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Monthly Attendance Summary Report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305065" y="2260039"/>
            <a:ext cx="4126258" cy="34538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summary data of student attendance information 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Nunito Sans" pitchFamily="34" charset="0"/>
              </a:rPr>
              <a:t>CUMULATIVE ADA REPORT!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Always matches the Monthly Attendance Report unless changes were made to attendance and the YTD was not updated on this report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Prints by Attendance Program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Signed by Principal/Administrator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B5E30-89E6-0B7B-3577-3DF631FFF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397" y="1733550"/>
            <a:ext cx="6890538" cy="51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24972" y="1031508"/>
            <a:ext cx="7760678" cy="5826492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7" y="552450"/>
            <a:ext cx="627087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Notes Report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351767" y="2139339"/>
            <a:ext cx="4126258" cy="29777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Listing of attendance validation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Run by attendance month date range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Includes 5 auditor checkpoints:</a:t>
            </a:r>
          </a:p>
          <a:p>
            <a:pPr marL="800100" lvl="1" indent="-342900" defTabSz="609630">
              <a:lnSpc>
                <a:spcPts val="1933"/>
              </a:lnSpc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Nunito Sans" pitchFamily="34" charset="0"/>
              </a:rPr>
              <a:t>When was absence?</a:t>
            </a:r>
          </a:p>
          <a:p>
            <a:pPr marL="800100" lvl="1" indent="-342900" defTabSz="609630">
              <a:lnSpc>
                <a:spcPts val="1933"/>
              </a:lnSpc>
              <a:buFont typeface="+mj-lt"/>
              <a:buAutoNum type="arabicPeriod"/>
            </a:pPr>
            <a:r>
              <a:rPr lang="en-US" dirty="0">
                <a:solidFill>
                  <a:srgbClr val="AC75D5"/>
                </a:solidFill>
                <a:latin typeface="Nunito Sans" pitchFamily="34" charset="0"/>
              </a:rPr>
              <a:t>Why was student absent?</a:t>
            </a:r>
          </a:p>
          <a:p>
            <a:pPr marL="800100" lvl="1" indent="-342900" defTabSz="609630">
              <a:lnSpc>
                <a:spcPts val="1933"/>
              </a:lnSpc>
              <a:buFont typeface="+mj-lt"/>
              <a:buAutoNum type="arabicPeriod"/>
            </a:pPr>
            <a:r>
              <a:rPr lang="en-US" dirty="0">
                <a:solidFill>
                  <a:srgbClr val="AC75D5"/>
                </a:solidFill>
                <a:latin typeface="Nunito Sans" pitchFamily="34" charset="0"/>
              </a:rPr>
              <a:t>Who informed the school?</a:t>
            </a:r>
          </a:p>
          <a:p>
            <a:pPr marL="800100" lvl="1" indent="-342900" defTabSz="609630">
              <a:lnSpc>
                <a:spcPts val="1933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Nunito Sans" pitchFamily="34" charset="0"/>
              </a:rPr>
              <a:t>Who updated the information?</a:t>
            </a:r>
          </a:p>
          <a:p>
            <a:pPr marL="800100" lvl="1" indent="-342900" defTabSz="609630">
              <a:lnSpc>
                <a:spcPts val="1933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Nunito Sans" pitchFamily="34" charset="0"/>
              </a:rPr>
              <a:t>When was the information obtained?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D3307E-7A97-D5D6-4272-CAF99DBCA5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3090" y="2139339"/>
            <a:ext cx="7057143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284005" y="1838035"/>
            <a:ext cx="3102289" cy="30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other attendance reports are helpful?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577088" y="185638"/>
            <a:ext cx="6794934" cy="63367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7"/>
              </a:rPr>
              <a:t>Class Roster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Versatile report that has many options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Can add 3 STU fields to report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Substitute Folders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Homeroom Parents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Grade Roster for Itinerant Teachers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Students with Absences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Select which codes to monitor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Select count threshold</a:t>
            </a:r>
          </a:p>
          <a:p>
            <a:pPr marL="742950" lvl="1" indent="-285750" defTabSz="609630">
              <a:lnSpc>
                <a:spcPts val="1867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342900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Attendance Log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Identifies changes made and by whom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Audit trail</a:t>
            </a:r>
          </a:p>
          <a:p>
            <a:pPr marL="800100" lvl="1" indent="-342900" defTabSz="609630">
              <a:lnSpc>
                <a:spcPts val="1867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342900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8"/>
              </a:rPr>
              <a:t>Daily Enrollment by Class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Similar to the Attendance History page but, displays by class</a:t>
            </a:r>
          </a:p>
          <a:p>
            <a:pPr marL="800100" lvl="1" indent="-342900" defTabSz="609630">
              <a:lnSpc>
                <a:spcPts val="1867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342900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Daily Apportionment Report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Daily ADA by school</a:t>
            </a:r>
          </a:p>
          <a:p>
            <a:pPr marL="800100" lvl="1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342900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Daily Attendance Record for All Students</a:t>
            </a:r>
          </a:p>
          <a:p>
            <a:pPr marL="346075" defTabSz="609630">
              <a:lnSpc>
                <a:spcPts val="1867"/>
              </a:lnSpc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Period Attendance for All Students</a:t>
            </a:r>
          </a:p>
          <a:p>
            <a:pPr marL="688975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Displays student summary</a:t>
            </a:r>
          </a:p>
          <a:p>
            <a:pPr marL="688975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Add to cum annually</a:t>
            </a:r>
          </a:p>
          <a:p>
            <a:pPr marL="800100" lvl="1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defTabSz="609630">
              <a:lnSpc>
                <a:spcPts val="1867"/>
              </a:lnSpc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60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Report Samples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97141-F89A-5337-E3CF-758764A1F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764" y="147783"/>
            <a:ext cx="6790606" cy="2344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5BEB0-B126-DEBD-6600-E36C90DD0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55" y="1375146"/>
            <a:ext cx="6282488" cy="187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0D093-5A3B-86BD-394C-5E9ABA47D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7661" y="1835458"/>
            <a:ext cx="6631709" cy="1307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AE2B6F-5EB4-90FE-58F9-A4DE3B3D4B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12" y="3361693"/>
            <a:ext cx="6018905" cy="1666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9977B0-2232-0922-276C-B180A933FF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7828" y="3245103"/>
            <a:ext cx="6018905" cy="1583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83672D-AB66-9FD7-9D41-891AC9BB5E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9862" y="3629532"/>
            <a:ext cx="5087418" cy="3157429"/>
          </a:xfrm>
          <a:prstGeom prst="rect">
            <a:avLst/>
          </a:prstGeom>
        </p:spPr>
      </p:pic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9097BE48-4703-BC40-035F-1C9751082281}"/>
              </a:ext>
            </a:extLst>
          </p:cNvPr>
          <p:cNvSpPr/>
          <p:nvPr/>
        </p:nvSpPr>
        <p:spPr>
          <a:xfrm rot="21042893">
            <a:off x="4272048" y="1406156"/>
            <a:ext cx="2375395" cy="168305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There’s so many!</a:t>
            </a:r>
          </a:p>
        </p:txBody>
      </p:sp>
    </p:spTree>
    <p:extLst>
      <p:ext uri="{BB962C8B-B14F-4D97-AF65-F5344CB8AC3E}">
        <p14:creationId xmlns:p14="http://schemas.microsoft.com/office/powerpoint/2010/main" val="41099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50CBC39F-100D-04D6-0B95-5967C99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22648" y="-23631"/>
            <a:ext cx="12814648" cy="6881631"/>
          </a:xfrm>
          <a:prstGeom prst="rect">
            <a:avLst/>
          </a:prstGeom>
        </p:spPr>
      </p:pic>
      <p:sp>
        <p:nvSpPr>
          <p:cNvPr id="5" name="Object5">
            <a:extLst>
              <a:ext uri="{FF2B5EF4-FFF2-40B4-BE49-F238E27FC236}">
                <a16:creationId xmlns:a16="http://schemas.microsoft.com/office/drawing/2014/main" id="{268442C8-6B3C-0E2A-6295-100E241A7535}"/>
              </a:ext>
            </a:extLst>
          </p:cNvPr>
          <p:cNvSpPr/>
          <p:nvPr/>
        </p:nvSpPr>
        <p:spPr>
          <a:xfrm>
            <a:off x="8850367" y="2586790"/>
            <a:ext cx="3341633" cy="41268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defTabSz="609630">
              <a:lnSpc>
                <a:spcPts val="2667"/>
              </a:lnSpc>
            </a:pPr>
            <a:endParaRPr lang="en-US" sz="2800" dirty="0">
              <a:solidFill>
                <a:schemeClr val="bg1"/>
              </a:solidFill>
              <a:latin typeface="Nunito Sans SemiBold" pitchFamily="34" charset="0"/>
            </a:endParaRP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</a:rPr>
              <a:t>Visit</a:t>
            </a:r>
            <a:endParaRPr lang="en-US" sz="1000" dirty="0">
              <a:solidFill>
                <a:schemeClr val="bg1"/>
              </a:solidFill>
              <a:latin typeface="Nunito Sans SemiBold" pitchFamily="34" charset="0"/>
            </a:endParaRPr>
          </a:p>
          <a:p>
            <a:pPr algn="ctr" defTabSz="609630">
              <a:lnSpc>
                <a:spcPts val="2667"/>
              </a:lnSpc>
            </a:pPr>
            <a:endParaRPr lang="en-US" sz="1000" dirty="0">
              <a:solidFill>
                <a:schemeClr val="bg1"/>
              </a:solidFill>
              <a:latin typeface="Nunito Sans SemiBold" pitchFamily="34" charset="0"/>
            </a:endParaRP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unito Sans SemiBold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Aeries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unito Sans SemiBold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 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unito Sans SemiBold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 Listing 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Nunito Sans SemiBold" pitchFamily="34" charset="0"/>
            </a:endParaRPr>
          </a:p>
          <a:p>
            <a:pPr algn="ctr" defTabSz="609630">
              <a:lnSpc>
                <a:spcPts val="2667"/>
              </a:lnSpc>
            </a:pP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Nunito Sans SemiBold" pitchFamily="34" charset="0"/>
            </a:endParaRP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</a:rPr>
              <a:t>for a 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</a:rPr>
              <a:t>comprehensive list of available attendance reports.</a:t>
            </a:r>
            <a:endParaRPr lang="en-US" sz="28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58041E2D-337A-2E02-248A-613649D8F4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4877" r="55855"/>
          <a:stretch/>
        </p:blipFill>
        <p:spPr>
          <a:xfrm>
            <a:off x="9868040" y="6357580"/>
            <a:ext cx="1306286" cy="1850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6A5B4D-F49F-B5AA-967B-C8CCD8CDE83A}"/>
              </a:ext>
            </a:extLst>
          </p:cNvPr>
          <p:cNvSpPr/>
          <p:nvPr/>
        </p:nvSpPr>
        <p:spPr>
          <a:xfrm rot="21168806">
            <a:off x="3847634" y="2292832"/>
            <a:ext cx="6748001" cy="894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Take a Discovery </a:t>
            </a:r>
            <a:r>
              <a:rPr lang="en-US" sz="5400" cap="none" spc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Walk</a:t>
            </a:r>
            <a:r>
              <a:rPr lang="en-US" sz="5400" b="1" cap="none" spc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B981EAC7-279A-B332-0785-FF03B4A05EE6}"/>
              </a:ext>
            </a:extLst>
          </p:cNvPr>
          <p:cNvSpPr/>
          <p:nvPr/>
        </p:nvSpPr>
        <p:spPr>
          <a:xfrm rot="5400000">
            <a:off x="10876174" y="3212185"/>
            <a:ext cx="829561" cy="494907"/>
          </a:xfrm>
          <a:prstGeom prst="utur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331097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2929363"/>
            <a:chOff x="939800" y="3616590"/>
            <a:chExt cx="10312400" cy="2929363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506160"/>
              <a:ext cx="4940300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Report Directory:  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  <a:hlinkClick r:id="rId10"/>
                </a:rPr>
                <a:t>Attendance Reports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1"/>
                </a:rPr>
                <a:t>Attendance Reports Documentation</a:t>
              </a: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hlinkClick r:id="rId12"/>
                </a:rPr>
                <a:t>Attendance Videos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729320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3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3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4"/>
                </a:rPr>
                <a:t>Attendance FAQs</a:t>
              </a:r>
              <a:endParaRPr lang="en-US" sz="1600" b="1" dirty="0">
                <a:solidFill>
                  <a:prstClr val="black"/>
                </a:solidFill>
                <a:latin typeface="Nunito Sans" panose="00000500000000000000" pitchFamily="2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5"/>
                </a:rPr>
                <a:t>What procedures should be performed to reconcile monthly attendance at the school level?</a:t>
              </a: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5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6"/>
                </a:rPr>
                <a:t>What procedures should be performed to reconcile monthly attendance at the district level?</a:t>
              </a:r>
              <a:endParaRPr lang="en-US" sz="1600" b="1" dirty="0">
                <a:solidFill>
                  <a:prstClr val="black"/>
                </a:solidFill>
                <a:latin typeface="Nunito Sans" panose="00000500000000000000" pitchFamily="2" charset="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52234" y="2637262"/>
            <a:ext cx="5939339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SUSAN PROW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Implementation Coordinator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susan@aeries.com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3872776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CHRISTIE REIDER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 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0" b="1" dirty="0" err="1">
                  <a:solidFill>
                    <a:srgbClr val="0F346F"/>
                  </a:solidFill>
                  <a:latin typeface="Nunito Sans" pitchFamily="34" charset="0"/>
                </a:rPr>
                <a:t>christier</a:t>
              </a:r>
              <a:r>
                <a:rPr kumimoji="0" lang="en-US" sz="1530" b="1" i="0" u="none" strike="noStrike" kern="1200" cap="none" spc="0" normalizeH="0" baseline="0" noProof="0" dirty="0">
                  <a:ln>
                    <a:noFill/>
                  </a:ln>
                  <a:solidFill>
                    <a:srgbClr val="0F346F"/>
                  </a:solidFill>
                  <a:effectLst/>
                  <a:uLnTx/>
                  <a:uFillTx/>
                  <a:latin typeface="Nunito Sans" pitchFamily="34" charset="0"/>
                  <a:ea typeface="+mn-ea"/>
                  <a:cs typeface="+mn-cs"/>
                </a:rPr>
                <a:t>@aeries.com</a:t>
              </a:r>
              <a:endParaRPr lang="en-US" sz="1530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Attendance Reports</a:t>
            </a:r>
          </a:p>
        </p:txBody>
      </p:sp>
      <p:sp>
        <p:nvSpPr>
          <p:cNvPr id="3" name="Object2"/>
          <p:cNvSpPr/>
          <p:nvPr/>
        </p:nvSpPr>
        <p:spPr>
          <a:xfrm>
            <a:off x="0" y="3860799"/>
            <a:ext cx="12192000" cy="10806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Using Aeries Attendance Reports for 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Attendance Accounting and More!</a:t>
            </a:r>
          </a:p>
          <a:p>
            <a:pPr algn="ctr" defTabSz="609630">
              <a:lnSpc>
                <a:spcPts val="2133"/>
              </a:lnSpc>
            </a:pPr>
            <a:endParaRPr lang="en-US" sz="10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793763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Accessing Attendance Reports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7"/>
            <a:ext cx="4288748" cy="2177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Go Green!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Attendance Node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Report Format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Report Delivery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47271" y="1789986"/>
            <a:ext cx="2454703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dirty="0">
                <a:solidFill>
                  <a:schemeClr val="bg1"/>
                </a:solidFill>
                <a:latin typeface="Calibri" panose="020F0502020204030204"/>
              </a:rPr>
              <a:t>Reports Tab</a:t>
            </a:r>
          </a:p>
          <a:p>
            <a:pPr defTabSz="609630">
              <a:lnSpc>
                <a:spcPts val="3467"/>
              </a:lnSpc>
            </a:pP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C4A398-C53C-40E7-CF40-FEC2E3464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899" y="317548"/>
            <a:ext cx="2266667" cy="5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2DA9F-91EA-2AF9-2504-1DDE8189D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4601" y="774700"/>
            <a:ext cx="2704762" cy="22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A02A2E-581D-E76D-17E9-88ED476A4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602" y="3394783"/>
            <a:ext cx="2765100" cy="229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284005" y="838700"/>
            <a:ext cx="3102289" cy="39578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reports support attendance practices?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832135" y="1443733"/>
            <a:ext cx="6794934" cy="39578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 SemiBold" pitchFamily="34" charset="0"/>
                <a:hlinkClick r:id="rId7"/>
              </a:rPr>
              <a:t>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" pitchFamily="2" charset="0"/>
                <a:hlinkClick r:id="rId7"/>
              </a:rPr>
              <a:t>bsence Code Report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C1E41"/>
              </a:solidFill>
              <a:effectLst/>
              <a:uLnTx/>
              <a:uFillTx/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Displays the accounting configuration for absence codes</a:t>
            </a:r>
          </a:p>
          <a:p>
            <a:pPr lvl="1" defTabSz="609630">
              <a:lnSpc>
                <a:spcPts val="1867"/>
              </a:lnSpc>
              <a:defRPr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8"/>
              </a:rPr>
              <a:t>Attendance Calendar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Displays attendance months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Displays non-school days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9"/>
              </a:rPr>
              <a:t>Attendance Submission Log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914400" lvl="1" indent="-4572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Ensures that every teacher has taken attendance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10"/>
              </a:rPr>
              <a:t>Students Absent or Tardy Today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Absence list for circulation</a:t>
            </a:r>
          </a:p>
          <a:p>
            <a:pPr defTabSz="609630">
              <a:lnSpc>
                <a:spcPts val="1867"/>
              </a:lnSpc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Report Samples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6BE67-F200-16E5-1E03-DADB8DF37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69532"/>
            <a:ext cx="5822466" cy="2252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71397-0575-C4E2-DB0E-E1731E767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34" y="1981856"/>
            <a:ext cx="6223575" cy="1846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39E197-D28A-10AC-06CB-63D0705BF6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40" y="4008495"/>
            <a:ext cx="5923020" cy="2448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D8024A-7C79-A95F-1104-EDE42F0F1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6750" y="2701991"/>
            <a:ext cx="6216060" cy="2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284005" y="912117"/>
            <a:ext cx="3102289" cy="39578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reports audit attendance?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594117" y="1541932"/>
            <a:ext cx="6895485" cy="376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lvl="1" defTabSz="609630">
              <a:lnSpc>
                <a:spcPts val="1867"/>
              </a:lnSpc>
              <a:defRPr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7"/>
              </a:rPr>
              <a:t>Attendance Audit Listing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Checks for </a:t>
            </a:r>
            <a:r>
              <a:rPr lang="en-US" sz="2000" b="1" dirty="0">
                <a:solidFill>
                  <a:srgbClr val="FF0000"/>
                </a:solidFill>
                <a:latin typeface="Nunito Sans" pitchFamily="2" charset="0"/>
              </a:rPr>
              <a:t>50</a:t>
            </a: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 potential attendance errors that impact accounting results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Must</a:t>
            </a: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be error-free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8"/>
              </a:rPr>
              <a:t>Course Attendance Audit Report</a:t>
            </a: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 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Checks for scheduling errors that do not align with attendance reporting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Must be run at period attendance school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9"/>
              </a:rPr>
              <a:t>Period Attendance Audit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Checks for anomalies in student period attendance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Allows teachers to sign for the attendance anomalies 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5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Audit Report Samples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9601C-BCCD-5E26-8386-062D67B4A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578" y="311361"/>
            <a:ext cx="6919547" cy="3172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9B2D4-D354-EF29-31A0-6E115A4CC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9" y="2353084"/>
            <a:ext cx="7434412" cy="1900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4BC20-1C9F-864D-091E-6D69CB507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7291" y="4309764"/>
            <a:ext cx="7209524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284005" y="1181685"/>
            <a:ext cx="3102289" cy="367419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reports support monthly reconciliation processes?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662701" y="264453"/>
            <a:ext cx="7133801" cy="63163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" pitchFamily="2" charset="0"/>
                <a:hlinkClick r:id="rId7"/>
              </a:rPr>
              <a:t>Weekly Attendance Report by Teacher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" pitchFamily="2" charset="0"/>
              </a:rPr>
              <a:t>(Daily Attendance)</a:t>
            </a:r>
          </a:p>
          <a:p>
            <a:pPr marL="288925" marR="0" lvl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" pitchFamily="2" charset="0"/>
                <a:hlinkClick r:id="rId8"/>
              </a:rPr>
              <a:t>Weekly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" pitchFamily="2" charset="0"/>
                <a:hlinkClick r:id="rId8"/>
              </a:rPr>
              <a:t> Attendance Report by Class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" pitchFamily="2" charset="0"/>
              </a:rPr>
              <a:t>(Period Attendance)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C1E41"/>
              </a:solidFill>
              <a:effectLst/>
              <a:uLnTx/>
              <a:uFillTx/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Required for schools where electronic signatures have not been obtained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Must match submitted attendance report data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Must be signed by the teacher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9"/>
              </a:rPr>
              <a:t>Gain and Loss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Provides  details of student enrollment/exits for the attendance month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10"/>
              </a:rPr>
              <a:t>Monthly Attendance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sym typeface="Wingdings" panose="05000000000000000000" pitchFamily="2" charset="2"/>
              </a:rPr>
              <a:t>This report displays the student </a:t>
            </a:r>
            <a:r>
              <a:rPr lang="en-US" sz="2000" b="1" dirty="0">
                <a:solidFill>
                  <a:srgbClr val="0C1E41"/>
                </a:solidFill>
                <a:latin typeface="Nunito Sans" pitchFamily="2" charset="0"/>
                <a:sym typeface="Wingdings" panose="05000000000000000000" pitchFamily="2" charset="2"/>
              </a:rPr>
              <a:t>details</a:t>
            </a:r>
            <a:r>
              <a:rPr lang="en-US" sz="2000" dirty="0">
                <a:solidFill>
                  <a:srgbClr val="0C1E41"/>
                </a:solidFill>
                <a:latin typeface="Nunito Sans" pitchFamily="2" charset="0"/>
                <a:sym typeface="Wingdings" panose="05000000000000000000" pitchFamily="2" charset="2"/>
              </a:rPr>
              <a:t> of absences for the attendance month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11"/>
              </a:rPr>
              <a:t>Monthly Attendance Summary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This report displays the </a:t>
            </a:r>
            <a:r>
              <a:rPr lang="en-US" sz="2000" b="1" dirty="0">
                <a:solidFill>
                  <a:srgbClr val="0C1E41"/>
                </a:solidFill>
                <a:latin typeface="Nunito Sans" pitchFamily="2" charset="0"/>
              </a:rPr>
              <a:t>summary</a:t>
            </a: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 results from the Monthly Attendance Report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Displays the ADA reporting information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Nunito Sans" pitchFamily="2" charset="0"/>
              </a:rPr>
              <a:t>Cumulative ADA Report!</a:t>
            </a:r>
          </a:p>
          <a:p>
            <a:pPr lvl="1" defTabSz="609630">
              <a:lnSpc>
                <a:spcPts val="1867"/>
              </a:lnSpc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342900" indent="-34290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  <a:hlinkClick r:id="rId12"/>
              </a:rPr>
              <a:t>Attendance Notes Report</a:t>
            </a: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Provides the absence reasons for reconciling attendance</a:t>
            </a:r>
          </a:p>
          <a:p>
            <a:pPr marL="800100" lvl="1" indent="-342900" defTabSz="609630">
              <a:lnSpc>
                <a:spcPts val="1867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C1E41"/>
                </a:solidFill>
                <a:latin typeface="Nunito Sans" pitchFamily="2" charset="0"/>
              </a:rPr>
              <a:t>Meets audit needs for validation of attendance</a:t>
            </a:r>
          </a:p>
          <a:p>
            <a:pPr defTabSz="609630">
              <a:lnSpc>
                <a:spcPts val="1867"/>
              </a:lnSpc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7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648</Words>
  <Application>Microsoft Office PowerPoint</Application>
  <PresentationFormat>Widescreen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AeriesSansBold</vt:lpstr>
      <vt:lpstr>Aeries Sans</vt:lpstr>
      <vt:lpstr>Nunito Sans SemiBold</vt:lpstr>
      <vt:lpstr>Wingdings</vt:lpstr>
      <vt:lpstr>Nunito Sans</vt:lpstr>
      <vt:lpstr>Courier New</vt:lpstr>
      <vt:lpstr>Calibri</vt:lpstr>
      <vt:lpstr>Arial Rounded MT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Susan Prow</cp:lastModifiedBy>
  <cp:revision>15</cp:revision>
  <dcterms:created xsi:type="dcterms:W3CDTF">2020-10-12T22:05:31Z</dcterms:created>
  <dcterms:modified xsi:type="dcterms:W3CDTF">2023-05-03T17:15:36Z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