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4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0" r:id="rId1"/>
    <p:sldMasterId id="2147484020" r:id="rId2"/>
    <p:sldMasterId id="2147484033" r:id="rId3"/>
    <p:sldMasterId id="2147484045" r:id="rId4"/>
    <p:sldMasterId id="2147484057" r:id="rId5"/>
  </p:sldMasterIdLst>
  <p:notesMasterIdLst>
    <p:notesMasterId r:id="rId41"/>
  </p:notesMasterIdLst>
  <p:sldIdLst>
    <p:sldId id="295" r:id="rId6"/>
    <p:sldId id="256" r:id="rId7"/>
    <p:sldId id="292" r:id="rId8"/>
    <p:sldId id="293" r:id="rId9"/>
    <p:sldId id="294" r:id="rId10"/>
    <p:sldId id="296" r:id="rId11"/>
    <p:sldId id="297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1" autoAdjust="0"/>
    <p:restoredTop sz="94660"/>
  </p:normalViewPr>
  <p:slideViewPr>
    <p:cSldViewPr snapToGrid="0">
      <p:cViewPr>
        <p:scale>
          <a:sx n="99" d="100"/>
          <a:sy n="99" d="100"/>
        </p:scale>
        <p:origin x="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presProps" Target="presProps.xml"/><Relationship Id="rId7" Type="http://schemas.openxmlformats.org/officeDocument/2006/relationships/slide" Target="slides/slide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viewProps" Target="viewProps.xml"/><Relationship Id="rId8" Type="http://schemas.openxmlformats.org/officeDocument/2006/relationships/slide" Target="slides/slide3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20" Type="http://schemas.openxmlformats.org/officeDocument/2006/relationships/slide" Target="slides/slide15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D8535-C963-40C7-9CAB-FDF188401BAB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D363EE-CE47-4E8B-B232-BC8681645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871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FC7812-195F-124C-9860-3535D22B1D26}" type="slidenum">
              <a:rPr kumimoji="0" lang="es-MX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0249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9pPr>
          </a:lstStyle>
          <a:p>
            <a:fld id="{B10E75A7-B0F9-5642-96AB-06237E68FE07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/>
              <a:t>28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4099" name="Text Box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3400" y="763588"/>
            <a:ext cx="67056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7240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9pPr>
          </a:lstStyle>
          <a:p>
            <a:fld id="{B10E75A7-B0F9-5642-96AB-06237E68FE07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/>
              <a:t>29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4099" name="Text Box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3400" y="763588"/>
            <a:ext cx="67056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5584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9pPr>
          </a:lstStyle>
          <a:p>
            <a:fld id="{B10E75A7-B0F9-5642-96AB-06237E68FE07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/>
              <a:t>30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4099" name="Text Box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3400" y="763588"/>
            <a:ext cx="67056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8950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9pPr>
          </a:lstStyle>
          <a:p>
            <a:fld id="{B10E75A7-B0F9-5642-96AB-06237E68FE07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/>
              <a:t>31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4099" name="Text Box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3400" y="763588"/>
            <a:ext cx="67056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3594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9pPr>
          </a:lstStyle>
          <a:p>
            <a:fld id="{B10E75A7-B0F9-5642-96AB-06237E68FE07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/>
              <a:t>32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4099" name="Text Box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3400" y="763588"/>
            <a:ext cx="67056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312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9pPr>
          </a:lstStyle>
          <a:p>
            <a:fld id="{B10E75A7-B0F9-5642-96AB-06237E68FE07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/>
              <a:t>33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4099" name="Text Box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3400" y="763588"/>
            <a:ext cx="67056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0644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9pPr>
          </a:lstStyle>
          <a:p>
            <a:fld id="{B10E75A7-B0F9-5642-96AB-06237E68FE07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/>
              <a:t>34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4099" name="Text Box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3400" y="763588"/>
            <a:ext cx="67056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9536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9pPr>
          </a:lstStyle>
          <a:p>
            <a:fld id="{B10E75A7-B0F9-5642-96AB-06237E68FE07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/>
              <a:t>35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4099" name="Text Box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3400" y="763588"/>
            <a:ext cx="67056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232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261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85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850"/>
            </a:lvl1pPr>
            <a:lvl2pPr>
              <a:defRPr sz="744"/>
            </a:lvl2pPr>
            <a:lvl3pPr>
              <a:defRPr sz="638"/>
            </a:lvl3pPr>
            <a:lvl4pPr>
              <a:defRPr sz="531"/>
            </a:lvl4pPr>
            <a:lvl5pPr>
              <a:defRPr sz="531"/>
            </a:lvl5pPr>
            <a:lvl6pPr>
              <a:defRPr sz="531"/>
            </a:lvl6pPr>
            <a:lvl7pPr>
              <a:defRPr sz="531"/>
            </a:lvl7pPr>
            <a:lvl8pPr>
              <a:defRPr sz="531"/>
            </a:lvl8pPr>
            <a:lvl9pPr>
              <a:defRPr sz="53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425"/>
            </a:lvl1pPr>
            <a:lvl2pPr marL="121480" indent="0">
              <a:buNone/>
              <a:defRPr sz="372"/>
            </a:lvl2pPr>
            <a:lvl3pPr marL="242960" indent="0">
              <a:buNone/>
              <a:defRPr sz="319"/>
            </a:lvl3pPr>
            <a:lvl4pPr marL="364440" indent="0">
              <a:buNone/>
              <a:defRPr sz="266"/>
            </a:lvl4pPr>
            <a:lvl5pPr marL="485921" indent="0">
              <a:buNone/>
              <a:defRPr sz="266"/>
            </a:lvl5pPr>
            <a:lvl6pPr marL="607401" indent="0">
              <a:buNone/>
              <a:defRPr sz="266"/>
            </a:lvl6pPr>
            <a:lvl7pPr marL="728881" indent="0">
              <a:buNone/>
              <a:defRPr sz="266"/>
            </a:lvl7pPr>
            <a:lvl8pPr marL="850361" indent="0">
              <a:buNone/>
              <a:defRPr sz="266"/>
            </a:lvl8pPr>
            <a:lvl9pPr marL="971841" indent="0">
              <a:buNone/>
              <a:defRPr sz="266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38700-91A4-DB4B-AB46-8093CEAFBF22}" type="datetimeFigureOut">
              <a:rPr lang="es-MX" smtClean="0"/>
              <a:t>23/04/2023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6E49A-AA76-1242-9A60-3647CBAC0537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9576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85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850"/>
            </a:lvl1pPr>
            <a:lvl2pPr marL="121480" indent="0">
              <a:buNone/>
              <a:defRPr sz="744"/>
            </a:lvl2pPr>
            <a:lvl3pPr marL="242960" indent="0">
              <a:buNone/>
              <a:defRPr sz="638"/>
            </a:lvl3pPr>
            <a:lvl4pPr marL="364440" indent="0">
              <a:buNone/>
              <a:defRPr sz="531"/>
            </a:lvl4pPr>
            <a:lvl5pPr marL="485921" indent="0">
              <a:buNone/>
              <a:defRPr sz="531"/>
            </a:lvl5pPr>
            <a:lvl6pPr marL="607401" indent="0">
              <a:buNone/>
              <a:defRPr sz="531"/>
            </a:lvl6pPr>
            <a:lvl7pPr marL="728881" indent="0">
              <a:buNone/>
              <a:defRPr sz="531"/>
            </a:lvl7pPr>
            <a:lvl8pPr marL="850361" indent="0">
              <a:buNone/>
              <a:defRPr sz="531"/>
            </a:lvl8pPr>
            <a:lvl9pPr marL="971841" indent="0">
              <a:buNone/>
              <a:defRPr sz="531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425"/>
            </a:lvl1pPr>
            <a:lvl2pPr marL="121480" indent="0">
              <a:buNone/>
              <a:defRPr sz="372"/>
            </a:lvl2pPr>
            <a:lvl3pPr marL="242960" indent="0">
              <a:buNone/>
              <a:defRPr sz="319"/>
            </a:lvl3pPr>
            <a:lvl4pPr marL="364440" indent="0">
              <a:buNone/>
              <a:defRPr sz="266"/>
            </a:lvl4pPr>
            <a:lvl5pPr marL="485921" indent="0">
              <a:buNone/>
              <a:defRPr sz="266"/>
            </a:lvl5pPr>
            <a:lvl6pPr marL="607401" indent="0">
              <a:buNone/>
              <a:defRPr sz="266"/>
            </a:lvl6pPr>
            <a:lvl7pPr marL="728881" indent="0">
              <a:buNone/>
              <a:defRPr sz="266"/>
            </a:lvl7pPr>
            <a:lvl8pPr marL="850361" indent="0">
              <a:buNone/>
              <a:defRPr sz="266"/>
            </a:lvl8pPr>
            <a:lvl9pPr marL="971841" indent="0">
              <a:buNone/>
              <a:defRPr sz="266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38700-91A4-DB4B-AB46-8093CEAFBF22}" type="datetimeFigureOut">
              <a:rPr lang="es-MX" smtClean="0"/>
              <a:t>23/04/2023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6E49A-AA76-1242-9A60-3647CBAC0537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97497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38700-91A4-DB4B-AB46-8093CEAFBF22}" type="datetimeFigureOut">
              <a:rPr lang="es-MX" smtClean="0"/>
              <a:t>23/04/2023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6E49A-AA76-1242-9A60-3647CBAC0537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44827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38700-91A4-DB4B-AB46-8093CEAFBF22}" type="datetimeFigureOut">
              <a:rPr lang="es-MX" smtClean="0"/>
              <a:t>23/04/2023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6E49A-AA76-1242-9A60-3647CBAC0537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24378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1122363"/>
            <a:ext cx="10363200" cy="2387600"/>
          </a:xfrm>
        </p:spPr>
        <p:txBody>
          <a:bodyPr anchor="b"/>
          <a:lstStyle>
            <a:lvl1pPr algn="ctr">
              <a:defRPr sz="18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1" y="3602038"/>
            <a:ext cx="9144000" cy="1655762"/>
          </a:xfrm>
        </p:spPr>
        <p:txBody>
          <a:bodyPr/>
          <a:lstStyle>
            <a:lvl1pPr marL="0" indent="0" algn="ctr">
              <a:buNone/>
              <a:defRPr sz="720"/>
            </a:lvl1pPr>
            <a:lvl2pPr marL="137134" indent="0" algn="ctr">
              <a:buNone/>
              <a:defRPr sz="600"/>
            </a:lvl2pPr>
            <a:lvl3pPr marL="274268" indent="0" algn="ctr">
              <a:buNone/>
              <a:defRPr sz="540"/>
            </a:lvl3pPr>
            <a:lvl4pPr marL="411402" indent="0" algn="ctr">
              <a:buNone/>
              <a:defRPr sz="480"/>
            </a:lvl4pPr>
            <a:lvl5pPr marL="548536" indent="0" algn="ctr">
              <a:buNone/>
              <a:defRPr sz="480"/>
            </a:lvl5pPr>
            <a:lvl6pPr marL="685670" indent="0" algn="ctr">
              <a:buNone/>
              <a:defRPr sz="480"/>
            </a:lvl6pPr>
            <a:lvl7pPr marL="822804" indent="0" algn="ctr">
              <a:buNone/>
              <a:defRPr sz="480"/>
            </a:lvl7pPr>
            <a:lvl8pPr marL="959937" indent="0" algn="ctr">
              <a:buNone/>
              <a:defRPr sz="480"/>
            </a:lvl8pPr>
            <a:lvl9pPr marL="1097072" indent="0" algn="ctr">
              <a:buNone/>
              <a:defRPr sz="480"/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368F4-723E-F749-A797-821DCE2558F1}" type="datetimeFigureOut">
              <a:rPr lang="es-MX" smtClean="0"/>
              <a:t>23/04/2023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4C95C-FA91-A04D-8972-465D8FD29190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33382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368F4-723E-F749-A797-821DCE2558F1}" type="datetimeFigureOut">
              <a:rPr lang="es-MX" smtClean="0"/>
              <a:t>23/04/2023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4C95C-FA91-A04D-8972-465D8FD29190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40862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2" y="1709740"/>
            <a:ext cx="10515600" cy="2852737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</p:spPr>
        <p:txBody>
          <a:bodyPr/>
          <a:lstStyle>
            <a:lvl1pPr marL="0" indent="0">
              <a:buNone/>
              <a:defRPr sz="720">
                <a:solidFill>
                  <a:schemeClr val="tx1"/>
                </a:solidFill>
              </a:defRPr>
            </a:lvl1pPr>
            <a:lvl2pPr marL="137134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2pPr>
            <a:lvl3pPr marL="274268" indent="0">
              <a:buNone/>
              <a:defRPr sz="540">
                <a:solidFill>
                  <a:schemeClr val="tx1">
                    <a:tint val="75000"/>
                  </a:schemeClr>
                </a:solidFill>
              </a:defRPr>
            </a:lvl3pPr>
            <a:lvl4pPr marL="411402" indent="0">
              <a:buNone/>
              <a:defRPr sz="480">
                <a:solidFill>
                  <a:schemeClr val="tx1">
                    <a:tint val="75000"/>
                  </a:schemeClr>
                </a:solidFill>
              </a:defRPr>
            </a:lvl4pPr>
            <a:lvl5pPr marL="548536" indent="0">
              <a:buNone/>
              <a:defRPr sz="480">
                <a:solidFill>
                  <a:schemeClr val="tx1">
                    <a:tint val="75000"/>
                  </a:schemeClr>
                </a:solidFill>
              </a:defRPr>
            </a:lvl5pPr>
            <a:lvl6pPr marL="685670" indent="0">
              <a:buNone/>
              <a:defRPr sz="480">
                <a:solidFill>
                  <a:schemeClr val="tx1">
                    <a:tint val="75000"/>
                  </a:schemeClr>
                </a:solidFill>
              </a:defRPr>
            </a:lvl6pPr>
            <a:lvl7pPr marL="822804" indent="0">
              <a:buNone/>
              <a:defRPr sz="480">
                <a:solidFill>
                  <a:schemeClr val="tx1">
                    <a:tint val="75000"/>
                  </a:schemeClr>
                </a:solidFill>
              </a:defRPr>
            </a:lvl7pPr>
            <a:lvl8pPr marL="959937" indent="0">
              <a:buNone/>
              <a:defRPr sz="480">
                <a:solidFill>
                  <a:schemeClr val="tx1">
                    <a:tint val="75000"/>
                  </a:schemeClr>
                </a:solidFill>
              </a:defRPr>
            </a:lvl8pPr>
            <a:lvl9pPr marL="1097072" indent="0">
              <a:buNone/>
              <a:defRPr sz="4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368F4-723E-F749-A797-821DCE2558F1}" type="datetimeFigureOut">
              <a:rPr lang="es-MX" smtClean="0"/>
              <a:t>23/04/2023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4C95C-FA91-A04D-8972-465D8FD29190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44750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1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181601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368F4-723E-F749-A797-821DCE2558F1}" type="datetimeFigureOut">
              <a:rPr lang="es-MX" smtClean="0"/>
              <a:t>23/04/2023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4C95C-FA91-A04D-8972-465D8FD29190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59612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6" cy="823912"/>
          </a:xfrm>
        </p:spPr>
        <p:txBody>
          <a:bodyPr anchor="b"/>
          <a:lstStyle>
            <a:lvl1pPr marL="0" indent="0">
              <a:buNone/>
              <a:defRPr sz="720" b="1"/>
            </a:lvl1pPr>
            <a:lvl2pPr marL="137134" indent="0">
              <a:buNone/>
              <a:defRPr sz="600" b="1"/>
            </a:lvl2pPr>
            <a:lvl3pPr marL="274268" indent="0">
              <a:buNone/>
              <a:defRPr sz="540" b="1"/>
            </a:lvl3pPr>
            <a:lvl4pPr marL="411402" indent="0">
              <a:buNone/>
              <a:defRPr sz="480" b="1"/>
            </a:lvl4pPr>
            <a:lvl5pPr marL="548536" indent="0">
              <a:buNone/>
              <a:defRPr sz="480" b="1"/>
            </a:lvl5pPr>
            <a:lvl6pPr marL="685670" indent="0">
              <a:buNone/>
              <a:defRPr sz="480" b="1"/>
            </a:lvl6pPr>
            <a:lvl7pPr marL="822804" indent="0">
              <a:buNone/>
              <a:defRPr sz="480" b="1"/>
            </a:lvl7pPr>
            <a:lvl8pPr marL="959937" indent="0">
              <a:buNone/>
              <a:defRPr sz="480" b="1"/>
            </a:lvl8pPr>
            <a:lvl9pPr marL="1097072" indent="0">
              <a:buNone/>
              <a:defRPr sz="48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6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720" b="1"/>
            </a:lvl1pPr>
            <a:lvl2pPr marL="137134" indent="0">
              <a:buNone/>
              <a:defRPr sz="600" b="1"/>
            </a:lvl2pPr>
            <a:lvl3pPr marL="274268" indent="0">
              <a:buNone/>
              <a:defRPr sz="540" b="1"/>
            </a:lvl3pPr>
            <a:lvl4pPr marL="411402" indent="0">
              <a:buNone/>
              <a:defRPr sz="480" b="1"/>
            </a:lvl4pPr>
            <a:lvl5pPr marL="548536" indent="0">
              <a:buNone/>
              <a:defRPr sz="480" b="1"/>
            </a:lvl5pPr>
            <a:lvl6pPr marL="685670" indent="0">
              <a:buNone/>
              <a:defRPr sz="480" b="1"/>
            </a:lvl6pPr>
            <a:lvl7pPr marL="822804" indent="0">
              <a:buNone/>
              <a:defRPr sz="480" b="1"/>
            </a:lvl7pPr>
            <a:lvl8pPr marL="959937" indent="0">
              <a:buNone/>
              <a:defRPr sz="480" b="1"/>
            </a:lvl8pPr>
            <a:lvl9pPr marL="1097072" indent="0">
              <a:buNone/>
              <a:defRPr sz="48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368F4-723E-F749-A797-821DCE2558F1}" type="datetimeFigureOut">
              <a:rPr lang="es-MX" smtClean="0"/>
              <a:t>23/04/2023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4C95C-FA91-A04D-8972-465D8FD29190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44062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368F4-723E-F749-A797-821DCE2558F1}" type="datetimeFigureOut">
              <a:rPr lang="es-MX" smtClean="0"/>
              <a:t>23/04/2023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4C95C-FA91-A04D-8972-465D8FD29190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973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14752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368F4-723E-F749-A797-821DCE2558F1}" type="datetimeFigureOut">
              <a:rPr lang="es-MX" smtClean="0"/>
              <a:t>23/04/2023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4C95C-FA91-A04D-8972-465D8FD29190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90546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8" cy="1600200"/>
          </a:xfrm>
        </p:spPr>
        <p:txBody>
          <a:bodyPr anchor="b"/>
          <a:lstStyle>
            <a:lvl1pPr>
              <a:defRPr sz="96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1" cy="4873625"/>
          </a:xfrm>
        </p:spPr>
        <p:txBody>
          <a:bodyPr/>
          <a:lstStyle>
            <a:lvl1pPr>
              <a:defRPr sz="960"/>
            </a:lvl1pPr>
            <a:lvl2pPr>
              <a:defRPr sz="840"/>
            </a:lvl2pPr>
            <a:lvl3pPr>
              <a:defRPr sz="72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8" cy="3811588"/>
          </a:xfrm>
        </p:spPr>
        <p:txBody>
          <a:bodyPr/>
          <a:lstStyle>
            <a:lvl1pPr marL="0" indent="0">
              <a:buNone/>
              <a:defRPr sz="480"/>
            </a:lvl1pPr>
            <a:lvl2pPr marL="137134" indent="0">
              <a:buNone/>
              <a:defRPr sz="420"/>
            </a:lvl2pPr>
            <a:lvl3pPr marL="274268" indent="0">
              <a:buNone/>
              <a:defRPr sz="360"/>
            </a:lvl3pPr>
            <a:lvl4pPr marL="411402" indent="0">
              <a:buNone/>
              <a:defRPr sz="300"/>
            </a:lvl4pPr>
            <a:lvl5pPr marL="548536" indent="0">
              <a:buNone/>
              <a:defRPr sz="300"/>
            </a:lvl5pPr>
            <a:lvl6pPr marL="685670" indent="0">
              <a:buNone/>
              <a:defRPr sz="300"/>
            </a:lvl6pPr>
            <a:lvl7pPr marL="822804" indent="0">
              <a:buNone/>
              <a:defRPr sz="300"/>
            </a:lvl7pPr>
            <a:lvl8pPr marL="959937" indent="0">
              <a:buNone/>
              <a:defRPr sz="300"/>
            </a:lvl8pPr>
            <a:lvl9pPr marL="1097072" indent="0">
              <a:buNone/>
              <a:defRPr sz="3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368F4-723E-F749-A797-821DCE2558F1}" type="datetimeFigureOut">
              <a:rPr lang="es-MX" smtClean="0"/>
              <a:t>23/04/2023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4C95C-FA91-A04D-8972-465D8FD29190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25760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8" cy="1600200"/>
          </a:xfrm>
        </p:spPr>
        <p:txBody>
          <a:bodyPr anchor="b"/>
          <a:lstStyle>
            <a:lvl1pPr>
              <a:defRPr sz="96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1" cy="4873625"/>
          </a:xfrm>
        </p:spPr>
        <p:txBody>
          <a:bodyPr anchor="t"/>
          <a:lstStyle>
            <a:lvl1pPr marL="0" indent="0">
              <a:buNone/>
              <a:defRPr sz="960"/>
            </a:lvl1pPr>
            <a:lvl2pPr marL="137134" indent="0">
              <a:buNone/>
              <a:defRPr sz="840"/>
            </a:lvl2pPr>
            <a:lvl3pPr marL="274268" indent="0">
              <a:buNone/>
              <a:defRPr sz="720"/>
            </a:lvl3pPr>
            <a:lvl4pPr marL="411402" indent="0">
              <a:buNone/>
              <a:defRPr sz="600"/>
            </a:lvl4pPr>
            <a:lvl5pPr marL="548536" indent="0">
              <a:buNone/>
              <a:defRPr sz="600"/>
            </a:lvl5pPr>
            <a:lvl6pPr marL="685670" indent="0">
              <a:buNone/>
              <a:defRPr sz="600"/>
            </a:lvl6pPr>
            <a:lvl7pPr marL="822804" indent="0">
              <a:buNone/>
              <a:defRPr sz="600"/>
            </a:lvl7pPr>
            <a:lvl8pPr marL="959937" indent="0">
              <a:buNone/>
              <a:defRPr sz="600"/>
            </a:lvl8pPr>
            <a:lvl9pPr marL="1097072" indent="0">
              <a:buNone/>
              <a:defRPr sz="6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8" cy="3811588"/>
          </a:xfrm>
        </p:spPr>
        <p:txBody>
          <a:bodyPr/>
          <a:lstStyle>
            <a:lvl1pPr marL="0" indent="0">
              <a:buNone/>
              <a:defRPr sz="480"/>
            </a:lvl1pPr>
            <a:lvl2pPr marL="137134" indent="0">
              <a:buNone/>
              <a:defRPr sz="420"/>
            </a:lvl2pPr>
            <a:lvl3pPr marL="274268" indent="0">
              <a:buNone/>
              <a:defRPr sz="360"/>
            </a:lvl3pPr>
            <a:lvl4pPr marL="411402" indent="0">
              <a:buNone/>
              <a:defRPr sz="300"/>
            </a:lvl4pPr>
            <a:lvl5pPr marL="548536" indent="0">
              <a:buNone/>
              <a:defRPr sz="300"/>
            </a:lvl5pPr>
            <a:lvl6pPr marL="685670" indent="0">
              <a:buNone/>
              <a:defRPr sz="300"/>
            </a:lvl6pPr>
            <a:lvl7pPr marL="822804" indent="0">
              <a:buNone/>
              <a:defRPr sz="300"/>
            </a:lvl7pPr>
            <a:lvl8pPr marL="959937" indent="0">
              <a:buNone/>
              <a:defRPr sz="300"/>
            </a:lvl8pPr>
            <a:lvl9pPr marL="1097072" indent="0">
              <a:buNone/>
              <a:defRPr sz="3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368F4-723E-F749-A797-821DCE2558F1}" type="datetimeFigureOut">
              <a:rPr lang="es-MX" smtClean="0"/>
              <a:t>23/04/2023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4C95C-FA91-A04D-8972-465D8FD29190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19637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368F4-723E-F749-A797-821DCE2558F1}" type="datetimeFigureOut">
              <a:rPr lang="es-MX" smtClean="0"/>
              <a:t>23/04/2023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4C95C-FA91-A04D-8972-465D8FD29190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7452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368F4-723E-F749-A797-821DCE2558F1}" type="datetimeFigureOut">
              <a:rPr lang="es-MX" smtClean="0"/>
              <a:t>23/04/2023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4C95C-FA91-A04D-8972-465D8FD29190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97068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1607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1" y="3602038"/>
            <a:ext cx="9144000" cy="1655762"/>
          </a:xfrm>
        </p:spPr>
        <p:txBody>
          <a:bodyPr/>
          <a:lstStyle>
            <a:lvl1pPr marL="0" indent="0" algn="ctr">
              <a:buNone/>
              <a:defRPr sz="643"/>
            </a:lvl1pPr>
            <a:lvl2pPr marL="122489" indent="0" algn="ctr">
              <a:buNone/>
              <a:defRPr sz="536"/>
            </a:lvl2pPr>
            <a:lvl3pPr marL="244978" indent="0" algn="ctr">
              <a:buNone/>
              <a:defRPr sz="482"/>
            </a:lvl3pPr>
            <a:lvl4pPr marL="367467" indent="0" algn="ctr">
              <a:buNone/>
              <a:defRPr sz="429"/>
            </a:lvl4pPr>
            <a:lvl5pPr marL="489956" indent="0" algn="ctr">
              <a:buNone/>
              <a:defRPr sz="429"/>
            </a:lvl5pPr>
            <a:lvl6pPr marL="612445" indent="0" algn="ctr">
              <a:buNone/>
              <a:defRPr sz="429"/>
            </a:lvl6pPr>
            <a:lvl7pPr marL="734934" indent="0" algn="ctr">
              <a:buNone/>
              <a:defRPr sz="429"/>
            </a:lvl7pPr>
            <a:lvl8pPr marL="857423" indent="0" algn="ctr">
              <a:buNone/>
              <a:defRPr sz="429"/>
            </a:lvl8pPr>
            <a:lvl9pPr marL="979912" indent="0" algn="ctr">
              <a:buNone/>
              <a:defRPr sz="429"/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6C082-2BC6-6F4C-B6EF-99528B9581DB}" type="datetimeFigureOut">
              <a:rPr lang="es-MX" smtClean="0"/>
              <a:t>23/04/2023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23E94-8CA5-B64D-B410-AEFF1870DC2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55654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6C082-2BC6-6F4C-B6EF-99528B9581DB}" type="datetimeFigureOut">
              <a:rPr lang="es-MX" smtClean="0"/>
              <a:t>23/04/2023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23E94-8CA5-B64D-B410-AEFF1870DC2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91869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1607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643">
                <a:solidFill>
                  <a:schemeClr val="tx1"/>
                </a:solidFill>
              </a:defRPr>
            </a:lvl1pPr>
            <a:lvl2pPr marL="122489" indent="0">
              <a:buNone/>
              <a:defRPr sz="536">
                <a:solidFill>
                  <a:schemeClr val="tx1">
                    <a:tint val="75000"/>
                  </a:schemeClr>
                </a:solidFill>
              </a:defRPr>
            </a:lvl2pPr>
            <a:lvl3pPr marL="244978" indent="0">
              <a:buNone/>
              <a:defRPr sz="482">
                <a:solidFill>
                  <a:schemeClr val="tx1">
                    <a:tint val="75000"/>
                  </a:schemeClr>
                </a:solidFill>
              </a:defRPr>
            </a:lvl3pPr>
            <a:lvl4pPr marL="367467" indent="0">
              <a:buNone/>
              <a:defRPr sz="429">
                <a:solidFill>
                  <a:schemeClr val="tx1">
                    <a:tint val="75000"/>
                  </a:schemeClr>
                </a:solidFill>
              </a:defRPr>
            </a:lvl4pPr>
            <a:lvl5pPr marL="489956" indent="0">
              <a:buNone/>
              <a:defRPr sz="429">
                <a:solidFill>
                  <a:schemeClr val="tx1">
                    <a:tint val="75000"/>
                  </a:schemeClr>
                </a:solidFill>
              </a:defRPr>
            </a:lvl5pPr>
            <a:lvl6pPr marL="612445" indent="0">
              <a:buNone/>
              <a:defRPr sz="429">
                <a:solidFill>
                  <a:schemeClr val="tx1">
                    <a:tint val="75000"/>
                  </a:schemeClr>
                </a:solidFill>
              </a:defRPr>
            </a:lvl6pPr>
            <a:lvl7pPr marL="734934" indent="0">
              <a:buNone/>
              <a:defRPr sz="429">
                <a:solidFill>
                  <a:schemeClr val="tx1">
                    <a:tint val="75000"/>
                  </a:schemeClr>
                </a:solidFill>
              </a:defRPr>
            </a:lvl7pPr>
            <a:lvl8pPr marL="857423" indent="0">
              <a:buNone/>
              <a:defRPr sz="429">
                <a:solidFill>
                  <a:schemeClr val="tx1">
                    <a:tint val="75000"/>
                  </a:schemeClr>
                </a:solidFill>
              </a:defRPr>
            </a:lvl8pPr>
            <a:lvl9pPr marL="979912" indent="0">
              <a:buNone/>
              <a:defRPr sz="42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6C082-2BC6-6F4C-B6EF-99528B9581DB}" type="datetimeFigureOut">
              <a:rPr lang="es-MX" smtClean="0"/>
              <a:t>23/04/2023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23E94-8CA5-B64D-B410-AEFF1870DC2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457188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6C082-2BC6-6F4C-B6EF-99528B9581DB}" type="datetimeFigureOut">
              <a:rPr lang="es-MX" smtClean="0"/>
              <a:t>23/04/2023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23E94-8CA5-B64D-B410-AEFF1870DC2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95481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643" b="1"/>
            </a:lvl1pPr>
            <a:lvl2pPr marL="122489" indent="0">
              <a:buNone/>
              <a:defRPr sz="536" b="1"/>
            </a:lvl2pPr>
            <a:lvl3pPr marL="244978" indent="0">
              <a:buNone/>
              <a:defRPr sz="482" b="1"/>
            </a:lvl3pPr>
            <a:lvl4pPr marL="367467" indent="0">
              <a:buNone/>
              <a:defRPr sz="429" b="1"/>
            </a:lvl4pPr>
            <a:lvl5pPr marL="489956" indent="0">
              <a:buNone/>
              <a:defRPr sz="429" b="1"/>
            </a:lvl5pPr>
            <a:lvl6pPr marL="612445" indent="0">
              <a:buNone/>
              <a:defRPr sz="429" b="1"/>
            </a:lvl6pPr>
            <a:lvl7pPr marL="734934" indent="0">
              <a:buNone/>
              <a:defRPr sz="429" b="1"/>
            </a:lvl7pPr>
            <a:lvl8pPr marL="857423" indent="0">
              <a:buNone/>
              <a:defRPr sz="429" b="1"/>
            </a:lvl8pPr>
            <a:lvl9pPr marL="979912" indent="0">
              <a:buNone/>
              <a:defRPr sz="429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643" b="1"/>
            </a:lvl1pPr>
            <a:lvl2pPr marL="122489" indent="0">
              <a:buNone/>
              <a:defRPr sz="536" b="1"/>
            </a:lvl2pPr>
            <a:lvl3pPr marL="244978" indent="0">
              <a:buNone/>
              <a:defRPr sz="482" b="1"/>
            </a:lvl3pPr>
            <a:lvl4pPr marL="367467" indent="0">
              <a:buNone/>
              <a:defRPr sz="429" b="1"/>
            </a:lvl4pPr>
            <a:lvl5pPr marL="489956" indent="0">
              <a:buNone/>
              <a:defRPr sz="429" b="1"/>
            </a:lvl5pPr>
            <a:lvl6pPr marL="612445" indent="0">
              <a:buNone/>
              <a:defRPr sz="429" b="1"/>
            </a:lvl6pPr>
            <a:lvl7pPr marL="734934" indent="0">
              <a:buNone/>
              <a:defRPr sz="429" b="1"/>
            </a:lvl7pPr>
            <a:lvl8pPr marL="857423" indent="0">
              <a:buNone/>
              <a:defRPr sz="429" b="1"/>
            </a:lvl8pPr>
            <a:lvl9pPr marL="979912" indent="0">
              <a:buNone/>
              <a:defRPr sz="429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6C082-2BC6-6F4C-B6EF-99528B9581DB}" type="datetimeFigureOut">
              <a:rPr lang="es-MX" smtClean="0"/>
              <a:t>23/04/2023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23E94-8CA5-B64D-B410-AEFF1870DC2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4323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1594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638"/>
            </a:lvl1pPr>
            <a:lvl2pPr marL="121480" indent="0" algn="ctr">
              <a:buNone/>
              <a:defRPr sz="531"/>
            </a:lvl2pPr>
            <a:lvl3pPr marL="242960" indent="0" algn="ctr">
              <a:buNone/>
              <a:defRPr sz="478"/>
            </a:lvl3pPr>
            <a:lvl4pPr marL="364440" indent="0" algn="ctr">
              <a:buNone/>
              <a:defRPr sz="425"/>
            </a:lvl4pPr>
            <a:lvl5pPr marL="485921" indent="0" algn="ctr">
              <a:buNone/>
              <a:defRPr sz="425"/>
            </a:lvl5pPr>
            <a:lvl6pPr marL="607401" indent="0" algn="ctr">
              <a:buNone/>
              <a:defRPr sz="425"/>
            </a:lvl6pPr>
            <a:lvl7pPr marL="728881" indent="0" algn="ctr">
              <a:buNone/>
              <a:defRPr sz="425"/>
            </a:lvl7pPr>
            <a:lvl8pPr marL="850361" indent="0" algn="ctr">
              <a:buNone/>
              <a:defRPr sz="425"/>
            </a:lvl8pPr>
            <a:lvl9pPr marL="971841" indent="0" algn="ctr">
              <a:buNone/>
              <a:defRPr sz="425"/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38700-91A4-DB4B-AB46-8093CEAFBF22}" type="datetimeFigureOut">
              <a:rPr lang="es-MX" smtClean="0"/>
              <a:t>23/04/2023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6E49A-AA76-1242-9A60-3647CBAC0537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04088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6C082-2BC6-6F4C-B6EF-99528B9581DB}" type="datetimeFigureOut">
              <a:rPr lang="es-MX" smtClean="0"/>
              <a:t>23/04/2023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23E94-8CA5-B64D-B410-AEFF1870DC2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732803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6C082-2BC6-6F4C-B6EF-99528B9581DB}" type="datetimeFigureOut">
              <a:rPr lang="es-MX" smtClean="0"/>
              <a:t>23/04/2023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23E94-8CA5-B64D-B410-AEFF1870DC2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607873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857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9" y="987426"/>
            <a:ext cx="6172200" cy="4873625"/>
          </a:xfrm>
        </p:spPr>
        <p:txBody>
          <a:bodyPr/>
          <a:lstStyle>
            <a:lvl1pPr>
              <a:defRPr sz="857"/>
            </a:lvl1pPr>
            <a:lvl2pPr>
              <a:defRPr sz="750"/>
            </a:lvl2pPr>
            <a:lvl3pPr>
              <a:defRPr sz="643"/>
            </a:lvl3pPr>
            <a:lvl4pPr>
              <a:defRPr sz="536"/>
            </a:lvl4pPr>
            <a:lvl5pPr>
              <a:defRPr sz="536"/>
            </a:lvl5pPr>
            <a:lvl6pPr>
              <a:defRPr sz="536"/>
            </a:lvl6pPr>
            <a:lvl7pPr>
              <a:defRPr sz="536"/>
            </a:lvl7pPr>
            <a:lvl8pPr>
              <a:defRPr sz="536"/>
            </a:lvl8pPr>
            <a:lvl9pPr>
              <a:defRPr sz="536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429"/>
            </a:lvl1pPr>
            <a:lvl2pPr marL="122489" indent="0">
              <a:buNone/>
              <a:defRPr sz="375"/>
            </a:lvl2pPr>
            <a:lvl3pPr marL="244978" indent="0">
              <a:buNone/>
              <a:defRPr sz="322"/>
            </a:lvl3pPr>
            <a:lvl4pPr marL="367467" indent="0">
              <a:buNone/>
              <a:defRPr sz="268"/>
            </a:lvl4pPr>
            <a:lvl5pPr marL="489956" indent="0">
              <a:buNone/>
              <a:defRPr sz="268"/>
            </a:lvl5pPr>
            <a:lvl6pPr marL="612445" indent="0">
              <a:buNone/>
              <a:defRPr sz="268"/>
            </a:lvl6pPr>
            <a:lvl7pPr marL="734934" indent="0">
              <a:buNone/>
              <a:defRPr sz="268"/>
            </a:lvl7pPr>
            <a:lvl8pPr marL="857423" indent="0">
              <a:buNone/>
              <a:defRPr sz="268"/>
            </a:lvl8pPr>
            <a:lvl9pPr marL="979912" indent="0">
              <a:buNone/>
              <a:defRPr sz="268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6C082-2BC6-6F4C-B6EF-99528B9581DB}" type="datetimeFigureOut">
              <a:rPr lang="es-MX" smtClean="0"/>
              <a:t>23/04/2023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23E94-8CA5-B64D-B410-AEFF1870DC2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386722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857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9" y="987426"/>
            <a:ext cx="6172200" cy="4873625"/>
          </a:xfrm>
        </p:spPr>
        <p:txBody>
          <a:bodyPr anchor="t"/>
          <a:lstStyle>
            <a:lvl1pPr marL="0" indent="0">
              <a:buNone/>
              <a:defRPr sz="857"/>
            </a:lvl1pPr>
            <a:lvl2pPr marL="122489" indent="0">
              <a:buNone/>
              <a:defRPr sz="750"/>
            </a:lvl2pPr>
            <a:lvl3pPr marL="244978" indent="0">
              <a:buNone/>
              <a:defRPr sz="643"/>
            </a:lvl3pPr>
            <a:lvl4pPr marL="367467" indent="0">
              <a:buNone/>
              <a:defRPr sz="536"/>
            </a:lvl4pPr>
            <a:lvl5pPr marL="489956" indent="0">
              <a:buNone/>
              <a:defRPr sz="536"/>
            </a:lvl5pPr>
            <a:lvl6pPr marL="612445" indent="0">
              <a:buNone/>
              <a:defRPr sz="536"/>
            </a:lvl6pPr>
            <a:lvl7pPr marL="734934" indent="0">
              <a:buNone/>
              <a:defRPr sz="536"/>
            </a:lvl7pPr>
            <a:lvl8pPr marL="857423" indent="0">
              <a:buNone/>
              <a:defRPr sz="536"/>
            </a:lvl8pPr>
            <a:lvl9pPr marL="979912" indent="0">
              <a:buNone/>
              <a:defRPr sz="536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429"/>
            </a:lvl1pPr>
            <a:lvl2pPr marL="122489" indent="0">
              <a:buNone/>
              <a:defRPr sz="375"/>
            </a:lvl2pPr>
            <a:lvl3pPr marL="244978" indent="0">
              <a:buNone/>
              <a:defRPr sz="322"/>
            </a:lvl3pPr>
            <a:lvl4pPr marL="367467" indent="0">
              <a:buNone/>
              <a:defRPr sz="268"/>
            </a:lvl4pPr>
            <a:lvl5pPr marL="489956" indent="0">
              <a:buNone/>
              <a:defRPr sz="268"/>
            </a:lvl5pPr>
            <a:lvl6pPr marL="612445" indent="0">
              <a:buNone/>
              <a:defRPr sz="268"/>
            </a:lvl6pPr>
            <a:lvl7pPr marL="734934" indent="0">
              <a:buNone/>
              <a:defRPr sz="268"/>
            </a:lvl7pPr>
            <a:lvl8pPr marL="857423" indent="0">
              <a:buNone/>
              <a:defRPr sz="268"/>
            </a:lvl8pPr>
            <a:lvl9pPr marL="979912" indent="0">
              <a:buNone/>
              <a:defRPr sz="268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6C082-2BC6-6F4C-B6EF-99528B9581DB}" type="datetimeFigureOut">
              <a:rPr lang="es-MX" smtClean="0"/>
              <a:t>23/04/2023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23E94-8CA5-B64D-B410-AEFF1870DC2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182410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6C082-2BC6-6F4C-B6EF-99528B9581DB}" type="datetimeFigureOut">
              <a:rPr lang="es-MX" smtClean="0"/>
              <a:t>23/04/2023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23E94-8CA5-B64D-B410-AEFF1870DC2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707282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6C082-2BC6-6F4C-B6EF-99528B9581DB}" type="datetimeFigureOut">
              <a:rPr lang="es-MX" smtClean="0"/>
              <a:t>23/04/2023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23E94-8CA5-B64D-B410-AEFF1870DC2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8497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38700-91A4-DB4B-AB46-8093CEAFBF22}" type="datetimeFigureOut">
              <a:rPr lang="es-MX" smtClean="0"/>
              <a:t>23/04/2023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6E49A-AA76-1242-9A60-3647CBAC0537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0855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1594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638">
                <a:solidFill>
                  <a:schemeClr val="tx1"/>
                </a:solidFill>
              </a:defRPr>
            </a:lvl1pPr>
            <a:lvl2pPr marL="121480" indent="0">
              <a:buNone/>
              <a:defRPr sz="531">
                <a:solidFill>
                  <a:schemeClr val="tx1">
                    <a:tint val="75000"/>
                  </a:schemeClr>
                </a:solidFill>
              </a:defRPr>
            </a:lvl2pPr>
            <a:lvl3pPr marL="242960" indent="0">
              <a:buNone/>
              <a:defRPr sz="478">
                <a:solidFill>
                  <a:schemeClr val="tx1">
                    <a:tint val="75000"/>
                  </a:schemeClr>
                </a:solidFill>
              </a:defRPr>
            </a:lvl3pPr>
            <a:lvl4pPr marL="364440" indent="0">
              <a:buNone/>
              <a:defRPr sz="425">
                <a:solidFill>
                  <a:schemeClr val="tx1">
                    <a:tint val="75000"/>
                  </a:schemeClr>
                </a:solidFill>
              </a:defRPr>
            </a:lvl4pPr>
            <a:lvl5pPr marL="485921" indent="0">
              <a:buNone/>
              <a:defRPr sz="425">
                <a:solidFill>
                  <a:schemeClr val="tx1">
                    <a:tint val="75000"/>
                  </a:schemeClr>
                </a:solidFill>
              </a:defRPr>
            </a:lvl5pPr>
            <a:lvl6pPr marL="607401" indent="0">
              <a:buNone/>
              <a:defRPr sz="425">
                <a:solidFill>
                  <a:schemeClr val="tx1">
                    <a:tint val="75000"/>
                  </a:schemeClr>
                </a:solidFill>
              </a:defRPr>
            </a:lvl6pPr>
            <a:lvl7pPr marL="728881" indent="0">
              <a:buNone/>
              <a:defRPr sz="425">
                <a:solidFill>
                  <a:schemeClr val="tx1">
                    <a:tint val="75000"/>
                  </a:schemeClr>
                </a:solidFill>
              </a:defRPr>
            </a:lvl7pPr>
            <a:lvl8pPr marL="850361" indent="0">
              <a:buNone/>
              <a:defRPr sz="425">
                <a:solidFill>
                  <a:schemeClr val="tx1">
                    <a:tint val="75000"/>
                  </a:schemeClr>
                </a:solidFill>
              </a:defRPr>
            </a:lvl8pPr>
            <a:lvl9pPr marL="971841" indent="0">
              <a:buNone/>
              <a:defRPr sz="4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38700-91A4-DB4B-AB46-8093CEAFBF22}" type="datetimeFigureOut">
              <a:rPr lang="es-MX" smtClean="0"/>
              <a:t>23/04/2023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6E49A-AA76-1242-9A60-3647CBAC0537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9339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38700-91A4-DB4B-AB46-8093CEAFBF22}" type="datetimeFigureOut">
              <a:rPr lang="es-MX" smtClean="0"/>
              <a:t>23/04/2023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6E49A-AA76-1242-9A60-3647CBAC0537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3450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638" b="1"/>
            </a:lvl1pPr>
            <a:lvl2pPr marL="121480" indent="0">
              <a:buNone/>
              <a:defRPr sz="531" b="1"/>
            </a:lvl2pPr>
            <a:lvl3pPr marL="242960" indent="0">
              <a:buNone/>
              <a:defRPr sz="478" b="1"/>
            </a:lvl3pPr>
            <a:lvl4pPr marL="364440" indent="0">
              <a:buNone/>
              <a:defRPr sz="425" b="1"/>
            </a:lvl4pPr>
            <a:lvl5pPr marL="485921" indent="0">
              <a:buNone/>
              <a:defRPr sz="425" b="1"/>
            </a:lvl5pPr>
            <a:lvl6pPr marL="607401" indent="0">
              <a:buNone/>
              <a:defRPr sz="425" b="1"/>
            </a:lvl6pPr>
            <a:lvl7pPr marL="728881" indent="0">
              <a:buNone/>
              <a:defRPr sz="425" b="1"/>
            </a:lvl7pPr>
            <a:lvl8pPr marL="850361" indent="0">
              <a:buNone/>
              <a:defRPr sz="425" b="1"/>
            </a:lvl8pPr>
            <a:lvl9pPr marL="971841" indent="0">
              <a:buNone/>
              <a:defRPr sz="425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638" b="1"/>
            </a:lvl1pPr>
            <a:lvl2pPr marL="121480" indent="0">
              <a:buNone/>
              <a:defRPr sz="531" b="1"/>
            </a:lvl2pPr>
            <a:lvl3pPr marL="242960" indent="0">
              <a:buNone/>
              <a:defRPr sz="478" b="1"/>
            </a:lvl3pPr>
            <a:lvl4pPr marL="364440" indent="0">
              <a:buNone/>
              <a:defRPr sz="425" b="1"/>
            </a:lvl4pPr>
            <a:lvl5pPr marL="485921" indent="0">
              <a:buNone/>
              <a:defRPr sz="425" b="1"/>
            </a:lvl5pPr>
            <a:lvl6pPr marL="607401" indent="0">
              <a:buNone/>
              <a:defRPr sz="425" b="1"/>
            </a:lvl6pPr>
            <a:lvl7pPr marL="728881" indent="0">
              <a:buNone/>
              <a:defRPr sz="425" b="1"/>
            </a:lvl7pPr>
            <a:lvl8pPr marL="850361" indent="0">
              <a:buNone/>
              <a:defRPr sz="425" b="1"/>
            </a:lvl8pPr>
            <a:lvl9pPr marL="971841" indent="0">
              <a:buNone/>
              <a:defRPr sz="425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38700-91A4-DB4B-AB46-8093CEAFBF22}" type="datetimeFigureOut">
              <a:rPr lang="es-MX" smtClean="0"/>
              <a:t>23/04/2023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6E49A-AA76-1242-9A60-3647CBAC0537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8771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38700-91A4-DB4B-AB46-8093CEAFBF22}" type="datetimeFigureOut">
              <a:rPr lang="es-MX" smtClean="0"/>
              <a:t>23/04/2023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6E49A-AA76-1242-9A60-3647CBAC0537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956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38700-91A4-DB4B-AB46-8093CEAFBF22}" type="datetimeFigureOut">
              <a:rPr lang="es-MX" smtClean="0"/>
              <a:t>23/04/2023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6E49A-AA76-1242-9A60-3647CBAC0537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4390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4/23/2023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059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87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None/>
        <a:defRPr sz="5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7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9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5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4/23/2023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420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2" r:id="rId1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87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086" indent="-457086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599" kern="1200">
          <a:solidFill>
            <a:schemeClr val="tx1"/>
          </a:solidFill>
          <a:latin typeface="+mn-lt"/>
          <a:ea typeface="+mn-ea"/>
          <a:cs typeface="+mn-cs"/>
        </a:defRPr>
      </a:lvl1pPr>
      <a:lvl2pPr marL="13712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799" kern="1200">
          <a:solidFill>
            <a:schemeClr val="tx1"/>
          </a:solidFill>
          <a:latin typeface="+mn-lt"/>
          <a:ea typeface="+mn-ea"/>
          <a:cs typeface="+mn-cs"/>
        </a:defRPr>
      </a:lvl2pPr>
      <a:lvl3pPr marL="2285429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999" kern="1200">
          <a:solidFill>
            <a:schemeClr val="tx1"/>
          </a:solidFill>
          <a:latin typeface="+mn-lt"/>
          <a:ea typeface="+mn-ea"/>
          <a:cs typeface="+mn-cs"/>
        </a:defRPr>
      </a:lvl3pPr>
      <a:lvl4pPr marL="3199600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4113771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1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38700-91A4-DB4B-AB46-8093CEAFBF22}" type="datetimeFigureOut">
              <a:rPr lang="es-MX" smtClean="0"/>
              <a:t>23/04/2023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1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6E49A-AA76-1242-9A60-3647CBAC0537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0715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4" r:id="rId1"/>
    <p:sldLayoutId id="2147484035" r:id="rId2"/>
    <p:sldLayoutId id="2147484036" r:id="rId3"/>
    <p:sldLayoutId id="2147484037" r:id="rId4"/>
    <p:sldLayoutId id="2147484038" r:id="rId5"/>
    <p:sldLayoutId id="2147484039" r:id="rId6"/>
    <p:sldLayoutId id="2147484040" r:id="rId7"/>
    <p:sldLayoutId id="2147484041" r:id="rId8"/>
    <p:sldLayoutId id="2147484042" r:id="rId9"/>
    <p:sldLayoutId id="2147484043" r:id="rId10"/>
    <p:sldLayoutId id="2147484044" r:id="rId11"/>
  </p:sldLayoutIdLst>
  <p:txStyles>
    <p:titleStyle>
      <a:lvl1pPr algn="l" defTabSz="242960" rtl="0" eaLnBrk="1" latinLnBrk="0" hangingPunct="1">
        <a:lnSpc>
          <a:spcPct val="90000"/>
        </a:lnSpc>
        <a:spcBef>
          <a:spcPct val="0"/>
        </a:spcBef>
        <a:buNone/>
        <a:defRPr sz="116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740" indent="-60740" algn="l" defTabSz="242960" rtl="0" eaLnBrk="1" latinLnBrk="0" hangingPunct="1">
        <a:lnSpc>
          <a:spcPct val="90000"/>
        </a:lnSpc>
        <a:spcBef>
          <a:spcPts val="266"/>
        </a:spcBef>
        <a:buFont typeface="Arial" panose="020B0604020202020204" pitchFamily="34" charset="0"/>
        <a:buChar char="•"/>
        <a:defRPr sz="744" kern="1200">
          <a:solidFill>
            <a:schemeClr val="tx1"/>
          </a:solidFill>
          <a:latin typeface="+mn-lt"/>
          <a:ea typeface="+mn-ea"/>
          <a:cs typeface="+mn-cs"/>
        </a:defRPr>
      </a:lvl1pPr>
      <a:lvl2pPr marL="182220" indent="-60740" algn="l" defTabSz="242960" rtl="0" eaLnBrk="1" latinLnBrk="0" hangingPunct="1">
        <a:lnSpc>
          <a:spcPct val="90000"/>
        </a:lnSpc>
        <a:spcBef>
          <a:spcPts val="133"/>
        </a:spcBef>
        <a:buFont typeface="Arial" panose="020B0604020202020204" pitchFamily="34" charset="0"/>
        <a:buChar char="•"/>
        <a:defRPr sz="638" kern="1200">
          <a:solidFill>
            <a:schemeClr val="tx1"/>
          </a:solidFill>
          <a:latin typeface="+mn-lt"/>
          <a:ea typeface="+mn-ea"/>
          <a:cs typeface="+mn-cs"/>
        </a:defRPr>
      </a:lvl2pPr>
      <a:lvl3pPr marL="303700" indent="-60740" algn="l" defTabSz="242960" rtl="0" eaLnBrk="1" latinLnBrk="0" hangingPunct="1">
        <a:lnSpc>
          <a:spcPct val="90000"/>
        </a:lnSpc>
        <a:spcBef>
          <a:spcPts val="133"/>
        </a:spcBef>
        <a:buFont typeface="Arial" panose="020B0604020202020204" pitchFamily="34" charset="0"/>
        <a:buChar char="•"/>
        <a:defRPr sz="531" kern="1200">
          <a:solidFill>
            <a:schemeClr val="tx1"/>
          </a:solidFill>
          <a:latin typeface="+mn-lt"/>
          <a:ea typeface="+mn-ea"/>
          <a:cs typeface="+mn-cs"/>
        </a:defRPr>
      </a:lvl3pPr>
      <a:lvl4pPr marL="425180" indent="-60740" algn="l" defTabSz="242960" rtl="0" eaLnBrk="1" latinLnBrk="0" hangingPunct="1">
        <a:lnSpc>
          <a:spcPct val="90000"/>
        </a:lnSpc>
        <a:spcBef>
          <a:spcPts val="133"/>
        </a:spcBef>
        <a:buFont typeface="Arial" panose="020B0604020202020204" pitchFamily="34" charset="0"/>
        <a:buChar char="•"/>
        <a:defRPr sz="478" kern="1200">
          <a:solidFill>
            <a:schemeClr val="tx1"/>
          </a:solidFill>
          <a:latin typeface="+mn-lt"/>
          <a:ea typeface="+mn-ea"/>
          <a:cs typeface="+mn-cs"/>
        </a:defRPr>
      </a:lvl4pPr>
      <a:lvl5pPr marL="546661" indent="-60740" algn="l" defTabSz="242960" rtl="0" eaLnBrk="1" latinLnBrk="0" hangingPunct="1">
        <a:lnSpc>
          <a:spcPct val="90000"/>
        </a:lnSpc>
        <a:spcBef>
          <a:spcPts val="133"/>
        </a:spcBef>
        <a:buFont typeface="Arial" panose="020B0604020202020204" pitchFamily="34" charset="0"/>
        <a:buChar char="•"/>
        <a:defRPr sz="478" kern="1200">
          <a:solidFill>
            <a:schemeClr val="tx1"/>
          </a:solidFill>
          <a:latin typeface="+mn-lt"/>
          <a:ea typeface="+mn-ea"/>
          <a:cs typeface="+mn-cs"/>
        </a:defRPr>
      </a:lvl5pPr>
      <a:lvl6pPr marL="668141" indent="-60740" algn="l" defTabSz="242960" rtl="0" eaLnBrk="1" latinLnBrk="0" hangingPunct="1">
        <a:lnSpc>
          <a:spcPct val="90000"/>
        </a:lnSpc>
        <a:spcBef>
          <a:spcPts val="133"/>
        </a:spcBef>
        <a:buFont typeface="Arial" panose="020B0604020202020204" pitchFamily="34" charset="0"/>
        <a:buChar char="•"/>
        <a:defRPr sz="478" kern="1200">
          <a:solidFill>
            <a:schemeClr val="tx1"/>
          </a:solidFill>
          <a:latin typeface="+mn-lt"/>
          <a:ea typeface="+mn-ea"/>
          <a:cs typeface="+mn-cs"/>
        </a:defRPr>
      </a:lvl6pPr>
      <a:lvl7pPr marL="789621" indent="-60740" algn="l" defTabSz="242960" rtl="0" eaLnBrk="1" latinLnBrk="0" hangingPunct="1">
        <a:lnSpc>
          <a:spcPct val="90000"/>
        </a:lnSpc>
        <a:spcBef>
          <a:spcPts val="133"/>
        </a:spcBef>
        <a:buFont typeface="Arial" panose="020B0604020202020204" pitchFamily="34" charset="0"/>
        <a:buChar char="•"/>
        <a:defRPr sz="478" kern="1200">
          <a:solidFill>
            <a:schemeClr val="tx1"/>
          </a:solidFill>
          <a:latin typeface="+mn-lt"/>
          <a:ea typeface="+mn-ea"/>
          <a:cs typeface="+mn-cs"/>
        </a:defRPr>
      </a:lvl7pPr>
      <a:lvl8pPr marL="911101" indent="-60740" algn="l" defTabSz="242960" rtl="0" eaLnBrk="1" latinLnBrk="0" hangingPunct="1">
        <a:lnSpc>
          <a:spcPct val="90000"/>
        </a:lnSpc>
        <a:spcBef>
          <a:spcPts val="133"/>
        </a:spcBef>
        <a:buFont typeface="Arial" panose="020B0604020202020204" pitchFamily="34" charset="0"/>
        <a:buChar char="•"/>
        <a:defRPr sz="478" kern="1200">
          <a:solidFill>
            <a:schemeClr val="tx1"/>
          </a:solidFill>
          <a:latin typeface="+mn-lt"/>
          <a:ea typeface="+mn-ea"/>
          <a:cs typeface="+mn-cs"/>
        </a:defRPr>
      </a:lvl8pPr>
      <a:lvl9pPr marL="1032581" indent="-60740" algn="l" defTabSz="242960" rtl="0" eaLnBrk="1" latinLnBrk="0" hangingPunct="1">
        <a:lnSpc>
          <a:spcPct val="90000"/>
        </a:lnSpc>
        <a:spcBef>
          <a:spcPts val="133"/>
        </a:spcBef>
        <a:buFont typeface="Arial" panose="020B0604020202020204" pitchFamily="34" charset="0"/>
        <a:buChar char="•"/>
        <a:defRPr sz="4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2960" rtl="0" eaLnBrk="1" latinLnBrk="0" hangingPunct="1">
        <a:defRPr sz="478" kern="1200">
          <a:solidFill>
            <a:schemeClr val="tx1"/>
          </a:solidFill>
          <a:latin typeface="+mn-lt"/>
          <a:ea typeface="+mn-ea"/>
          <a:cs typeface="+mn-cs"/>
        </a:defRPr>
      </a:lvl1pPr>
      <a:lvl2pPr marL="121480" algn="l" defTabSz="242960" rtl="0" eaLnBrk="1" latinLnBrk="0" hangingPunct="1">
        <a:defRPr sz="478" kern="1200">
          <a:solidFill>
            <a:schemeClr val="tx1"/>
          </a:solidFill>
          <a:latin typeface="+mn-lt"/>
          <a:ea typeface="+mn-ea"/>
          <a:cs typeface="+mn-cs"/>
        </a:defRPr>
      </a:lvl2pPr>
      <a:lvl3pPr marL="242960" algn="l" defTabSz="242960" rtl="0" eaLnBrk="1" latinLnBrk="0" hangingPunct="1">
        <a:defRPr sz="478" kern="1200">
          <a:solidFill>
            <a:schemeClr val="tx1"/>
          </a:solidFill>
          <a:latin typeface="+mn-lt"/>
          <a:ea typeface="+mn-ea"/>
          <a:cs typeface="+mn-cs"/>
        </a:defRPr>
      </a:lvl3pPr>
      <a:lvl4pPr marL="364440" algn="l" defTabSz="242960" rtl="0" eaLnBrk="1" latinLnBrk="0" hangingPunct="1">
        <a:defRPr sz="478" kern="1200">
          <a:solidFill>
            <a:schemeClr val="tx1"/>
          </a:solidFill>
          <a:latin typeface="+mn-lt"/>
          <a:ea typeface="+mn-ea"/>
          <a:cs typeface="+mn-cs"/>
        </a:defRPr>
      </a:lvl4pPr>
      <a:lvl5pPr marL="485921" algn="l" defTabSz="242960" rtl="0" eaLnBrk="1" latinLnBrk="0" hangingPunct="1">
        <a:defRPr sz="478" kern="1200">
          <a:solidFill>
            <a:schemeClr val="tx1"/>
          </a:solidFill>
          <a:latin typeface="+mn-lt"/>
          <a:ea typeface="+mn-ea"/>
          <a:cs typeface="+mn-cs"/>
        </a:defRPr>
      </a:lvl5pPr>
      <a:lvl6pPr marL="607401" algn="l" defTabSz="242960" rtl="0" eaLnBrk="1" latinLnBrk="0" hangingPunct="1">
        <a:defRPr sz="478" kern="1200">
          <a:solidFill>
            <a:schemeClr val="tx1"/>
          </a:solidFill>
          <a:latin typeface="+mn-lt"/>
          <a:ea typeface="+mn-ea"/>
          <a:cs typeface="+mn-cs"/>
        </a:defRPr>
      </a:lvl6pPr>
      <a:lvl7pPr marL="728881" algn="l" defTabSz="242960" rtl="0" eaLnBrk="1" latinLnBrk="0" hangingPunct="1">
        <a:defRPr sz="478" kern="1200">
          <a:solidFill>
            <a:schemeClr val="tx1"/>
          </a:solidFill>
          <a:latin typeface="+mn-lt"/>
          <a:ea typeface="+mn-ea"/>
          <a:cs typeface="+mn-cs"/>
        </a:defRPr>
      </a:lvl7pPr>
      <a:lvl8pPr marL="850361" algn="l" defTabSz="242960" rtl="0" eaLnBrk="1" latinLnBrk="0" hangingPunct="1">
        <a:defRPr sz="478" kern="1200">
          <a:solidFill>
            <a:schemeClr val="tx1"/>
          </a:solidFill>
          <a:latin typeface="+mn-lt"/>
          <a:ea typeface="+mn-ea"/>
          <a:cs typeface="+mn-cs"/>
        </a:defRPr>
      </a:lvl8pPr>
      <a:lvl9pPr marL="971841" algn="l" defTabSz="242960" rtl="0" eaLnBrk="1" latinLnBrk="0" hangingPunct="1">
        <a:defRPr sz="4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368F4-723E-F749-A797-821DCE2558F1}" type="datetimeFigureOut">
              <a:rPr lang="es-MX" smtClean="0"/>
              <a:t>23/04/2023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4C95C-FA91-A04D-8972-465D8FD29190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0269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6" r:id="rId1"/>
    <p:sldLayoutId id="2147484047" r:id="rId2"/>
    <p:sldLayoutId id="2147484048" r:id="rId3"/>
    <p:sldLayoutId id="2147484049" r:id="rId4"/>
    <p:sldLayoutId id="2147484050" r:id="rId5"/>
    <p:sldLayoutId id="2147484051" r:id="rId6"/>
    <p:sldLayoutId id="2147484052" r:id="rId7"/>
    <p:sldLayoutId id="2147484053" r:id="rId8"/>
    <p:sldLayoutId id="2147484054" r:id="rId9"/>
    <p:sldLayoutId id="2147484055" r:id="rId10"/>
    <p:sldLayoutId id="2147484056" r:id="rId11"/>
  </p:sldLayoutIdLst>
  <p:txStyles>
    <p:titleStyle>
      <a:lvl1pPr algn="l" defTabSz="274268" rtl="0" eaLnBrk="1" latinLnBrk="0" hangingPunct="1">
        <a:lnSpc>
          <a:spcPct val="90000"/>
        </a:lnSpc>
        <a:spcBef>
          <a:spcPct val="0"/>
        </a:spcBef>
        <a:buNone/>
        <a:defRPr sz="13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567" indent="-68567" algn="l" defTabSz="274268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840" kern="1200">
          <a:solidFill>
            <a:schemeClr val="tx1"/>
          </a:solidFill>
          <a:latin typeface="+mn-lt"/>
          <a:ea typeface="+mn-ea"/>
          <a:cs typeface="+mn-cs"/>
        </a:defRPr>
      </a:lvl1pPr>
      <a:lvl2pPr marL="205701" indent="-68567" algn="l" defTabSz="274268" rtl="0" eaLnBrk="1" latinLnBrk="0" hangingPunct="1">
        <a:lnSpc>
          <a:spcPct val="90000"/>
        </a:lnSpc>
        <a:spcBef>
          <a:spcPts val="15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2pPr>
      <a:lvl3pPr marL="342835" indent="-68567" algn="l" defTabSz="274268" rtl="0" eaLnBrk="1" latinLnBrk="0" hangingPunct="1">
        <a:lnSpc>
          <a:spcPct val="90000"/>
        </a:lnSpc>
        <a:spcBef>
          <a:spcPts val="150"/>
        </a:spcBef>
        <a:buFont typeface="Arial" panose="020B0604020202020204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3pPr>
      <a:lvl4pPr marL="479969" indent="-68567" algn="l" defTabSz="274268" rtl="0" eaLnBrk="1" latinLnBrk="0" hangingPunct="1">
        <a:lnSpc>
          <a:spcPct val="90000"/>
        </a:lnSpc>
        <a:spcBef>
          <a:spcPts val="150"/>
        </a:spcBef>
        <a:buFont typeface="Arial" panose="020B0604020202020204" pitchFamily="34" charset="0"/>
        <a:buChar char="•"/>
        <a:defRPr sz="540" kern="1200">
          <a:solidFill>
            <a:schemeClr val="tx1"/>
          </a:solidFill>
          <a:latin typeface="+mn-lt"/>
          <a:ea typeface="+mn-ea"/>
          <a:cs typeface="+mn-cs"/>
        </a:defRPr>
      </a:lvl4pPr>
      <a:lvl5pPr marL="617103" indent="-68567" algn="l" defTabSz="274268" rtl="0" eaLnBrk="1" latinLnBrk="0" hangingPunct="1">
        <a:lnSpc>
          <a:spcPct val="90000"/>
        </a:lnSpc>
        <a:spcBef>
          <a:spcPts val="150"/>
        </a:spcBef>
        <a:buFont typeface="Arial" panose="020B0604020202020204" pitchFamily="34" charset="0"/>
        <a:buChar char="•"/>
        <a:defRPr sz="540" kern="1200">
          <a:solidFill>
            <a:schemeClr val="tx1"/>
          </a:solidFill>
          <a:latin typeface="+mn-lt"/>
          <a:ea typeface="+mn-ea"/>
          <a:cs typeface="+mn-cs"/>
        </a:defRPr>
      </a:lvl5pPr>
      <a:lvl6pPr marL="754237" indent="-68567" algn="l" defTabSz="274268" rtl="0" eaLnBrk="1" latinLnBrk="0" hangingPunct="1">
        <a:lnSpc>
          <a:spcPct val="90000"/>
        </a:lnSpc>
        <a:spcBef>
          <a:spcPts val="150"/>
        </a:spcBef>
        <a:buFont typeface="Arial" panose="020B0604020202020204" pitchFamily="34" charset="0"/>
        <a:buChar char="•"/>
        <a:defRPr sz="540" kern="1200">
          <a:solidFill>
            <a:schemeClr val="tx1"/>
          </a:solidFill>
          <a:latin typeface="+mn-lt"/>
          <a:ea typeface="+mn-ea"/>
          <a:cs typeface="+mn-cs"/>
        </a:defRPr>
      </a:lvl6pPr>
      <a:lvl7pPr marL="891371" indent="-68567" algn="l" defTabSz="274268" rtl="0" eaLnBrk="1" latinLnBrk="0" hangingPunct="1">
        <a:lnSpc>
          <a:spcPct val="90000"/>
        </a:lnSpc>
        <a:spcBef>
          <a:spcPts val="150"/>
        </a:spcBef>
        <a:buFont typeface="Arial" panose="020B0604020202020204" pitchFamily="34" charset="0"/>
        <a:buChar char="•"/>
        <a:defRPr sz="540" kern="1200">
          <a:solidFill>
            <a:schemeClr val="tx1"/>
          </a:solidFill>
          <a:latin typeface="+mn-lt"/>
          <a:ea typeface="+mn-ea"/>
          <a:cs typeface="+mn-cs"/>
        </a:defRPr>
      </a:lvl7pPr>
      <a:lvl8pPr marL="1028505" indent="-68567" algn="l" defTabSz="274268" rtl="0" eaLnBrk="1" latinLnBrk="0" hangingPunct="1">
        <a:lnSpc>
          <a:spcPct val="90000"/>
        </a:lnSpc>
        <a:spcBef>
          <a:spcPts val="150"/>
        </a:spcBef>
        <a:buFont typeface="Arial" panose="020B0604020202020204" pitchFamily="34" charset="0"/>
        <a:buChar char="•"/>
        <a:defRPr sz="540" kern="1200">
          <a:solidFill>
            <a:schemeClr val="tx1"/>
          </a:solidFill>
          <a:latin typeface="+mn-lt"/>
          <a:ea typeface="+mn-ea"/>
          <a:cs typeface="+mn-cs"/>
        </a:defRPr>
      </a:lvl8pPr>
      <a:lvl9pPr marL="1165639" indent="-68567" algn="l" defTabSz="274268" rtl="0" eaLnBrk="1" latinLnBrk="0" hangingPunct="1">
        <a:lnSpc>
          <a:spcPct val="90000"/>
        </a:lnSpc>
        <a:spcBef>
          <a:spcPts val="150"/>
        </a:spcBef>
        <a:buFont typeface="Arial" panose="020B0604020202020204" pitchFamily="34" charset="0"/>
        <a:buChar char="•"/>
        <a:defRPr sz="5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4268" rtl="0" eaLnBrk="1" latinLnBrk="0" hangingPunct="1">
        <a:defRPr sz="540" kern="1200">
          <a:solidFill>
            <a:schemeClr val="tx1"/>
          </a:solidFill>
          <a:latin typeface="+mn-lt"/>
          <a:ea typeface="+mn-ea"/>
          <a:cs typeface="+mn-cs"/>
        </a:defRPr>
      </a:lvl1pPr>
      <a:lvl2pPr marL="137134" algn="l" defTabSz="274268" rtl="0" eaLnBrk="1" latinLnBrk="0" hangingPunct="1">
        <a:defRPr sz="540" kern="1200">
          <a:solidFill>
            <a:schemeClr val="tx1"/>
          </a:solidFill>
          <a:latin typeface="+mn-lt"/>
          <a:ea typeface="+mn-ea"/>
          <a:cs typeface="+mn-cs"/>
        </a:defRPr>
      </a:lvl2pPr>
      <a:lvl3pPr marL="274268" algn="l" defTabSz="274268" rtl="0" eaLnBrk="1" latinLnBrk="0" hangingPunct="1">
        <a:defRPr sz="540" kern="1200">
          <a:solidFill>
            <a:schemeClr val="tx1"/>
          </a:solidFill>
          <a:latin typeface="+mn-lt"/>
          <a:ea typeface="+mn-ea"/>
          <a:cs typeface="+mn-cs"/>
        </a:defRPr>
      </a:lvl3pPr>
      <a:lvl4pPr marL="411402" algn="l" defTabSz="274268" rtl="0" eaLnBrk="1" latinLnBrk="0" hangingPunct="1">
        <a:defRPr sz="540" kern="1200">
          <a:solidFill>
            <a:schemeClr val="tx1"/>
          </a:solidFill>
          <a:latin typeface="+mn-lt"/>
          <a:ea typeface="+mn-ea"/>
          <a:cs typeface="+mn-cs"/>
        </a:defRPr>
      </a:lvl4pPr>
      <a:lvl5pPr marL="548536" algn="l" defTabSz="274268" rtl="0" eaLnBrk="1" latinLnBrk="0" hangingPunct="1">
        <a:defRPr sz="540" kern="1200">
          <a:solidFill>
            <a:schemeClr val="tx1"/>
          </a:solidFill>
          <a:latin typeface="+mn-lt"/>
          <a:ea typeface="+mn-ea"/>
          <a:cs typeface="+mn-cs"/>
        </a:defRPr>
      </a:lvl5pPr>
      <a:lvl6pPr marL="685670" algn="l" defTabSz="274268" rtl="0" eaLnBrk="1" latinLnBrk="0" hangingPunct="1">
        <a:defRPr sz="540" kern="1200">
          <a:solidFill>
            <a:schemeClr val="tx1"/>
          </a:solidFill>
          <a:latin typeface="+mn-lt"/>
          <a:ea typeface="+mn-ea"/>
          <a:cs typeface="+mn-cs"/>
        </a:defRPr>
      </a:lvl6pPr>
      <a:lvl7pPr marL="822804" algn="l" defTabSz="274268" rtl="0" eaLnBrk="1" latinLnBrk="0" hangingPunct="1">
        <a:defRPr sz="540" kern="1200">
          <a:solidFill>
            <a:schemeClr val="tx1"/>
          </a:solidFill>
          <a:latin typeface="+mn-lt"/>
          <a:ea typeface="+mn-ea"/>
          <a:cs typeface="+mn-cs"/>
        </a:defRPr>
      </a:lvl7pPr>
      <a:lvl8pPr marL="959937" algn="l" defTabSz="274268" rtl="0" eaLnBrk="1" latinLnBrk="0" hangingPunct="1">
        <a:defRPr sz="540" kern="1200">
          <a:solidFill>
            <a:schemeClr val="tx1"/>
          </a:solidFill>
          <a:latin typeface="+mn-lt"/>
          <a:ea typeface="+mn-ea"/>
          <a:cs typeface="+mn-cs"/>
        </a:defRPr>
      </a:lvl8pPr>
      <a:lvl9pPr marL="1097072" algn="l" defTabSz="274268" rtl="0" eaLnBrk="1" latinLnBrk="0" hangingPunct="1">
        <a:defRPr sz="5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2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6C082-2BC6-6F4C-B6EF-99528B9581DB}" type="datetimeFigureOut">
              <a:rPr lang="es-MX" smtClean="0"/>
              <a:t>23/04/2023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2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23E94-8CA5-B64D-B410-AEFF1870DC2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5548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8" r:id="rId1"/>
    <p:sldLayoutId id="2147484059" r:id="rId2"/>
    <p:sldLayoutId id="2147484060" r:id="rId3"/>
    <p:sldLayoutId id="2147484061" r:id="rId4"/>
    <p:sldLayoutId id="2147484062" r:id="rId5"/>
    <p:sldLayoutId id="2147484063" r:id="rId6"/>
    <p:sldLayoutId id="2147484064" r:id="rId7"/>
    <p:sldLayoutId id="2147484065" r:id="rId8"/>
    <p:sldLayoutId id="2147484066" r:id="rId9"/>
    <p:sldLayoutId id="2147484067" r:id="rId10"/>
    <p:sldLayoutId id="2147484068" r:id="rId11"/>
  </p:sldLayoutIdLst>
  <p:txStyles>
    <p:titleStyle>
      <a:lvl1pPr algn="l" defTabSz="244978" rtl="0" eaLnBrk="1" latinLnBrk="0" hangingPunct="1">
        <a:lnSpc>
          <a:spcPct val="90000"/>
        </a:lnSpc>
        <a:spcBef>
          <a:spcPct val="0"/>
        </a:spcBef>
        <a:buNone/>
        <a:defRPr sz="117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1244" indent="-61244" algn="l" defTabSz="244978" rtl="0" eaLnBrk="1" latinLnBrk="0" hangingPunct="1">
        <a:lnSpc>
          <a:spcPct val="90000"/>
        </a:lnSpc>
        <a:spcBef>
          <a:spcPts val="268"/>
        </a:spcBef>
        <a:buFont typeface="Arial" panose="020B0604020202020204" pitchFamily="34" charset="0"/>
        <a:buChar char="•"/>
        <a:defRPr sz="750" kern="1200">
          <a:solidFill>
            <a:schemeClr val="tx1"/>
          </a:solidFill>
          <a:latin typeface="+mn-lt"/>
          <a:ea typeface="+mn-ea"/>
          <a:cs typeface="+mn-cs"/>
        </a:defRPr>
      </a:lvl1pPr>
      <a:lvl2pPr marL="183733" indent="-61244" algn="l" defTabSz="244978" rtl="0" eaLnBrk="1" latinLnBrk="0" hangingPunct="1">
        <a:lnSpc>
          <a:spcPct val="90000"/>
        </a:lnSpc>
        <a:spcBef>
          <a:spcPts val="134"/>
        </a:spcBef>
        <a:buFont typeface="Arial" panose="020B0604020202020204" pitchFamily="34" charset="0"/>
        <a:buChar char="•"/>
        <a:defRPr sz="643" kern="1200">
          <a:solidFill>
            <a:schemeClr val="tx1"/>
          </a:solidFill>
          <a:latin typeface="+mn-lt"/>
          <a:ea typeface="+mn-ea"/>
          <a:cs typeface="+mn-cs"/>
        </a:defRPr>
      </a:lvl2pPr>
      <a:lvl3pPr marL="306222" indent="-61244" algn="l" defTabSz="244978" rtl="0" eaLnBrk="1" latinLnBrk="0" hangingPunct="1">
        <a:lnSpc>
          <a:spcPct val="90000"/>
        </a:lnSpc>
        <a:spcBef>
          <a:spcPts val="134"/>
        </a:spcBef>
        <a:buFont typeface="Arial" panose="020B0604020202020204" pitchFamily="34" charset="0"/>
        <a:buChar char="•"/>
        <a:defRPr sz="536" kern="1200">
          <a:solidFill>
            <a:schemeClr val="tx1"/>
          </a:solidFill>
          <a:latin typeface="+mn-lt"/>
          <a:ea typeface="+mn-ea"/>
          <a:cs typeface="+mn-cs"/>
        </a:defRPr>
      </a:lvl3pPr>
      <a:lvl4pPr marL="428711" indent="-61244" algn="l" defTabSz="244978" rtl="0" eaLnBrk="1" latinLnBrk="0" hangingPunct="1">
        <a:lnSpc>
          <a:spcPct val="90000"/>
        </a:lnSpc>
        <a:spcBef>
          <a:spcPts val="134"/>
        </a:spcBef>
        <a:buFont typeface="Arial" panose="020B0604020202020204" pitchFamily="34" charset="0"/>
        <a:buChar char="•"/>
        <a:defRPr sz="482" kern="1200">
          <a:solidFill>
            <a:schemeClr val="tx1"/>
          </a:solidFill>
          <a:latin typeface="+mn-lt"/>
          <a:ea typeface="+mn-ea"/>
          <a:cs typeface="+mn-cs"/>
        </a:defRPr>
      </a:lvl4pPr>
      <a:lvl5pPr marL="551200" indent="-61244" algn="l" defTabSz="244978" rtl="0" eaLnBrk="1" latinLnBrk="0" hangingPunct="1">
        <a:lnSpc>
          <a:spcPct val="90000"/>
        </a:lnSpc>
        <a:spcBef>
          <a:spcPts val="134"/>
        </a:spcBef>
        <a:buFont typeface="Arial" panose="020B0604020202020204" pitchFamily="34" charset="0"/>
        <a:buChar char="•"/>
        <a:defRPr sz="482" kern="1200">
          <a:solidFill>
            <a:schemeClr val="tx1"/>
          </a:solidFill>
          <a:latin typeface="+mn-lt"/>
          <a:ea typeface="+mn-ea"/>
          <a:cs typeface="+mn-cs"/>
        </a:defRPr>
      </a:lvl5pPr>
      <a:lvl6pPr marL="673689" indent="-61244" algn="l" defTabSz="244978" rtl="0" eaLnBrk="1" latinLnBrk="0" hangingPunct="1">
        <a:lnSpc>
          <a:spcPct val="90000"/>
        </a:lnSpc>
        <a:spcBef>
          <a:spcPts val="134"/>
        </a:spcBef>
        <a:buFont typeface="Arial" panose="020B0604020202020204" pitchFamily="34" charset="0"/>
        <a:buChar char="•"/>
        <a:defRPr sz="482" kern="1200">
          <a:solidFill>
            <a:schemeClr val="tx1"/>
          </a:solidFill>
          <a:latin typeface="+mn-lt"/>
          <a:ea typeface="+mn-ea"/>
          <a:cs typeface="+mn-cs"/>
        </a:defRPr>
      </a:lvl6pPr>
      <a:lvl7pPr marL="796178" indent="-61244" algn="l" defTabSz="244978" rtl="0" eaLnBrk="1" latinLnBrk="0" hangingPunct="1">
        <a:lnSpc>
          <a:spcPct val="90000"/>
        </a:lnSpc>
        <a:spcBef>
          <a:spcPts val="134"/>
        </a:spcBef>
        <a:buFont typeface="Arial" panose="020B0604020202020204" pitchFamily="34" charset="0"/>
        <a:buChar char="•"/>
        <a:defRPr sz="482" kern="1200">
          <a:solidFill>
            <a:schemeClr val="tx1"/>
          </a:solidFill>
          <a:latin typeface="+mn-lt"/>
          <a:ea typeface="+mn-ea"/>
          <a:cs typeface="+mn-cs"/>
        </a:defRPr>
      </a:lvl7pPr>
      <a:lvl8pPr marL="918667" indent="-61244" algn="l" defTabSz="244978" rtl="0" eaLnBrk="1" latinLnBrk="0" hangingPunct="1">
        <a:lnSpc>
          <a:spcPct val="90000"/>
        </a:lnSpc>
        <a:spcBef>
          <a:spcPts val="134"/>
        </a:spcBef>
        <a:buFont typeface="Arial" panose="020B0604020202020204" pitchFamily="34" charset="0"/>
        <a:buChar char="•"/>
        <a:defRPr sz="482" kern="1200">
          <a:solidFill>
            <a:schemeClr val="tx1"/>
          </a:solidFill>
          <a:latin typeface="+mn-lt"/>
          <a:ea typeface="+mn-ea"/>
          <a:cs typeface="+mn-cs"/>
        </a:defRPr>
      </a:lvl8pPr>
      <a:lvl9pPr marL="1041156" indent="-61244" algn="l" defTabSz="244978" rtl="0" eaLnBrk="1" latinLnBrk="0" hangingPunct="1">
        <a:lnSpc>
          <a:spcPct val="90000"/>
        </a:lnSpc>
        <a:spcBef>
          <a:spcPts val="134"/>
        </a:spcBef>
        <a:buFont typeface="Arial" panose="020B0604020202020204" pitchFamily="34" charset="0"/>
        <a:buChar char="•"/>
        <a:defRPr sz="48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4978" rtl="0" eaLnBrk="1" latinLnBrk="0" hangingPunct="1">
        <a:defRPr sz="482" kern="1200">
          <a:solidFill>
            <a:schemeClr val="tx1"/>
          </a:solidFill>
          <a:latin typeface="+mn-lt"/>
          <a:ea typeface="+mn-ea"/>
          <a:cs typeface="+mn-cs"/>
        </a:defRPr>
      </a:lvl1pPr>
      <a:lvl2pPr marL="122489" algn="l" defTabSz="244978" rtl="0" eaLnBrk="1" latinLnBrk="0" hangingPunct="1">
        <a:defRPr sz="482" kern="1200">
          <a:solidFill>
            <a:schemeClr val="tx1"/>
          </a:solidFill>
          <a:latin typeface="+mn-lt"/>
          <a:ea typeface="+mn-ea"/>
          <a:cs typeface="+mn-cs"/>
        </a:defRPr>
      </a:lvl2pPr>
      <a:lvl3pPr marL="244978" algn="l" defTabSz="244978" rtl="0" eaLnBrk="1" latinLnBrk="0" hangingPunct="1">
        <a:defRPr sz="482" kern="1200">
          <a:solidFill>
            <a:schemeClr val="tx1"/>
          </a:solidFill>
          <a:latin typeface="+mn-lt"/>
          <a:ea typeface="+mn-ea"/>
          <a:cs typeface="+mn-cs"/>
        </a:defRPr>
      </a:lvl3pPr>
      <a:lvl4pPr marL="367467" algn="l" defTabSz="244978" rtl="0" eaLnBrk="1" latinLnBrk="0" hangingPunct="1">
        <a:defRPr sz="482" kern="1200">
          <a:solidFill>
            <a:schemeClr val="tx1"/>
          </a:solidFill>
          <a:latin typeface="+mn-lt"/>
          <a:ea typeface="+mn-ea"/>
          <a:cs typeface="+mn-cs"/>
        </a:defRPr>
      </a:lvl4pPr>
      <a:lvl5pPr marL="489956" algn="l" defTabSz="244978" rtl="0" eaLnBrk="1" latinLnBrk="0" hangingPunct="1">
        <a:defRPr sz="482" kern="1200">
          <a:solidFill>
            <a:schemeClr val="tx1"/>
          </a:solidFill>
          <a:latin typeface="+mn-lt"/>
          <a:ea typeface="+mn-ea"/>
          <a:cs typeface="+mn-cs"/>
        </a:defRPr>
      </a:lvl5pPr>
      <a:lvl6pPr marL="612445" algn="l" defTabSz="244978" rtl="0" eaLnBrk="1" latinLnBrk="0" hangingPunct="1">
        <a:defRPr sz="482" kern="1200">
          <a:solidFill>
            <a:schemeClr val="tx1"/>
          </a:solidFill>
          <a:latin typeface="+mn-lt"/>
          <a:ea typeface="+mn-ea"/>
          <a:cs typeface="+mn-cs"/>
        </a:defRPr>
      </a:lvl6pPr>
      <a:lvl7pPr marL="734934" algn="l" defTabSz="244978" rtl="0" eaLnBrk="1" latinLnBrk="0" hangingPunct="1">
        <a:defRPr sz="482" kern="1200">
          <a:solidFill>
            <a:schemeClr val="tx1"/>
          </a:solidFill>
          <a:latin typeface="+mn-lt"/>
          <a:ea typeface="+mn-ea"/>
          <a:cs typeface="+mn-cs"/>
        </a:defRPr>
      </a:lvl7pPr>
      <a:lvl8pPr marL="857423" algn="l" defTabSz="244978" rtl="0" eaLnBrk="1" latinLnBrk="0" hangingPunct="1">
        <a:defRPr sz="482" kern="1200">
          <a:solidFill>
            <a:schemeClr val="tx1"/>
          </a:solidFill>
          <a:latin typeface="+mn-lt"/>
          <a:ea typeface="+mn-ea"/>
          <a:cs typeface="+mn-cs"/>
        </a:defRPr>
      </a:lvl8pPr>
      <a:lvl9pPr marL="979912" algn="l" defTabSz="244978" rtl="0" eaLnBrk="1" latinLnBrk="0" hangingPunct="1">
        <a:defRPr sz="48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bre 6">
            <a:extLst>
              <a:ext uri="{FF2B5EF4-FFF2-40B4-BE49-F238E27FC236}">
                <a16:creationId xmlns:a16="http://schemas.microsoft.com/office/drawing/2014/main" id="{4C133DDA-7729-B4CF-C31D-2547FF119A1B}"/>
              </a:ext>
            </a:extLst>
          </p:cNvPr>
          <p:cNvSpPr/>
          <p:nvPr/>
        </p:nvSpPr>
        <p:spPr>
          <a:xfrm>
            <a:off x="4880783" y="0"/>
            <a:ext cx="2430278" cy="6326231"/>
          </a:xfrm>
          <a:custGeom>
            <a:avLst/>
            <a:gdLst>
              <a:gd name="connsiteX0" fmla="*/ 0 w 15751238"/>
              <a:gd name="connsiteY0" fmla="*/ 32974766 h 41001882"/>
              <a:gd name="connsiteX1" fmla="*/ 0 w 15751238"/>
              <a:gd name="connsiteY1" fmla="*/ 41001884 h 41001882"/>
              <a:gd name="connsiteX2" fmla="*/ 15751239 w 15751238"/>
              <a:gd name="connsiteY2" fmla="*/ 41001884 h 41001882"/>
              <a:gd name="connsiteX3" fmla="*/ 15751239 w 15751238"/>
              <a:gd name="connsiteY3" fmla="*/ 0 h 41001882"/>
              <a:gd name="connsiteX4" fmla="*/ 0 w 15751238"/>
              <a:gd name="connsiteY4" fmla="*/ 0 h 41001882"/>
              <a:gd name="connsiteX5" fmla="*/ 0 w 15751238"/>
              <a:gd name="connsiteY5" fmla="*/ 32974766 h 41001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51238" h="41001882">
                <a:moveTo>
                  <a:pt x="0" y="32974766"/>
                </a:moveTo>
                <a:lnTo>
                  <a:pt x="0" y="41001884"/>
                </a:lnTo>
                <a:lnTo>
                  <a:pt x="15751239" y="41001884"/>
                </a:lnTo>
                <a:lnTo>
                  <a:pt x="15751239" y="0"/>
                </a:lnTo>
                <a:lnTo>
                  <a:pt x="0" y="0"/>
                </a:lnTo>
                <a:lnTo>
                  <a:pt x="0" y="32974766"/>
                </a:lnTo>
              </a:path>
            </a:pathLst>
          </a:custGeom>
          <a:solidFill>
            <a:srgbClr val="87B7F7"/>
          </a:solidFill>
          <a:ln w="126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E80AEA2D-EFE2-F490-3535-FFD7FD677AD0}"/>
              </a:ext>
            </a:extLst>
          </p:cNvPr>
          <p:cNvSpPr txBox="1"/>
          <p:nvPr/>
        </p:nvSpPr>
        <p:spPr>
          <a:xfrm>
            <a:off x="5239725" y="264995"/>
            <a:ext cx="1887055" cy="5282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0546"/>
            <a:r>
              <a:rPr lang="es-MX" sz="2833" b="1" dirty="0">
                <a:solidFill>
                  <a:srgbClr val="FFFFFF"/>
                </a:solidFill>
                <a:latin typeface="Poppins-Bold"/>
                <a:cs typeface="Poppins-Bold"/>
                <a:sym typeface="Poppins-Bold"/>
                <a:rtl val="0"/>
              </a:rPr>
              <a:t>LIST TITLE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DD68441B-1E64-1C5C-F0FF-CA3D46F03D1A}"/>
              </a:ext>
            </a:extLst>
          </p:cNvPr>
          <p:cNvSpPr txBox="1"/>
          <p:nvPr/>
        </p:nvSpPr>
        <p:spPr>
          <a:xfrm>
            <a:off x="5321742" y="646804"/>
            <a:ext cx="1767984" cy="4010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0546"/>
            <a:r>
              <a:rPr lang="es-MX" sz="2006" spc="201" dirty="0">
                <a:solidFill>
                  <a:srgbClr val="13305B"/>
                </a:solidFill>
                <a:latin typeface="Poppins-Regular"/>
                <a:cs typeface="Poppins-Regular"/>
                <a:sym typeface="Poppins-Regular"/>
                <a:rtl val="0"/>
              </a:rPr>
              <a:t>GOES HERE</a:t>
            </a:r>
          </a:p>
        </p:txBody>
      </p:sp>
      <p:sp>
        <p:nvSpPr>
          <p:cNvPr id="10" name="Forma libre 9">
            <a:extLst>
              <a:ext uri="{FF2B5EF4-FFF2-40B4-BE49-F238E27FC236}">
                <a16:creationId xmlns:a16="http://schemas.microsoft.com/office/drawing/2014/main" id="{1EE54E27-7BAA-B0E7-6A8D-F7F86482E114}"/>
              </a:ext>
            </a:extLst>
          </p:cNvPr>
          <p:cNvSpPr/>
          <p:nvPr/>
        </p:nvSpPr>
        <p:spPr>
          <a:xfrm>
            <a:off x="5256831" y="6572254"/>
            <a:ext cx="69712" cy="56879"/>
          </a:xfrm>
          <a:custGeom>
            <a:avLst/>
            <a:gdLst>
              <a:gd name="connsiteX0" fmla="*/ 136130 w 451820"/>
              <a:gd name="connsiteY0" fmla="*/ 289059 h 368646"/>
              <a:gd name="connsiteX1" fmla="*/ 74034 w 451820"/>
              <a:gd name="connsiteY1" fmla="*/ 263661 h 368646"/>
              <a:gd name="connsiteX2" fmla="*/ 50160 w 451820"/>
              <a:gd name="connsiteY2" fmla="*/ 225565 h 368646"/>
              <a:gd name="connsiteX3" fmla="*/ 69716 w 451820"/>
              <a:gd name="connsiteY3" fmla="*/ 225565 h 368646"/>
              <a:gd name="connsiteX4" fmla="*/ 89526 w 451820"/>
              <a:gd name="connsiteY4" fmla="*/ 223026 h 368646"/>
              <a:gd name="connsiteX5" fmla="*/ 16127 w 451820"/>
              <a:gd name="connsiteY5" fmla="*/ 129943 h 368646"/>
              <a:gd name="connsiteX6" fmla="*/ 57271 w 451820"/>
              <a:gd name="connsiteY6" fmla="*/ 141498 h 368646"/>
              <a:gd name="connsiteX7" fmla="*/ 29461 w 451820"/>
              <a:gd name="connsiteY7" fmla="*/ 17180 h 368646"/>
              <a:gd name="connsiteX8" fmla="*/ 221593 w 451820"/>
              <a:gd name="connsiteY8" fmla="*/ 114832 h 368646"/>
              <a:gd name="connsiteX9" fmla="*/ 219942 w 451820"/>
              <a:gd name="connsiteY9" fmla="*/ 99086 h 368646"/>
              <a:gd name="connsiteX10" fmla="*/ 283436 w 451820"/>
              <a:gd name="connsiteY10" fmla="*/ 5244 h 368646"/>
              <a:gd name="connsiteX11" fmla="*/ 375628 w 451820"/>
              <a:gd name="connsiteY11" fmla="*/ 25309 h 368646"/>
              <a:gd name="connsiteX12" fmla="*/ 386803 w 451820"/>
              <a:gd name="connsiteY12" fmla="*/ 28356 h 368646"/>
              <a:gd name="connsiteX13" fmla="*/ 439503 w 451820"/>
              <a:gd name="connsiteY13" fmla="*/ 7151 h 368646"/>
              <a:gd name="connsiteX14" fmla="*/ 401407 w 451820"/>
              <a:gd name="connsiteY14" fmla="*/ 57946 h 368646"/>
              <a:gd name="connsiteX15" fmla="*/ 417915 w 451820"/>
              <a:gd name="connsiteY15" fmla="*/ 54895 h 368646"/>
              <a:gd name="connsiteX16" fmla="*/ 434931 w 451820"/>
              <a:gd name="connsiteY16" fmla="*/ 50198 h 368646"/>
              <a:gd name="connsiteX17" fmla="*/ 451821 w 451820"/>
              <a:gd name="connsiteY17" fmla="*/ 44103 h 368646"/>
              <a:gd name="connsiteX18" fmla="*/ 414613 w 451820"/>
              <a:gd name="connsiteY18" fmla="*/ 84611 h 368646"/>
              <a:gd name="connsiteX19" fmla="*/ 405851 w 451820"/>
              <a:gd name="connsiteY19" fmla="*/ 102896 h 368646"/>
              <a:gd name="connsiteX20" fmla="*/ 278864 w 451820"/>
              <a:gd name="connsiteY20" fmla="*/ 331473 h 368646"/>
              <a:gd name="connsiteX21" fmla="*/ 179306 w 451820"/>
              <a:gd name="connsiteY21" fmla="*/ 366141 h 368646"/>
              <a:gd name="connsiteX22" fmla="*/ 67049 w 451820"/>
              <a:gd name="connsiteY22" fmla="*/ 358015 h 368646"/>
              <a:gd name="connsiteX23" fmla="*/ 1016 w 451820"/>
              <a:gd name="connsiteY23" fmla="*/ 328426 h 368646"/>
              <a:gd name="connsiteX24" fmla="*/ 0 w 451820"/>
              <a:gd name="connsiteY24" fmla="*/ 327409 h 368646"/>
              <a:gd name="connsiteX25" fmla="*/ 136130 w 451820"/>
              <a:gd name="connsiteY25" fmla="*/ 289059 h 368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451820" h="368646">
                <a:moveTo>
                  <a:pt x="136130" y="289059"/>
                </a:moveTo>
                <a:cubicBezTo>
                  <a:pt x="113016" y="288497"/>
                  <a:pt x="90916" y="279460"/>
                  <a:pt x="74034" y="263661"/>
                </a:cubicBezTo>
                <a:cubicBezTo>
                  <a:pt x="62837" y="253306"/>
                  <a:pt x="54598" y="240158"/>
                  <a:pt x="50160" y="225565"/>
                </a:cubicBezTo>
                <a:cubicBezTo>
                  <a:pt x="56636" y="225565"/>
                  <a:pt x="62859" y="225565"/>
                  <a:pt x="69716" y="225565"/>
                </a:cubicBezTo>
                <a:cubicBezTo>
                  <a:pt x="76362" y="225094"/>
                  <a:pt x="82976" y="224247"/>
                  <a:pt x="89526" y="223026"/>
                </a:cubicBezTo>
                <a:cubicBezTo>
                  <a:pt x="46486" y="212693"/>
                  <a:pt x="16138" y="174206"/>
                  <a:pt x="16127" y="129943"/>
                </a:cubicBezTo>
                <a:cubicBezTo>
                  <a:pt x="28828" y="136767"/>
                  <a:pt x="42875" y="140710"/>
                  <a:pt x="57271" y="141498"/>
                </a:cubicBezTo>
                <a:cubicBezTo>
                  <a:pt x="16254" y="107088"/>
                  <a:pt x="6476" y="66198"/>
                  <a:pt x="29461" y="17180"/>
                </a:cubicBezTo>
                <a:cubicBezTo>
                  <a:pt x="76963" y="75251"/>
                  <a:pt x="146683" y="110687"/>
                  <a:pt x="221593" y="114832"/>
                </a:cubicBezTo>
                <a:cubicBezTo>
                  <a:pt x="220958" y="109246"/>
                  <a:pt x="220196" y="104167"/>
                  <a:pt x="219942" y="99086"/>
                </a:cubicBezTo>
                <a:cubicBezTo>
                  <a:pt x="216742" y="56854"/>
                  <a:pt x="243044" y="17980"/>
                  <a:pt x="283436" y="5244"/>
                </a:cubicBezTo>
                <a:cubicBezTo>
                  <a:pt x="315473" y="-6274"/>
                  <a:pt x="351275" y="1517"/>
                  <a:pt x="375628" y="25309"/>
                </a:cubicBezTo>
                <a:cubicBezTo>
                  <a:pt x="378447" y="28406"/>
                  <a:pt x="382802" y="29594"/>
                  <a:pt x="386803" y="28356"/>
                </a:cubicBezTo>
                <a:cubicBezTo>
                  <a:pt x="405288" y="23827"/>
                  <a:pt x="423033" y="16687"/>
                  <a:pt x="439503" y="7151"/>
                </a:cubicBezTo>
                <a:cubicBezTo>
                  <a:pt x="432557" y="27718"/>
                  <a:pt x="419206" y="45520"/>
                  <a:pt x="401407" y="57946"/>
                </a:cubicBezTo>
                <a:cubicBezTo>
                  <a:pt x="406994" y="56929"/>
                  <a:pt x="412454" y="56166"/>
                  <a:pt x="417915" y="54895"/>
                </a:cubicBezTo>
                <a:cubicBezTo>
                  <a:pt x="423375" y="53627"/>
                  <a:pt x="429344" y="51974"/>
                  <a:pt x="434931" y="50198"/>
                </a:cubicBezTo>
                <a:cubicBezTo>
                  <a:pt x="440519" y="48418"/>
                  <a:pt x="445725" y="46388"/>
                  <a:pt x="451821" y="44103"/>
                </a:cubicBezTo>
                <a:cubicBezTo>
                  <a:pt x="441771" y="59592"/>
                  <a:pt x="429194" y="73286"/>
                  <a:pt x="414613" y="84611"/>
                </a:cubicBezTo>
                <a:cubicBezTo>
                  <a:pt x="408703" y="88759"/>
                  <a:pt x="405382" y="95691"/>
                  <a:pt x="405851" y="102896"/>
                </a:cubicBezTo>
                <a:cubicBezTo>
                  <a:pt x="402930" y="200930"/>
                  <a:pt x="362041" y="278266"/>
                  <a:pt x="278864" y="331473"/>
                </a:cubicBezTo>
                <a:cubicBezTo>
                  <a:pt x="248667" y="350283"/>
                  <a:pt x="214656" y="362126"/>
                  <a:pt x="179306" y="366141"/>
                </a:cubicBezTo>
                <a:cubicBezTo>
                  <a:pt x="141729" y="371272"/>
                  <a:pt x="103495" y="368503"/>
                  <a:pt x="67049" y="358015"/>
                </a:cubicBezTo>
                <a:cubicBezTo>
                  <a:pt x="43754" y="351315"/>
                  <a:pt x="21523" y="341354"/>
                  <a:pt x="1016" y="328426"/>
                </a:cubicBezTo>
                <a:cubicBezTo>
                  <a:pt x="1016" y="328426"/>
                  <a:pt x="254" y="328426"/>
                  <a:pt x="0" y="327409"/>
                </a:cubicBezTo>
                <a:cubicBezTo>
                  <a:pt x="48617" y="332568"/>
                  <a:pt x="97357" y="318840"/>
                  <a:pt x="136130" y="289059"/>
                </a:cubicBezTo>
                <a:close/>
              </a:path>
            </a:pathLst>
          </a:custGeom>
          <a:solidFill>
            <a:srgbClr val="234258"/>
          </a:solidFill>
          <a:ln w="126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922BC1A8-9087-86CF-4220-E6210DE91F6E}"/>
              </a:ext>
            </a:extLst>
          </p:cNvPr>
          <p:cNvSpPr txBox="1"/>
          <p:nvPr/>
        </p:nvSpPr>
        <p:spPr>
          <a:xfrm>
            <a:off x="5338670" y="6555292"/>
            <a:ext cx="639919" cy="1588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0546"/>
            <a:r>
              <a:rPr lang="es-MX" sz="432" dirty="0">
                <a:solidFill>
                  <a:srgbClr val="234258"/>
                </a:solidFill>
                <a:latin typeface="Poppins-Regular"/>
                <a:cs typeface="Poppins-Regular"/>
                <a:sym typeface="Poppins-Regular"/>
                <a:rtl val="0"/>
              </a:rPr>
              <a:t>@your.company</a:t>
            </a:r>
          </a:p>
        </p:txBody>
      </p:sp>
      <p:sp>
        <p:nvSpPr>
          <p:cNvPr id="12" name="Forma libre 11">
            <a:extLst>
              <a:ext uri="{FF2B5EF4-FFF2-40B4-BE49-F238E27FC236}">
                <a16:creationId xmlns:a16="http://schemas.microsoft.com/office/drawing/2014/main" id="{6E31E801-2362-7756-C977-1D18D67B38AD}"/>
              </a:ext>
            </a:extLst>
          </p:cNvPr>
          <p:cNvSpPr/>
          <p:nvPr/>
        </p:nvSpPr>
        <p:spPr>
          <a:xfrm>
            <a:off x="5862099" y="6569124"/>
            <a:ext cx="34209" cy="63149"/>
          </a:xfrm>
          <a:custGeom>
            <a:avLst/>
            <a:gdLst>
              <a:gd name="connsiteX0" fmla="*/ 61589 w 221719"/>
              <a:gd name="connsiteY0" fmla="*/ 231251 h 409287"/>
              <a:gd name="connsiteX1" fmla="*/ 10794 w 221719"/>
              <a:gd name="connsiteY1" fmla="*/ 231251 h 409287"/>
              <a:gd name="connsiteX2" fmla="*/ 0 w 221719"/>
              <a:gd name="connsiteY2" fmla="*/ 220329 h 409287"/>
              <a:gd name="connsiteX3" fmla="*/ 0 w 221719"/>
              <a:gd name="connsiteY3" fmla="*/ 158233 h 409287"/>
              <a:gd name="connsiteX4" fmla="*/ 10921 w 221719"/>
              <a:gd name="connsiteY4" fmla="*/ 147311 h 409287"/>
              <a:gd name="connsiteX5" fmla="*/ 61716 w 221719"/>
              <a:gd name="connsiteY5" fmla="*/ 147311 h 409287"/>
              <a:gd name="connsiteX6" fmla="*/ 61716 w 221719"/>
              <a:gd name="connsiteY6" fmla="*/ 102233 h 409287"/>
              <a:gd name="connsiteX7" fmla="*/ 75685 w 221719"/>
              <a:gd name="connsiteY7" fmla="*/ 44580 h 409287"/>
              <a:gd name="connsiteX8" fmla="*/ 121400 w 221719"/>
              <a:gd name="connsiteY8" fmla="*/ 6484 h 409287"/>
              <a:gd name="connsiteX9" fmla="*/ 160512 w 221719"/>
              <a:gd name="connsiteY9" fmla="*/ 8 h 409287"/>
              <a:gd name="connsiteX10" fmla="*/ 211307 w 221719"/>
              <a:gd name="connsiteY10" fmla="*/ 8 h 409287"/>
              <a:gd name="connsiteX11" fmla="*/ 221720 w 221719"/>
              <a:gd name="connsiteY11" fmla="*/ 10422 h 409287"/>
              <a:gd name="connsiteX12" fmla="*/ 221720 w 221719"/>
              <a:gd name="connsiteY12" fmla="*/ 68834 h 409287"/>
              <a:gd name="connsiteX13" fmla="*/ 211307 w 221719"/>
              <a:gd name="connsiteY13" fmla="*/ 79120 h 409287"/>
              <a:gd name="connsiteX14" fmla="*/ 170036 w 221719"/>
              <a:gd name="connsiteY14" fmla="*/ 79756 h 409287"/>
              <a:gd name="connsiteX15" fmla="*/ 151877 w 221719"/>
              <a:gd name="connsiteY15" fmla="*/ 89661 h 409287"/>
              <a:gd name="connsiteX16" fmla="*/ 148957 w 221719"/>
              <a:gd name="connsiteY16" fmla="*/ 100584 h 409287"/>
              <a:gd name="connsiteX17" fmla="*/ 148956 w 221719"/>
              <a:gd name="connsiteY17" fmla="*/ 147060 h 409287"/>
              <a:gd name="connsiteX18" fmla="*/ 208005 w 221719"/>
              <a:gd name="connsiteY18" fmla="*/ 147060 h 409287"/>
              <a:gd name="connsiteX19" fmla="*/ 219180 w 221719"/>
              <a:gd name="connsiteY19" fmla="*/ 158360 h 409287"/>
              <a:gd name="connsiteX20" fmla="*/ 219180 w 221719"/>
              <a:gd name="connsiteY20" fmla="*/ 219696 h 409287"/>
              <a:gd name="connsiteX21" fmla="*/ 208132 w 221719"/>
              <a:gd name="connsiteY21" fmla="*/ 230997 h 409287"/>
              <a:gd name="connsiteX22" fmla="*/ 148575 w 221719"/>
              <a:gd name="connsiteY22" fmla="*/ 230997 h 409287"/>
              <a:gd name="connsiteX23" fmla="*/ 148575 w 221719"/>
              <a:gd name="connsiteY23" fmla="*/ 397605 h 409287"/>
              <a:gd name="connsiteX24" fmla="*/ 137019 w 221719"/>
              <a:gd name="connsiteY24" fmla="*/ 409287 h 409287"/>
              <a:gd name="connsiteX25" fmla="*/ 72891 w 221719"/>
              <a:gd name="connsiteY25" fmla="*/ 409287 h 409287"/>
              <a:gd name="connsiteX26" fmla="*/ 62224 w 221719"/>
              <a:gd name="connsiteY26" fmla="*/ 398492 h 409287"/>
              <a:gd name="connsiteX27" fmla="*/ 62224 w 221719"/>
              <a:gd name="connsiteY27" fmla="*/ 231251 h 409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21719" h="409287">
                <a:moveTo>
                  <a:pt x="61589" y="231251"/>
                </a:moveTo>
                <a:lnTo>
                  <a:pt x="10794" y="231251"/>
                </a:lnTo>
                <a:cubicBezTo>
                  <a:pt x="2794" y="231251"/>
                  <a:pt x="0" y="228330"/>
                  <a:pt x="0" y="220329"/>
                </a:cubicBezTo>
                <a:lnTo>
                  <a:pt x="0" y="158233"/>
                </a:lnTo>
                <a:cubicBezTo>
                  <a:pt x="0" y="150359"/>
                  <a:pt x="3048" y="147311"/>
                  <a:pt x="10921" y="147311"/>
                </a:cubicBezTo>
                <a:lnTo>
                  <a:pt x="61716" y="147311"/>
                </a:lnTo>
                <a:lnTo>
                  <a:pt x="61716" y="102233"/>
                </a:lnTo>
                <a:cubicBezTo>
                  <a:pt x="61093" y="82109"/>
                  <a:pt x="65920" y="62190"/>
                  <a:pt x="75685" y="44580"/>
                </a:cubicBezTo>
                <a:cubicBezTo>
                  <a:pt x="85823" y="26779"/>
                  <a:pt x="102061" y="13246"/>
                  <a:pt x="121400" y="6484"/>
                </a:cubicBezTo>
                <a:cubicBezTo>
                  <a:pt x="133956" y="2045"/>
                  <a:pt x="147196" y="-147"/>
                  <a:pt x="160512" y="8"/>
                </a:cubicBezTo>
                <a:lnTo>
                  <a:pt x="211307" y="8"/>
                </a:lnTo>
                <a:cubicBezTo>
                  <a:pt x="218545" y="8"/>
                  <a:pt x="221720" y="3182"/>
                  <a:pt x="221720" y="10422"/>
                </a:cubicBezTo>
                <a:cubicBezTo>
                  <a:pt x="221720" y="29848"/>
                  <a:pt x="221720" y="49277"/>
                  <a:pt x="221720" y="68834"/>
                </a:cubicBezTo>
                <a:cubicBezTo>
                  <a:pt x="221720" y="76073"/>
                  <a:pt x="218672" y="79120"/>
                  <a:pt x="211307" y="79120"/>
                </a:cubicBezTo>
                <a:cubicBezTo>
                  <a:pt x="197592" y="79120"/>
                  <a:pt x="183751" y="79120"/>
                  <a:pt x="170036" y="79756"/>
                </a:cubicBezTo>
                <a:cubicBezTo>
                  <a:pt x="162568" y="79229"/>
                  <a:pt x="155477" y="83098"/>
                  <a:pt x="151877" y="89661"/>
                </a:cubicBezTo>
                <a:cubicBezTo>
                  <a:pt x="150095" y="93034"/>
                  <a:pt x="149097" y="96770"/>
                  <a:pt x="148957" y="100584"/>
                </a:cubicBezTo>
                <a:cubicBezTo>
                  <a:pt x="148956" y="115818"/>
                  <a:pt x="148956" y="131186"/>
                  <a:pt x="148956" y="147060"/>
                </a:cubicBezTo>
                <a:lnTo>
                  <a:pt x="208005" y="147060"/>
                </a:lnTo>
                <a:cubicBezTo>
                  <a:pt x="216386" y="147060"/>
                  <a:pt x="219180" y="149853"/>
                  <a:pt x="219180" y="158360"/>
                </a:cubicBezTo>
                <a:lnTo>
                  <a:pt x="219180" y="219696"/>
                </a:lnTo>
                <a:cubicBezTo>
                  <a:pt x="219180" y="228330"/>
                  <a:pt x="216640" y="230997"/>
                  <a:pt x="208132" y="230997"/>
                </a:cubicBezTo>
                <a:lnTo>
                  <a:pt x="148575" y="230997"/>
                </a:lnTo>
                <a:lnTo>
                  <a:pt x="148575" y="397605"/>
                </a:lnTo>
                <a:cubicBezTo>
                  <a:pt x="148575" y="406367"/>
                  <a:pt x="145781" y="409287"/>
                  <a:pt x="137019" y="409287"/>
                </a:cubicBezTo>
                <a:lnTo>
                  <a:pt x="72891" y="409287"/>
                </a:lnTo>
                <a:cubicBezTo>
                  <a:pt x="65272" y="409287"/>
                  <a:pt x="62224" y="406240"/>
                  <a:pt x="62224" y="398492"/>
                </a:cubicBezTo>
                <a:lnTo>
                  <a:pt x="62224" y="231251"/>
                </a:lnTo>
                <a:close/>
              </a:path>
            </a:pathLst>
          </a:custGeom>
          <a:solidFill>
            <a:srgbClr val="234258"/>
          </a:solidFill>
          <a:ln w="126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9361D23C-B3DB-B975-8610-3AC3417D732D}"/>
              </a:ext>
            </a:extLst>
          </p:cNvPr>
          <p:cNvSpPr txBox="1"/>
          <p:nvPr/>
        </p:nvSpPr>
        <p:spPr>
          <a:xfrm>
            <a:off x="5921523" y="6555292"/>
            <a:ext cx="609462" cy="1588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0546"/>
            <a:r>
              <a:rPr lang="es-MX" sz="432" dirty="0">
                <a:solidFill>
                  <a:srgbClr val="234258"/>
                </a:solidFill>
                <a:latin typeface="Poppins-Regular"/>
                <a:cs typeface="Poppins-Regular"/>
                <a:sym typeface="Poppins-Regular"/>
                <a:rtl val="0"/>
              </a:rPr>
              <a:t>/your.company</a:t>
            </a:r>
          </a:p>
        </p:txBody>
      </p:sp>
      <p:grpSp>
        <p:nvGrpSpPr>
          <p:cNvPr id="84" name="Grupo 83">
            <a:extLst>
              <a:ext uri="{FF2B5EF4-FFF2-40B4-BE49-F238E27FC236}">
                <a16:creationId xmlns:a16="http://schemas.microsoft.com/office/drawing/2014/main" id="{D5E807E0-4F91-43B8-093A-B02B382BECD9}"/>
              </a:ext>
            </a:extLst>
          </p:cNvPr>
          <p:cNvGrpSpPr/>
          <p:nvPr/>
        </p:nvGrpSpPr>
        <p:grpSpPr>
          <a:xfrm>
            <a:off x="6436076" y="6572906"/>
            <a:ext cx="55722" cy="55781"/>
            <a:chOff x="10077322" y="42600649"/>
            <a:chExt cx="361151" cy="361532"/>
          </a:xfrm>
        </p:grpSpPr>
        <p:sp>
          <p:nvSpPr>
            <p:cNvPr id="14" name="Forma libre 13">
              <a:extLst>
                <a:ext uri="{FF2B5EF4-FFF2-40B4-BE49-F238E27FC236}">
                  <a16:creationId xmlns:a16="http://schemas.microsoft.com/office/drawing/2014/main" id="{6B0A09DD-B3B5-3C16-669E-4A7B7F6D4602}"/>
                </a:ext>
              </a:extLst>
            </p:cNvPr>
            <p:cNvSpPr/>
            <p:nvPr/>
          </p:nvSpPr>
          <p:spPr>
            <a:xfrm>
              <a:off x="10077322" y="42600649"/>
              <a:ext cx="361151" cy="361532"/>
            </a:xfrm>
            <a:custGeom>
              <a:avLst/>
              <a:gdLst>
                <a:gd name="connsiteX0" fmla="*/ 0 w 361151"/>
                <a:gd name="connsiteY0" fmla="*/ 261214 h 361532"/>
                <a:gd name="connsiteX1" fmla="*/ 0 w 361151"/>
                <a:gd name="connsiteY1" fmla="*/ 99941 h 361532"/>
                <a:gd name="connsiteX2" fmla="*/ 0 w 361151"/>
                <a:gd name="connsiteY2" fmla="*/ 98670 h 361532"/>
                <a:gd name="connsiteX3" fmla="*/ 45080 w 361151"/>
                <a:gd name="connsiteY3" fmla="*/ 18540 h 361532"/>
                <a:gd name="connsiteX4" fmla="*/ 102859 w 361151"/>
                <a:gd name="connsiteY4" fmla="*/ 0 h 361532"/>
                <a:gd name="connsiteX5" fmla="*/ 256006 w 361151"/>
                <a:gd name="connsiteY5" fmla="*/ 0 h 361532"/>
                <a:gd name="connsiteX6" fmla="*/ 283308 w 361151"/>
                <a:gd name="connsiteY6" fmla="*/ 3556 h 361532"/>
                <a:gd name="connsiteX7" fmla="*/ 361152 w 361151"/>
                <a:gd name="connsiteY7" fmla="*/ 103621 h 361532"/>
                <a:gd name="connsiteX8" fmla="*/ 361152 w 361151"/>
                <a:gd name="connsiteY8" fmla="*/ 254483 h 361532"/>
                <a:gd name="connsiteX9" fmla="*/ 361152 w 361151"/>
                <a:gd name="connsiteY9" fmla="*/ 265657 h 361532"/>
                <a:gd name="connsiteX10" fmla="*/ 354040 w 361151"/>
                <a:gd name="connsiteY10" fmla="*/ 295500 h 361532"/>
                <a:gd name="connsiteX11" fmla="*/ 307436 w 361151"/>
                <a:gd name="connsiteY11" fmla="*/ 348198 h 361532"/>
                <a:gd name="connsiteX12" fmla="*/ 268071 w 361151"/>
                <a:gd name="connsiteY12" fmla="*/ 360897 h 361532"/>
                <a:gd name="connsiteX13" fmla="*/ 261340 w 361151"/>
                <a:gd name="connsiteY13" fmla="*/ 361533 h 361532"/>
                <a:gd name="connsiteX14" fmla="*/ 100319 w 361151"/>
                <a:gd name="connsiteY14" fmla="*/ 361533 h 361532"/>
                <a:gd name="connsiteX15" fmla="*/ 95875 w 361151"/>
                <a:gd name="connsiteY15" fmla="*/ 361533 h 361532"/>
                <a:gd name="connsiteX16" fmla="*/ 61716 w 361151"/>
                <a:gd name="connsiteY16" fmla="*/ 352517 h 361532"/>
                <a:gd name="connsiteX17" fmla="*/ 12826 w 361151"/>
                <a:gd name="connsiteY17" fmla="*/ 307182 h 361532"/>
                <a:gd name="connsiteX18" fmla="*/ 127 w 361151"/>
                <a:gd name="connsiteY18" fmla="*/ 269085 h 361532"/>
                <a:gd name="connsiteX19" fmla="*/ 180703 w 361151"/>
                <a:gd name="connsiteY19" fmla="*/ 27683 h 361532"/>
                <a:gd name="connsiteX20" fmla="*/ 107050 w 361151"/>
                <a:gd name="connsiteY20" fmla="*/ 27683 h 361532"/>
                <a:gd name="connsiteX21" fmla="*/ 97653 w 361151"/>
                <a:gd name="connsiteY21" fmla="*/ 27683 h 361532"/>
                <a:gd name="connsiteX22" fmla="*/ 67176 w 361151"/>
                <a:gd name="connsiteY22" fmla="*/ 37461 h 361532"/>
                <a:gd name="connsiteX23" fmla="*/ 28445 w 361151"/>
                <a:gd name="connsiteY23" fmla="*/ 104892 h 361532"/>
                <a:gd name="connsiteX24" fmla="*/ 28445 w 361151"/>
                <a:gd name="connsiteY24" fmla="*/ 255500 h 361532"/>
                <a:gd name="connsiteX25" fmla="*/ 30223 w 361151"/>
                <a:gd name="connsiteY25" fmla="*/ 272645 h 361532"/>
                <a:gd name="connsiteX26" fmla="*/ 104764 w 361151"/>
                <a:gd name="connsiteY26" fmla="*/ 333091 h 361532"/>
                <a:gd name="connsiteX27" fmla="*/ 257149 w 361151"/>
                <a:gd name="connsiteY27" fmla="*/ 333087 h 361532"/>
                <a:gd name="connsiteX28" fmla="*/ 267562 w 361151"/>
                <a:gd name="connsiteY28" fmla="*/ 332452 h 361532"/>
                <a:gd name="connsiteX29" fmla="*/ 307055 w 361151"/>
                <a:gd name="connsiteY29" fmla="*/ 315435 h 361532"/>
                <a:gd name="connsiteX30" fmla="*/ 334865 w 361151"/>
                <a:gd name="connsiteY30" fmla="*/ 255624 h 361532"/>
                <a:gd name="connsiteX31" fmla="*/ 334865 w 361151"/>
                <a:gd name="connsiteY31" fmla="*/ 104765 h 361532"/>
                <a:gd name="connsiteX32" fmla="*/ 334865 w 361151"/>
                <a:gd name="connsiteY32" fmla="*/ 95495 h 361532"/>
                <a:gd name="connsiteX33" fmla="*/ 258673 w 361151"/>
                <a:gd name="connsiteY33" fmla="*/ 27428 h 361532"/>
                <a:gd name="connsiteX34" fmla="*/ 180703 w 361151"/>
                <a:gd name="connsiteY34" fmla="*/ 27683 h 361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61151" h="361532">
                  <a:moveTo>
                    <a:pt x="0" y="261214"/>
                  </a:moveTo>
                  <a:lnTo>
                    <a:pt x="0" y="99941"/>
                  </a:lnTo>
                  <a:cubicBezTo>
                    <a:pt x="59" y="99519"/>
                    <a:pt x="59" y="99091"/>
                    <a:pt x="0" y="98670"/>
                  </a:cubicBezTo>
                  <a:cubicBezTo>
                    <a:pt x="1764" y="66408"/>
                    <a:pt x="18423" y="36797"/>
                    <a:pt x="45080" y="18540"/>
                  </a:cubicBezTo>
                  <a:cubicBezTo>
                    <a:pt x="61926" y="6467"/>
                    <a:pt x="82135" y="-18"/>
                    <a:pt x="102859" y="0"/>
                  </a:cubicBezTo>
                  <a:cubicBezTo>
                    <a:pt x="153654" y="0"/>
                    <a:pt x="204449" y="0"/>
                    <a:pt x="256006" y="0"/>
                  </a:cubicBezTo>
                  <a:cubicBezTo>
                    <a:pt x="265224" y="-21"/>
                    <a:pt x="274404" y="1172"/>
                    <a:pt x="283308" y="3556"/>
                  </a:cubicBezTo>
                  <a:cubicBezTo>
                    <a:pt x="328658" y="15833"/>
                    <a:pt x="360407" y="56645"/>
                    <a:pt x="361152" y="103621"/>
                  </a:cubicBezTo>
                  <a:cubicBezTo>
                    <a:pt x="361152" y="154416"/>
                    <a:pt x="361152" y="204197"/>
                    <a:pt x="361152" y="254483"/>
                  </a:cubicBezTo>
                  <a:cubicBezTo>
                    <a:pt x="361152" y="258293"/>
                    <a:pt x="361152" y="261977"/>
                    <a:pt x="361152" y="265657"/>
                  </a:cubicBezTo>
                  <a:cubicBezTo>
                    <a:pt x="360385" y="275918"/>
                    <a:pt x="357985" y="285994"/>
                    <a:pt x="354040" y="295500"/>
                  </a:cubicBezTo>
                  <a:cubicBezTo>
                    <a:pt x="345071" y="317930"/>
                    <a:pt x="328601" y="336554"/>
                    <a:pt x="307436" y="348198"/>
                  </a:cubicBezTo>
                  <a:cubicBezTo>
                    <a:pt x="295341" y="355124"/>
                    <a:pt x="281933" y="359449"/>
                    <a:pt x="268071" y="360897"/>
                  </a:cubicBezTo>
                  <a:lnTo>
                    <a:pt x="261340" y="361533"/>
                  </a:lnTo>
                  <a:lnTo>
                    <a:pt x="100319" y="361533"/>
                  </a:lnTo>
                  <a:lnTo>
                    <a:pt x="95875" y="361533"/>
                  </a:lnTo>
                  <a:cubicBezTo>
                    <a:pt x="84041" y="360593"/>
                    <a:pt x="72472" y="357539"/>
                    <a:pt x="61716" y="352517"/>
                  </a:cubicBezTo>
                  <a:cubicBezTo>
                    <a:pt x="40907" y="343148"/>
                    <a:pt x="23736" y="327228"/>
                    <a:pt x="12826" y="307182"/>
                  </a:cubicBezTo>
                  <a:cubicBezTo>
                    <a:pt x="6081" y="295463"/>
                    <a:pt x="1763" y="282507"/>
                    <a:pt x="127" y="269085"/>
                  </a:cubicBezTo>
                  <a:close/>
                  <a:moveTo>
                    <a:pt x="180703" y="27683"/>
                  </a:moveTo>
                  <a:lnTo>
                    <a:pt x="107050" y="27683"/>
                  </a:lnTo>
                  <a:cubicBezTo>
                    <a:pt x="103875" y="27683"/>
                    <a:pt x="100701" y="27683"/>
                    <a:pt x="97653" y="27683"/>
                  </a:cubicBezTo>
                  <a:cubicBezTo>
                    <a:pt x="86884" y="28588"/>
                    <a:pt x="76462" y="31933"/>
                    <a:pt x="67176" y="37461"/>
                  </a:cubicBezTo>
                  <a:cubicBezTo>
                    <a:pt x="42678" y="50932"/>
                    <a:pt x="27738" y="76943"/>
                    <a:pt x="28445" y="104892"/>
                  </a:cubicBezTo>
                  <a:cubicBezTo>
                    <a:pt x="28445" y="155051"/>
                    <a:pt x="28445" y="205211"/>
                    <a:pt x="28445" y="255500"/>
                  </a:cubicBezTo>
                  <a:cubicBezTo>
                    <a:pt x="28471" y="261260"/>
                    <a:pt x="29067" y="267002"/>
                    <a:pt x="30223" y="272645"/>
                  </a:cubicBezTo>
                  <a:cubicBezTo>
                    <a:pt x="37665" y="307876"/>
                    <a:pt x="68756" y="333087"/>
                    <a:pt x="104764" y="333091"/>
                  </a:cubicBezTo>
                  <a:lnTo>
                    <a:pt x="257149" y="333087"/>
                  </a:lnTo>
                  <a:cubicBezTo>
                    <a:pt x="260629" y="333066"/>
                    <a:pt x="264105" y="332855"/>
                    <a:pt x="267562" y="332452"/>
                  </a:cubicBezTo>
                  <a:cubicBezTo>
                    <a:pt x="282130" y="330849"/>
                    <a:pt x="295885" y="324924"/>
                    <a:pt x="307055" y="315435"/>
                  </a:cubicBezTo>
                  <a:cubicBezTo>
                    <a:pt x="325028" y="300835"/>
                    <a:pt x="335285" y="278777"/>
                    <a:pt x="334865" y="255624"/>
                  </a:cubicBezTo>
                  <a:cubicBezTo>
                    <a:pt x="334865" y="205338"/>
                    <a:pt x="334865" y="155051"/>
                    <a:pt x="334865" y="104765"/>
                  </a:cubicBezTo>
                  <a:cubicBezTo>
                    <a:pt x="335051" y="101677"/>
                    <a:pt x="335051" y="98583"/>
                    <a:pt x="334865" y="95495"/>
                  </a:cubicBezTo>
                  <a:cubicBezTo>
                    <a:pt x="330695" y="56617"/>
                    <a:pt x="297773" y="27208"/>
                    <a:pt x="258673" y="27428"/>
                  </a:cubicBezTo>
                  <a:cubicBezTo>
                    <a:pt x="231879" y="27428"/>
                    <a:pt x="206354" y="27683"/>
                    <a:pt x="180703" y="27683"/>
                  </a:cubicBezTo>
                  <a:close/>
                </a:path>
              </a:pathLst>
            </a:custGeom>
            <a:solidFill>
              <a:srgbClr val="234258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5" name="Forma libre 14">
              <a:extLst>
                <a:ext uri="{FF2B5EF4-FFF2-40B4-BE49-F238E27FC236}">
                  <a16:creationId xmlns:a16="http://schemas.microsoft.com/office/drawing/2014/main" id="{FB37B6E8-6E77-263C-50D9-0F11CB6FA896}"/>
                </a:ext>
              </a:extLst>
            </p:cNvPr>
            <p:cNvSpPr/>
            <p:nvPr/>
          </p:nvSpPr>
          <p:spPr>
            <a:xfrm>
              <a:off x="10160753" y="42683699"/>
              <a:ext cx="194798" cy="194799"/>
            </a:xfrm>
            <a:custGeom>
              <a:avLst/>
              <a:gdLst>
                <a:gd name="connsiteX0" fmla="*/ 0 w 194798"/>
                <a:gd name="connsiteY0" fmla="*/ 97525 h 194799"/>
                <a:gd name="connsiteX1" fmla="*/ 97273 w 194798"/>
                <a:gd name="connsiteY1" fmla="*/ 0 h 194799"/>
                <a:gd name="connsiteX2" fmla="*/ 194798 w 194798"/>
                <a:gd name="connsiteY2" fmla="*/ 97274 h 194799"/>
                <a:gd name="connsiteX3" fmla="*/ 97525 w 194798"/>
                <a:gd name="connsiteY3" fmla="*/ 194800 h 194799"/>
                <a:gd name="connsiteX4" fmla="*/ 97018 w 194798"/>
                <a:gd name="connsiteY4" fmla="*/ 194800 h 194799"/>
                <a:gd name="connsiteX5" fmla="*/ 0 w 194798"/>
                <a:gd name="connsiteY5" fmla="*/ 97528 h 194799"/>
                <a:gd name="connsiteX6" fmla="*/ 166861 w 194798"/>
                <a:gd name="connsiteY6" fmla="*/ 97525 h 194799"/>
                <a:gd name="connsiteX7" fmla="*/ 97273 w 194798"/>
                <a:gd name="connsiteY7" fmla="*/ 27937 h 194799"/>
                <a:gd name="connsiteX8" fmla="*/ 27684 w 194798"/>
                <a:gd name="connsiteY8" fmla="*/ 97525 h 194799"/>
                <a:gd name="connsiteX9" fmla="*/ 97273 w 194798"/>
                <a:gd name="connsiteY9" fmla="*/ 167114 h 194799"/>
                <a:gd name="connsiteX10" fmla="*/ 166861 w 194798"/>
                <a:gd name="connsiteY10" fmla="*/ 98034 h 194799"/>
                <a:gd name="connsiteX11" fmla="*/ 166861 w 194798"/>
                <a:gd name="connsiteY11" fmla="*/ 97525 h 194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4798" h="194799">
                  <a:moveTo>
                    <a:pt x="0" y="97525"/>
                  </a:moveTo>
                  <a:cubicBezTo>
                    <a:pt x="-70" y="43733"/>
                    <a:pt x="43481" y="68"/>
                    <a:pt x="97273" y="0"/>
                  </a:cubicBezTo>
                  <a:cubicBezTo>
                    <a:pt x="151065" y="-68"/>
                    <a:pt x="194728" y="43481"/>
                    <a:pt x="194798" y="97274"/>
                  </a:cubicBezTo>
                  <a:cubicBezTo>
                    <a:pt x="194868" y="151067"/>
                    <a:pt x="151317" y="194731"/>
                    <a:pt x="97525" y="194800"/>
                  </a:cubicBezTo>
                  <a:cubicBezTo>
                    <a:pt x="97356" y="194800"/>
                    <a:pt x="97187" y="194800"/>
                    <a:pt x="97018" y="194800"/>
                  </a:cubicBezTo>
                  <a:cubicBezTo>
                    <a:pt x="43454" y="194521"/>
                    <a:pt x="139" y="151092"/>
                    <a:pt x="0" y="97528"/>
                  </a:cubicBezTo>
                  <a:close/>
                  <a:moveTo>
                    <a:pt x="166861" y="97525"/>
                  </a:moveTo>
                  <a:cubicBezTo>
                    <a:pt x="166861" y="59091"/>
                    <a:pt x="135705" y="27937"/>
                    <a:pt x="97273" y="27937"/>
                  </a:cubicBezTo>
                  <a:cubicBezTo>
                    <a:pt x="58839" y="27937"/>
                    <a:pt x="27684" y="59091"/>
                    <a:pt x="27684" y="97525"/>
                  </a:cubicBezTo>
                  <a:cubicBezTo>
                    <a:pt x="27684" y="135959"/>
                    <a:pt x="58840" y="167114"/>
                    <a:pt x="97273" y="167114"/>
                  </a:cubicBezTo>
                  <a:cubicBezTo>
                    <a:pt x="135565" y="167254"/>
                    <a:pt x="166721" y="136325"/>
                    <a:pt x="166861" y="98034"/>
                  </a:cubicBezTo>
                  <a:cubicBezTo>
                    <a:pt x="166862" y="97863"/>
                    <a:pt x="166862" y="97696"/>
                    <a:pt x="166861" y="97525"/>
                  </a:cubicBezTo>
                  <a:close/>
                </a:path>
              </a:pathLst>
            </a:custGeom>
            <a:solidFill>
              <a:srgbClr val="234258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6" name="Forma libre 15">
              <a:extLst>
                <a:ext uri="{FF2B5EF4-FFF2-40B4-BE49-F238E27FC236}">
                  <a16:creationId xmlns:a16="http://schemas.microsoft.com/office/drawing/2014/main" id="{44FE5E82-245F-FD97-0AD7-D7C60512B7B0}"/>
                </a:ext>
              </a:extLst>
            </p:cNvPr>
            <p:cNvSpPr/>
            <p:nvPr/>
          </p:nvSpPr>
          <p:spPr>
            <a:xfrm>
              <a:off x="10341328" y="42656144"/>
              <a:ext cx="41906" cy="41903"/>
            </a:xfrm>
            <a:custGeom>
              <a:avLst/>
              <a:gdLst>
                <a:gd name="connsiteX0" fmla="*/ 41905 w 41906"/>
                <a:gd name="connsiteY0" fmla="*/ 20825 h 41903"/>
                <a:gd name="connsiteX1" fmla="*/ 21079 w 41906"/>
                <a:gd name="connsiteY1" fmla="*/ 41903 h 41903"/>
                <a:gd name="connsiteX2" fmla="*/ 0 w 41906"/>
                <a:gd name="connsiteY2" fmla="*/ 21079 h 41903"/>
                <a:gd name="connsiteX3" fmla="*/ 20826 w 41906"/>
                <a:gd name="connsiteY3" fmla="*/ 0 h 41903"/>
                <a:gd name="connsiteX4" fmla="*/ 21080 w 41906"/>
                <a:gd name="connsiteY4" fmla="*/ 0 h 41903"/>
                <a:gd name="connsiteX5" fmla="*/ 41906 w 41906"/>
                <a:gd name="connsiteY5" fmla="*/ 20825 h 41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1906" h="41903">
                  <a:moveTo>
                    <a:pt x="41905" y="20825"/>
                  </a:moveTo>
                  <a:cubicBezTo>
                    <a:pt x="41975" y="32395"/>
                    <a:pt x="32651" y="41835"/>
                    <a:pt x="21079" y="41903"/>
                  </a:cubicBezTo>
                  <a:cubicBezTo>
                    <a:pt x="9507" y="41975"/>
                    <a:pt x="70" y="32649"/>
                    <a:pt x="0" y="21079"/>
                  </a:cubicBezTo>
                  <a:cubicBezTo>
                    <a:pt x="-69" y="9509"/>
                    <a:pt x="9255" y="68"/>
                    <a:pt x="20826" y="0"/>
                  </a:cubicBezTo>
                  <a:cubicBezTo>
                    <a:pt x="20911" y="0"/>
                    <a:pt x="20995" y="0"/>
                    <a:pt x="21080" y="0"/>
                  </a:cubicBezTo>
                  <a:cubicBezTo>
                    <a:pt x="32553" y="68"/>
                    <a:pt x="41836" y="9354"/>
                    <a:pt x="41906" y="20825"/>
                  </a:cubicBezTo>
                  <a:close/>
                </a:path>
              </a:pathLst>
            </a:custGeom>
            <a:solidFill>
              <a:srgbClr val="234258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sp>
        <p:nvSpPr>
          <p:cNvPr id="17" name="CuadroTexto 16">
            <a:extLst>
              <a:ext uri="{FF2B5EF4-FFF2-40B4-BE49-F238E27FC236}">
                <a16:creationId xmlns:a16="http://schemas.microsoft.com/office/drawing/2014/main" id="{506F091F-93DB-6A4E-C624-69EAEF424E43}"/>
              </a:ext>
            </a:extLst>
          </p:cNvPr>
          <p:cNvSpPr txBox="1"/>
          <p:nvPr/>
        </p:nvSpPr>
        <p:spPr>
          <a:xfrm>
            <a:off x="6499712" y="6555292"/>
            <a:ext cx="639919" cy="1588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0546"/>
            <a:r>
              <a:rPr lang="es-MX" sz="432">
                <a:solidFill>
                  <a:srgbClr val="234258"/>
                </a:solidFill>
                <a:latin typeface="Poppins-Regular"/>
                <a:cs typeface="Poppins-Regular"/>
                <a:sym typeface="Poppins-Regular"/>
                <a:rtl val="0"/>
              </a:rPr>
              <a:t>@your.company</a:t>
            </a:r>
          </a:p>
        </p:txBody>
      </p:sp>
      <p:sp>
        <p:nvSpPr>
          <p:cNvPr id="18" name="Forma libre 17">
            <a:extLst>
              <a:ext uri="{FF2B5EF4-FFF2-40B4-BE49-F238E27FC236}">
                <a16:creationId xmlns:a16="http://schemas.microsoft.com/office/drawing/2014/main" id="{55920BB8-3DF2-A266-9AA6-E828E272B359}"/>
              </a:ext>
            </a:extLst>
          </p:cNvPr>
          <p:cNvSpPr/>
          <p:nvPr/>
        </p:nvSpPr>
        <p:spPr>
          <a:xfrm>
            <a:off x="5075988" y="1767564"/>
            <a:ext cx="1959" cy="4118157"/>
          </a:xfrm>
          <a:custGeom>
            <a:avLst/>
            <a:gdLst>
              <a:gd name="connsiteX0" fmla="*/ 0 w 12698"/>
              <a:gd name="connsiteY0" fmla="*/ 26690806 h 26690805"/>
              <a:gd name="connsiteX1" fmla="*/ 0 w 12698"/>
              <a:gd name="connsiteY1" fmla="*/ 0 h 26690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698" h="26690805">
                <a:moveTo>
                  <a:pt x="0" y="26690806"/>
                </a:moveTo>
                <a:lnTo>
                  <a:pt x="0" y="0"/>
                </a:lnTo>
              </a:path>
            </a:pathLst>
          </a:custGeom>
          <a:ln w="34918" cap="rnd">
            <a:solidFill>
              <a:srgbClr val="FFFFFF"/>
            </a:solidFill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9" name="Forma libre 18">
            <a:extLst>
              <a:ext uri="{FF2B5EF4-FFF2-40B4-BE49-F238E27FC236}">
                <a16:creationId xmlns:a16="http://schemas.microsoft.com/office/drawing/2014/main" id="{C3BDAC18-3099-AD38-6892-DECAE60A365A}"/>
              </a:ext>
            </a:extLst>
          </p:cNvPr>
          <p:cNvSpPr/>
          <p:nvPr/>
        </p:nvSpPr>
        <p:spPr>
          <a:xfrm rot="16753200">
            <a:off x="5035895" y="1741744"/>
            <a:ext cx="80214" cy="80214"/>
          </a:xfrm>
          <a:custGeom>
            <a:avLst/>
            <a:gdLst>
              <a:gd name="connsiteX0" fmla="*/ 519886 w 519885"/>
              <a:gd name="connsiteY0" fmla="*/ 259943 h 519885"/>
              <a:gd name="connsiteX1" fmla="*/ 259943 w 519885"/>
              <a:gd name="connsiteY1" fmla="*/ 519885 h 519885"/>
              <a:gd name="connsiteX2" fmla="*/ 0 w 519885"/>
              <a:gd name="connsiteY2" fmla="*/ 259943 h 519885"/>
              <a:gd name="connsiteX3" fmla="*/ 259943 w 519885"/>
              <a:gd name="connsiteY3" fmla="*/ 1 h 519885"/>
              <a:gd name="connsiteX4" fmla="*/ 519886 w 519885"/>
              <a:gd name="connsiteY4" fmla="*/ 259943 h 519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9885" h="519885">
                <a:moveTo>
                  <a:pt x="519886" y="259943"/>
                </a:moveTo>
                <a:cubicBezTo>
                  <a:pt x="519886" y="403506"/>
                  <a:pt x="403505" y="519885"/>
                  <a:pt x="259943" y="519885"/>
                </a:cubicBezTo>
                <a:cubicBezTo>
                  <a:pt x="116380" y="519885"/>
                  <a:pt x="0" y="403505"/>
                  <a:pt x="0" y="259943"/>
                </a:cubicBezTo>
                <a:cubicBezTo>
                  <a:pt x="0" y="116380"/>
                  <a:pt x="116380" y="1"/>
                  <a:pt x="259943" y="1"/>
                </a:cubicBezTo>
                <a:cubicBezTo>
                  <a:pt x="403505" y="1"/>
                  <a:pt x="519886" y="116381"/>
                  <a:pt x="519886" y="259943"/>
                </a:cubicBezTo>
                <a:close/>
              </a:path>
            </a:pathLst>
          </a:custGeom>
          <a:solidFill>
            <a:srgbClr val="FFFFFF"/>
          </a:solidFill>
          <a:ln w="126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" name="Forma libre 19">
            <a:extLst>
              <a:ext uri="{FF2B5EF4-FFF2-40B4-BE49-F238E27FC236}">
                <a16:creationId xmlns:a16="http://schemas.microsoft.com/office/drawing/2014/main" id="{87A0027C-444B-6928-5565-6FB64055F8A0}"/>
              </a:ext>
            </a:extLst>
          </p:cNvPr>
          <p:cNvSpPr/>
          <p:nvPr/>
        </p:nvSpPr>
        <p:spPr>
          <a:xfrm>
            <a:off x="5061783" y="1767564"/>
            <a:ext cx="28410" cy="28410"/>
          </a:xfrm>
          <a:custGeom>
            <a:avLst/>
            <a:gdLst>
              <a:gd name="connsiteX0" fmla="*/ 184131 w 184131"/>
              <a:gd name="connsiteY0" fmla="*/ 92066 h 184131"/>
              <a:gd name="connsiteX1" fmla="*/ 92066 w 184131"/>
              <a:gd name="connsiteY1" fmla="*/ 184132 h 184131"/>
              <a:gd name="connsiteX2" fmla="*/ 0 w 184131"/>
              <a:gd name="connsiteY2" fmla="*/ 92066 h 184131"/>
              <a:gd name="connsiteX3" fmla="*/ 92066 w 184131"/>
              <a:gd name="connsiteY3" fmla="*/ 0 h 184131"/>
              <a:gd name="connsiteX4" fmla="*/ 184131 w 184131"/>
              <a:gd name="connsiteY4" fmla="*/ 91812 h 184131"/>
              <a:gd name="connsiteX5" fmla="*/ 184131 w 184131"/>
              <a:gd name="connsiteY5" fmla="*/ 92066 h 184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4131" h="184131">
                <a:moveTo>
                  <a:pt x="184131" y="92066"/>
                </a:moveTo>
                <a:cubicBezTo>
                  <a:pt x="184131" y="142913"/>
                  <a:pt x="142912" y="184132"/>
                  <a:pt x="92066" y="184132"/>
                </a:cubicBezTo>
                <a:cubicBezTo>
                  <a:pt x="41219" y="184132"/>
                  <a:pt x="0" y="142913"/>
                  <a:pt x="0" y="92066"/>
                </a:cubicBezTo>
                <a:cubicBezTo>
                  <a:pt x="0" y="41219"/>
                  <a:pt x="41219" y="0"/>
                  <a:pt x="92066" y="0"/>
                </a:cubicBezTo>
                <a:cubicBezTo>
                  <a:pt x="142842" y="-70"/>
                  <a:pt x="184061" y="41035"/>
                  <a:pt x="184131" y="91812"/>
                </a:cubicBezTo>
                <a:cubicBezTo>
                  <a:pt x="184132" y="91896"/>
                  <a:pt x="184132" y="91981"/>
                  <a:pt x="184131" y="92066"/>
                </a:cubicBezTo>
                <a:close/>
              </a:path>
            </a:pathLst>
          </a:custGeom>
          <a:solidFill>
            <a:srgbClr val="13305B"/>
          </a:solidFill>
          <a:ln w="126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1" name="Forma libre 20">
            <a:extLst>
              <a:ext uri="{FF2B5EF4-FFF2-40B4-BE49-F238E27FC236}">
                <a16:creationId xmlns:a16="http://schemas.microsoft.com/office/drawing/2014/main" id="{224A077F-AD79-0C66-3A70-F09EC422A2DA}"/>
              </a:ext>
            </a:extLst>
          </p:cNvPr>
          <p:cNvSpPr/>
          <p:nvPr/>
        </p:nvSpPr>
        <p:spPr>
          <a:xfrm rot="16753200">
            <a:off x="5035883" y="2443403"/>
            <a:ext cx="80214" cy="80214"/>
          </a:xfrm>
          <a:custGeom>
            <a:avLst/>
            <a:gdLst>
              <a:gd name="connsiteX0" fmla="*/ 519886 w 519885"/>
              <a:gd name="connsiteY0" fmla="*/ 259943 h 519885"/>
              <a:gd name="connsiteX1" fmla="*/ 259943 w 519885"/>
              <a:gd name="connsiteY1" fmla="*/ 519885 h 519885"/>
              <a:gd name="connsiteX2" fmla="*/ 0 w 519885"/>
              <a:gd name="connsiteY2" fmla="*/ 259943 h 519885"/>
              <a:gd name="connsiteX3" fmla="*/ 259943 w 519885"/>
              <a:gd name="connsiteY3" fmla="*/ 0 h 519885"/>
              <a:gd name="connsiteX4" fmla="*/ 519886 w 519885"/>
              <a:gd name="connsiteY4" fmla="*/ 259943 h 519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9885" h="519885">
                <a:moveTo>
                  <a:pt x="519886" y="259943"/>
                </a:moveTo>
                <a:cubicBezTo>
                  <a:pt x="519886" y="403506"/>
                  <a:pt x="403505" y="519885"/>
                  <a:pt x="259943" y="519885"/>
                </a:cubicBezTo>
                <a:cubicBezTo>
                  <a:pt x="116380" y="519885"/>
                  <a:pt x="0" y="403506"/>
                  <a:pt x="0" y="259943"/>
                </a:cubicBezTo>
                <a:cubicBezTo>
                  <a:pt x="0" y="116380"/>
                  <a:pt x="116380" y="0"/>
                  <a:pt x="259943" y="0"/>
                </a:cubicBezTo>
                <a:cubicBezTo>
                  <a:pt x="403505" y="0"/>
                  <a:pt x="519886" y="116380"/>
                  <a:pt x="519886" y="259943"/>
                </a:cubicBezTo>
                <a:close/>
              </a:path>
            </a:pathLst>
          </a:custGeom>
          <a:solidFill>
            <a:srgbClr val="FFFFFF"/>
          </a:solidFill>
          <a:ln w="126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2" name="Forma libre 21">
            <a:extLst>
              <a:ext uri="{FF2B5EF4-FFF2-40B4-BE49-F238E27FC236}">
                <a16:creationId xmlns:a16="http://schemas.microsoft.com/office/drawing/2014/main" id="{3E0C209E-6893-B79A-C6EE-E74D1017423C}"/>
              </a:ext>
            </a:extLst>
          </p:cNvPr>
          <p:cNvSpPr/>
          <p:nvPr/>
        </p:nvSpPr>
        <p:spPr>
          <a:xfrm>
            <a:off x="5061783" y="2469189"/>
            <a:ext cx="28410" cy="28410"/>
          </a:xfrm>
          <a:custGeom>
            <a:avLst/>
            <a:gdLst>
              <a:gd name="connsiteX0" fmla="*/ 184131 w 184131"/>
              <a:gd name="connsiteY0" fmla="*/ 92066 h 184131"/>
              <a:gd name="connsiteX1" fmla="*/ 92066 w 184131"/>
              <a:gd name="connsiteY1" fmla="*/ 184131 h 184131"/>
              <a:gd name="connsiteX2" fmla="*/ 0 w 184131"/>
              <a:gd name="connsiteY2" fmla="*/ 92066 h 184131"/>
              <a:gd name="connsiteX3" fmla="*/ 92066 w 184131"/>
              <a:gd name="connsiteY3" fmla="*/ 0 h 184131"/>
              <a:gd name="connsiteX4" fmla="*/ 184131 w 184131"/>
              <a:gd name="connsiteY4" fmla="*/ 92066 h 184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131" h="184131">
                <a:moveTo>
                  <a:pt x="184131" y="92066"/>
                </a:moveTo>
                <a:cubicBezTo>
                  <a:pt x="184131" y="142912"/>
                  <a:pt x="142912" y="184131"/>
                  <a:pt x="92066" y="184131"/>
                </a:cubicBezTo>
                <a:cubicBezTo>
                  <a:pt x="41219" y="184131"/>
                  <a:pt x="0" y="142912"/>
                  <a:pt x="0" y="92066"/>
                </a:cubicBezTo>
                <a:cubicBezTo>
                  <a:pt x="0" y="41220"/>
                  <a:pt x="41219" y="0"/>
                  <a:pt x="92066" y="0"/>
                </a:cubicBezTo>
                <a:cubicBezTo>
                  <a:pt x="142912" y="0"/>
                  <a:pt x="184131" y="41220"/>
                  <a:pt x="184131" y="92066"/>
                </a:cubicBezTo>
                <a:close/>
              </a:path>
            </a:pathLst>
          </a:custGeom>
          <a:solidFill>
            <a:srgbClr val="13305B"/>
          </a:solidFill>
          <a:ln w="126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3" name="Forma libre 22">
            <a:extLst>
              <a:ext uri="{FF2B5EF4-FFF2-40B4-BE49-F238E27FC236}">
                <a16:creationId xmlns:a16="http://schemas.microsoft.com/office/drawing/2014/main" id="{EC1A2728-D2DA-5A47-1386-70EA1156E841}"/>
              </a:ext>
            </a:extLst>
          </p:cNvPr>
          <p:cNvSpPr/>
          <p:nvPr/>
        </p:nvSpPr>
        <p:spPr>
          <a:xfrm rot="16753200">
            <a:off x="5035874" y="3102249"/>
            <a:ext cx="80214" cy="80214"/>
          </a:xfrm>
          <a:custGeom>
            <a:avLst/>
            <a:gdLst>
              <a:gd name="connsiteX0" fmla="*/ 519886 w 519885"/>
              <a:gd name="connsiteY0" fmla="*/ 259943 h 519885"/>
              <a:gd name="connsiteX1" fmla="*/ 259943 w 519885"/>
              <a:gd name="connsiteY1" fmla="*/ 519885 h 519885"/>
              <a:gd name="connsiteX2" fmla="*/ 0 w 519885"/>
              <a:gd name="connsiteY2" fmla="*/ 259943 h 519885"/>
              <a:gd name="connsiteX3" fmla="*/ 259943 w 519885"/>
              <a:gd name="connsiteY3" fmla="*/ 0 h 519885"/>
              <a:gd name="connsiteX4" fmla="*/ 519886 w 519885"/>
              <a:gd name="connsiteY4" fmla="*/ 259943 h 519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9885" h="519885">
                <a:moveTo>
                  <a:pt x="519886" y="259943"/>
                </a:moveTo>
                <a:cubicBezTo>
                  <a:pt x="519886" y="403506"/>
                  <a:pt x="403505" y="519885"/>
                  <a:pt x="259943" y="519885"/>
                </a:cubicBezTo>
                <a:cubicBezTo>
                  <a:pt x="116380" y="519885"/>
                  <a:pt x="0" y="403506"/>
                  <a:pt x="0" y="259943"/>
                </a:cubicBezTo>
                <a:cubicBezTo>
                  <a:pt x="0" y="116380"/>
                  <a:pt x="116380" y="0"/>
                  <a:pt x="259943" y="0"/>
                </a:cubicBezTo>
                <a:cubicBezTo>
                  <a:pt x="403505" y="0"/>
                  <a:pt x="519886" y="116380"/>
                  <a:pt x="519886" y="259943"/>
                </a:cubicBezTo>
                <a:close/>
              </a:path>
            </a:pathLst>
          </a:custGeom>
          <a:solidFill>
            <a:srgbClr val="FFFFFF"/>
          </a:solidFill>
          <a:ln w="126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4" name="Forma libre 23">
            <a:extLst>
              <a:ext uri="{FF2B5EF4-FFF2-40B4-BE49-F238E27FC236}">
                <a16:creationId xmlns:a16="http://schemas.microsoft.com/office/drawing/2014/main" id="{D8BAB2BA-798F-96F5-DDB0-74437B75F7E2}"/>
              </a:ext>
            </a:extLst>
          </p:cNvPr>
          <p:cNvSpPr/>
          <p:nvPr/>
        </p:nvSpPr>
        <p:spPr>
          <a:xfrm>
            <a:off x="5061783" y="3128024"/>
            <a:ext cx="28410" cy="28410"/>
          </a:xfrm>
          <a:custGeom>
            <a:avLst/>
            <a:gdLst>
              <a:gd name="connsiteX0" fmla="*/ 184131 w 184131"/>
              <a:gd name="connsiteY0" fmla="*/ 91939 h 184131"/>
              <a:gd name="connsiteX1" fmla="*/ 92193 w 184131"/>
              <a:gd name="connsiteY1" fmla="*/ 184132 h 184131"/>
              <a:gd name="connsiteX2" fmla="*/ 0 w 184131"/>
              <a:gd name="connsiteY2" fmla="*/ 92193 h 184131"/>
              <a:gd name="connsiteX3" fmla="*/ 91939 w 184131"/>
              <a:gd name="connsiteY3" fmla="*/ 0 h 184131"/>
              <a:gd name="connsiteX4" fmla="*/ 92066 w 184131"/>
              <a:gd name="connsiteY4" fmla="*/ 0 h 184131"/>
              <a:gd name="connsiteX5" fmla="*/ 184131 w 184131"/>
              <a:gd name="connsiteY5" fmla="*/ 91812 h 184131"/>
              <a:gd name="connsiteX6" fmla="*/ 184131 w 184131"/>
              <a:gd name="connsiteY6" fmla="*/ 91939 h 184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131" h="184131">
                <a:moveTo>
                  <a:pt x="184131" y="91939"/>
                </a:moveTo>
                <a:cubicBezTo>
                  <a:pt x="184201" y="142785"/>
                  <a:pt x="143039" y="184062"/>
                  <a:pt x="92193" y="184132"/>
                </a:cubicBezTo>
                <a:cubicBezTo>
                  <a:pt x="41346" y="184201"/>
                  <a:pt x="70" y="143039"/>
                  <a:pt x="0" y="92193"/>
                </a:cubicBezTo>
                <a:cubicBezTo>
                  <a:pt x="-70" y="41347"/>
                  <a:pt x="41092" y="70"/>
                  <a:pt x="91939" y="0"/>
                </a:cubicBezTo>
                <a:cubicBezTo>
                  <a:pt x="91981" y="0"/>
                  <a:pt x="92023" y="0"/>
                  <a:pt x="92066" y="0"/>
                </a:cubicBezTo>
                <a:cubicBezTo>
                  <a:pt x="142842" y="-70"/>
                  <a:pt x="184061" y="41035"/>
                  <a:pt x="184131" y="91812"/>
                </a:cubicBezTo>
                <a:cubicBezTo>
                  <a:pt x="184131" y="91853"/>
                  <a:pt x="184131" y="91897"/>
                  <a:pt x="184131" y="91939"/>
                </a:cubicBezTo>
                <a:close/>
              </a:path>
            </a:pathLst>
          </a:custGeom>
          <a:solidFill>
            <a:srgbClr val="13305B"/>
          </a:solidFill>
          <a:ln w="126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5" name="Forma libre 24">
            <a:extLst>
              <a:ext uri="{FF2B5EF4-FFF2-40B4-BE49-F238E27FC236}">
                <a16:creationId xmlns:a16="http://schemas.microsoft.com/office/drawing/2014/main" id="{37D97D98-6152-D2CC-99FF-0B97D9D8F0C5}"/>
              </a:ext>
            </a:extLst>
          </p:cNvPr>
          <p:cNvSpPr/>
          <p:nvPr/>
        </p:nvSpPr>
        <p:spPr>
          <a:xfrm rot="16753200">
            <a:off x="5035869" y="3795767"/>
            <a:ext cx="80214" cy="80214"/>
          </a:xfrm>
          <a:custGeom>
            <a:avLst/>
            <a:gdLst>
              <a:gd name="connsiteX0" fmla="*/ 519886 w 519885"/>
              <a:gd name="connsiteY0" fmla="*/ 259942 h 519885"/>
              <a:gd name="connsiteX1" fmla="*/ 259943 w 519885"/>
              <a:gd name="connsiteY1" fmla="*/ 519885 h 519885"/>
              <a:gd name="connsiteX2" fmla="*/ 0 w 519885"/>
              <a:gd name="connsiteY2" fmla="*/ 259942 h 519885"/>
              <a:gd name="connsiteX3" fmla="*/ 259943 w 519885"/>
              <a:gd name="connsiteY3" fmla="*/ 0 h 519885"/>
              <a:gd name="connsiteX4" fmla="*/ 519886 w 519885"/>
              <a:gd name="connsiteY4" fmla="*/ 259942 h 519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9885" h="519885">
                <a:moveTo>
                  <a:pt x="519886" y="259942"/>
                </a:moveTo>
                <a:cubicBezTo>
                  <a:pt x="519886" y="403505"/>
                  <a:pt x="403505" y="519885"/>
                  <a:pt x="259943" y="519885"/>
                </a:cubicBezTo>
                <a:cubicBezTo>
                  <a:pt x="116380" y="519885"/>
                  <a:pt x="0" y="403505"/>
                  <a:pt x="0" y="259942"/>
                </a:cubicBezTo>
                <a:cubicBezTo>
                  <a:pt x="0" y="116379"/>
                  <a:pt x="116380" y="0"/>
                  <a:pt x="259943" y="0"/>
                </a:cubicBezTo>
                <a:cubicBezTo>
                  <a:pt x="403505" y="0"/>
                  <a:pt x="519886" y="116379"/>
                  <a:pt x="519886" y="259942"/>
                </a:cubicBezTo>
                <a:close/>
              </a:path>
            </a:pathLst>
          </a:custGeom>
          <a:solidFill>
            <a:srgbClr val="FFFFFF"/>
          </a:solidFill>
          <a:ln w="126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6" name="Forma libre 25">
            <a:extLst>
              <a:ext uri="{FF2B5EF4-FFF2-40B4-BE49-F238E27FC236}">
                <a16:creationId xmlns:a16="http://schemas.microsoft.com/office/drawing/2014/main" id="{7D7E6623-657B-716F-170D-869C9BCADAE2}"/>
              </a:ext>
            </a:extLst>
          </p:cNvPr>
          <p:cNvSpPr/>
          <p:nvPr/>
        </p:nvSpPr>
        <p:spPr>
          <a:xfrm>
            <a:off x="5061783" y="3821499"/>
            <a:ext cx="28410" cy="28410"/>
          </a:xfrm>
          <a:custGeom>
            <a:avLst/>
            <a:gdLst>
              <a:gd name="connsiteX0" fmla="*/ 184131 w 184131"/>
              <a:gd name="connsiteY0" fmla="*/ 92066 h 184131"/>
              <a:gd name="connsiteX1" fmla="*/ 92066 w 184131"/>
              <a:gd name="connsiteY1" fmla="*/ 184132 h 184131"/>
              <a:gd name="connsiteX2" fmla="*/ 0 w 184131"/>
              <a:gd name="connsiteY2" fmla="*/ 92066 h 184131"/>
              <a:gd name="connsiteX3" fmla="*/ 92066 w 184131"/>
              <a:gd name="connsiteY3" fmla="*/ 0 h 184131"/>
              <a:gd name="connsiteX4" fmla="*/ 184131 w 184131"/>
              <a:gd name="connsiteY4" fmla="*/ 91812 h 184131"/>
              <a:gd name="connsiteX5" fmla="*/ 184131 w 184131"/>
              <a:gd name="connsiteY5" fmla="*/ 92066 h 184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4131" h="184131">
                <a:moveTo>
                  <a:pt x="184131" y="92066"/>
                </a:moveTo>
                <a:cubicBezTo>
                  <a:pt x="184131" y="142912"/>
                  <a:pt x="142912" y="184132"/>
                  <a:pt x="92066" y="184132"/>
                </a:cubicBezTo>
                <a:cubicBezTo>
                  <a:pt x="41219" y="184132"/>
                  <a:pt x="0" y="142912"/>
                  <a:pt x="0" y="92066"/>
                </a:cubicBezTo>
                <a:cubicBezTo>
                  <a:pt x="0" y="41220"/>
                  <a:pt x="41219" y="0"/>
                  <a:pt x="92066" y="0"/>
                </a:cubicBezTo>
                <a:cubicBezTo>
                  <a:pt x="142842" y="-70"/>
                  <a:pt x="184061" y="41035"/>
                  <a:pt x="184131" y="91812"/>
                </a:cubicBezTo>
                <a:cubicBezTo>
                  <a:pt x="184132" y="91897"/>
                  <a:pt x="184132" y="91981"/>
                  <a:pt x="184131" y="92066"/>
                </a:cubicBezTo>
                <a:close/>
              </a:path>
            </a:pathLst>
          </a:custGeom>
          <a:solidFill>
            <a:srgbClr val="13305B"/>
          </a:solidFill>
          <a:ln w="126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7" name="Forma libre 26">
            <a:extLst>
              <a:ext uri="{FF2B5EF4-FFF2-40B4-BE49-F238E27FC236}">
                <a16:creationId xmlns:a16="http://schemas.microsoft.com/office/drawing/2014/main" id="{60DECB06-0EC9-43FC-8886-1A253624FA64}"/>
              </a:ext>
            </a:extLst>
          </p:cNvPr>
          <p:cNvSpPr/>
          <p:nvPr/>
        </p:nvSpPr>
        <p:spPr>
          <a:xfrm rot="16753200">
            <a:off x="5035862" y="4509135"/>
            <a:ext cx="80214" cy="80214"/>
          </a:xfrm>
          <a:custGeom>
            <a:avLst/>
            <a:gdLst>
              <a:gd name="connsiteX0" fmla="*/ 519886 w 519885"/>
              <a:gd name="connsiteY0" fmla="*/ 259943 h 519885"/>
              <a:gd name="connsiteX1" fmla="*/ 259943 w 519885"/>
              <a:gd name="connsiteY1" fmla="*/ 519885 h 519885"/>
              <a:gd name="connsiteX2" fmla="*/ 0 w 519885"/>
              <a:gd name="connsiteY2" fmla="*/ 259943 h 519885"/>
              <a:gd name="connsiteX3" fmla="*/ 259943 w 519885"/>
              <a:gd name="connsiteY3" fmla="*/ 1 h 519885"/>
              <a:gd name="connsiteX4" fmla="*/ 519886 w 519885"/>
              <a:gd name="connsiteY4" fmla="*/ 259943 h 519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9885" h="519885">
                <a:moveTo>
                  <a:pt x="519886" y="259943"/>
                </a:moveTo>
                <a:cubicBezTo>
                  <a:pt x="519886" y="403504"/>
                  <a:pt x="403505" y="519885"/>
                  <a:pt x="259943" y="519885"/>
                </a:cubicBezTo>
                <a:cubicBezTo>
                  <a:pt x="116380" y="519885"/>
                  <a:pt x="0" y="403504"/>
                  <a:pt x="0" y="259943"/>
                </a:cubicBezTo>
                <a:cubicBezTo>
                  <a:pt x="0" y="116382"/>
                  <a:pt x="116380" y="1"/>
                  <a:pt x="259943" y="1"/>
                </a:cubicBezTo>
                <a:cubicBezTo>
                  <a:pt x="403505" y="1"/>
                  <a:pt x="519886" y="116382"/>
                  <a:pt x="519886" y="259943"/>
                </a:cubicBezTo>
                <a:close/>
              </a:path>
            </a:pathLst>
          </a:custGeom>
          <a:solidFill>
            <a:srgbClr val="FFFFFF"/>
          </a:solidFill>
          <a:ln w="126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8" name="Forma libre 27">
            <a:extLst>
              <a:ext uri="{FF2B5EF4-FFF2-40B4-BE49-F238E27FC236}">
                <a16:creationId xmlns:a16="http://schemas.microsoft.com/office/drawing/2014/main" id="{B858F293-86D5-80C8-1B21-D01C81EE24B2}"/>
              </a:ext>
            </a:extLst>
          </p:cNvPr>
          <p:cNvSpPr/>
          <p:nvPr/>
        </p:nvSpPr>
        <p:spPr>
          <a:xfrm>
            <a:off x="5061783" y="4534822"/>
            <a:ext cx="28410" cy="28410"/>
          </a:xfrm>
          <a:custGeom>
            <a:avLst/>
            <a:gdLst>
              <a:gd name="connsiteX0" fmla="*/ 184131 w 184131"/>
              <a:gd name="connsiteY0" fmla="*/ 92066 h 184131"/>
              <a:gd name="connsiteX1" fmla="*/ 92066 w 184131"/>
              <a:gd name="connsiteY1" fmla="*/ 184131 h 184131"/>
              <a:gd name="connsiteX2" fmla="*/ 0 w 184131"/>
              <a:gd name="connsiteY2" fmla="*/ 92066 h 184131"/>
              <a:gd name="connsiteX3" fmla="*/ 92066 w 184131"/>
              <a:gd name="connsiteY3" fmla="*/ 0 h 184131"/>
              <a:gd name="connsiteX4" fmla="*/ 184131 w 184131"/>
              <a:gd name="connsiteY4" fmla="*/ 92066 h 184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131" h="184131">
                <a:moveTo>
                  <a:pt x="184131" y="92066"/>
                </a:moveTo>
                <a:cubicBezTo>
                  <a:pt x="184131" y="142913"/>
                  <a:pt x="142912" y="184131"/>
                  <a:pt x="92066" y="184131"/>
                </a:cubicBezTo>
                <a:cubicBezTo>
                  <a:pt x="41219" y="184131"/>
                  <a:pt x="0" y="142913"/>
                  <a:pt x="0" y="92066"/>
                </a:cubicBezTo>
                <a:cubicBezTo>
                  <a:pt x="0" y="41218"/>
                  <a:pt x="41219" y="0"/>
                  <a:pt x="92066" y="0"/>
                </a:cubicBezTo>
                <a:cubicBezTo>
                  <a:pt x="142912" y="0"/>
                  <a:pt x="184131" y="41218"/>
                  <a:pt x="184131" y="92066"/>
                </a:cubicBezTo>
                <a:close/>
              </a:path>
            </a:pathLst>
          </a:custGeom>
          <a:solidFill>
            <a:srgbClr val="13305B"/>
          </a:solidFill>
          <a:ln w="126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9" name="Forma libre 28">
            <a:extLst>
              <a:ext uri="{FF2B5EF4-FFF2-40B4-BE49-F238E27FC236}">
                <a16:creationId xmlns:a16="http://schemas.microsoft.com/office/drawing/2014/main" id="{71CF6BA9-0101-801B-5235-ECFF745BE09D}"/>
              </a:ext>
            </a:extLst>
          </p:cNvPr>
          <p:cNvSpPr/>
          <p:nvPr/>
        </p:nvSpPr>
        <p:spPr>
          <a:xfrm rot="16753200">
            <a:off x="5035856" y="5202650"/>
            <a:ext cx="80214" cy="80214"/>
          </a:xfrm>
          <a:custGeom>
            <a:avLst/>
            <a:gdLst>
              <a:gd name="connsiteX0" fmla="*/ 519886 w 519885"/>
              <a:gd name="connsiteY0" fmla="*/ 259942 h 519885"/>
              <a:gd name="connsiteX1" fmla="*/ 259943 w 519885"/>
              <a:gd name="connsiteY1" fmla="*/ 519885 h 519885"/>
              <a:gd name="connsiteX2" fmla="*/ 0 w 519885"/>
              <a:gd name="connsiteY2" fmla="*/ 259942 h 519885"/>
              <a:gd name="connsiteX3" fmla="*/ 259943 w 519885"/>
              <a:gd name="connsiteY3" fmla="*/ 0 h 519885"/>
              <a:gd name="connsiteX4" fmla="*/ 519886 w 519885"/>
              <a:gd name="connsiteY4" fmla="*/ 259942 h 519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9885" h="519885">
                <a:moveTo>
                  <a:pt x="519886" y="259942"/>
                </a:moveTo>
                <a:cubicBezTo>
                  <a:pt x="519886" y="403504"/>
                  <a:pt x="403505" y="519885"/>
                  <a:pt x="259943" y="519885"/>
                </a:cubicBezTo>
                <a:cubicBezTo>
                  <a:pt x="116380" y="519885"/>
                  <a:pt x="0" y="403504"/>
                  <a:pt x="0" y="259942"/>
                </a:cubicBezTo>
                <a:cubicBezTo>
                  <a:pt x="0" y="116381"/>
                  <a:pt x="116380" y="0"/>
                  <a:pt x="259943" y="0"/>
                </a:cubicBezTo>
                <a:cubicBezTo>
                  <a:pt x="403505" y="0"/>
                  <a:pt x="519886" y="116381"/>
                  <a:pt x="519886" y="259942"/>
                </a:cubicBezTo>
                <a:close/>
              </a:path>
            </a:pathLst>
          </a:custGeom>
          <a:solidFill>
            <a:srgbClr val="FFFFFF"/>
          </a:solidFill>
          <a:ln w="126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0" name="Forma libre 29">
            <a:extLst>
              <a:ext uri="{FF2B5EF4-FFF2-40B4-BE49-F238E27FC236}">
                <a16:creationId xmlns:a16="http://schemas.microsoft.com/office/drawing/2014/main" id="{F2AC029D-89FD-9DD7-72A4-5E467DE6C6D8}"/>
              </a:ext>
            </a:extLst>
          </p:cNvPr>
          <p:cNvSpPr/>
          <p:nvPr/>
        </p:nvSpPr>
        <p:spPr>
          <a:xfrm>
            <a:off x="5061783" y="5228316"/>
            <a:ext cx="28410" cy="28410"/>
          </a:xfrm>
          <a:custGeom>
            <a:avLst/>
            <a:gdLst>
              <a:gd name="connsiteX0" fmla="*/ 184131 w 184131"/>
              <a:gd name="connsiteY0" fmla="*/ 91939 h 184131"/>
              <a:gd name="connsiteX1" fmla="*/ 92193 w 184131"/>
              <a:gd name="connsiteY1" fmla="*/ 184132 h 184131"/>
              <a:gd name="connsiteX2" fmla="*/ 0 w 184131"/>
              <a:gd name="connsiteY2" fmla="*/ 92193 h 184131"/>
              <a:gd name="connsiteX3" fmla="*/ 91939 w 184131"/>
              <a:gd name="connsiteY3" fmla="*/ 0 h 184131"/>
              <a:gd name="connsiteX4" fmla="*/ 92066 w 184131"/>
              <a:gd name="connsiteY4" fmla="*/ 0 h 184131"/>
              <a:gd name="connsiteX5" fmla="*/ 184131 w 184131"/>
              <a:gd name="connsiteY5" fmla="*/ 91812 h 184131"/>
              <a:gd name="connsiteX6" fmla="*/ 184131 w 184131"/>
              <a:gd name="connsiteY6" fmla="*/ 91939 h 184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131" h="184131">
                <a:moveTo>
                  <a:pt x="184131" y="91939"/>
                </a:moveTo>
                <a:cubicBezTo>
                  <a:pt x="184201" y="142786"/>
                  <a:pt x="143039" y="184060"/>
                  <a:pt x="92193" y="184132"/>
                </a:cubicBezTo>
                <a:cubicBezTo>
                  <a:pt x="41346" y="184203"/>
                  <a:pt x="70" y="143041"/>
                  <a:pt x="0" y="92193"/>
                </a:cubicBezTo>
                <a:cubicBezTo>
                  <a:pt x="-70" y="41345"/>
                  <a:pt x="41092" y="71"/>
                  <a:pt x="91939" y="0"/>
                </a:cubicBezTo>
                <a:cubicBezTo>
                  <a:pt x="91981" y="0"/>
                  <a:pt x="92023" y="0"/>
                  <a:pt x="92066" y="0"/>
                </a:cubicBezTo>
                <a:cubicBezTo>
                  <a:pt x="142842" y="-71"/>
                  <a:pt x="184061" y="41035"/>
                  <a:pt x="184131" y="91812"/>
                </a:cubicBezTo>
                <a:cubicBezTo>
                  <a:pt x="184131" y="91855"/>
                  <a:pt x="184131" y="91895"/>
                  <a:pt x="184131" y="91939"/>
                </a:cubicBezTo>
                <a:close/>
              </a:path>
            </a:pathLst>
          </a:custGeom>
          <a:solidFill>
            <a:srgbClr val="13305B"/>
          </a:solidFill>
          <a:ln w="126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1" name="Forma libre 30">
            <a:extLst>
              <a:ext uri="{FF2B5EF4-FFF2-40B4-BE49-F238E27FC236}">
                <a16:creationId xmlns:a16="http://schemas.microsoft.com/office/drawing/2014/main" id="{546DE005-060D-CFA5-094F-35E4B2EA7CF6}"/>
              </a:ext>
            </a:extLst>
          </p:cNvPr>
          <p:cNvSpPr/>
          <p:nvPr/>
        </p:nvSpPr>
        <p:spPr>
          <a:xfrm rot="16750833">
            <a:off x="5052880" y="5843859"/>
            <a:ext cx="80442" cy="80442"/>
          </a:xfrm>
          <a:custGeom>
            <a:avLst/>
            <a:gdLst>
              <a:gd name="connsiteX0" fmla="*/ 521374 w 521365"/>
              <a:gd name="connsiteY0" fmla="*/ 260682 h 521365"/>
              <a:gd name="connsiteX1" fmla="*/ 260691 w 521365"/>
              <a:gd name="connsiteY1" fmla="*/ 521364 h 521365"/>
              <a:gd name="connsiteX2" fmla="*/ 9 w 521365"/>
              <a:gd name="connsiteY2" fmla="*/ 260682 h 521365"/>
              <a:gd name="connsiteX3" fmla="*/ 260691 w 521365"/>
              <a:gd name="connsiteY3" fmla="*/ -1 h 521365"/>
              <a:gd name="connsiteX4" fmla="*/ 521374 w 521365"/>
              <a:gd name="connsiteY4" fmla="*/ 260682 h 521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1365" h="521365">
                <a:moveTo>
                  <a:pt x="521374" y="260682"/>
                </a:moveTo>
                <a:cubicBezTo>
                  <a:pt x="521374" y="404651"/>
                  <a:pt x="404662" y="521364"/>
                  <a:pt x="260691" y="521364"/>
                </a:cubicBezTo>
                <a:cubicBezTo>
                  <a:pt x="116720" y="521364"/>
                  <a:pt x="9" y="404651"/>
                  <a:pt x="9" y="260682"/>
                </a:cubicBezTo>
                <a:cubicBezTo>
                  <a:pt x="9" y="116712"/>
                  <a:pt x="116720" y="-1"/>
                  <a:pt x="260691" y="-1"/>
                </a:cubicBezTo>
                <a:cubicBezTo>
                  <a:pt x="404662" y="-1"/>
                  <a:pt x="521374" y="116712"/>
                  <a:pt x="521374" y="260682"/>
                </a:cubicBezTo>
                <a:close/>
              </a:path>
            </a:pathLst>
          </a:custGeom>
          <a:solidFill>
            <a:srgbClr val="FFFFFF"/>
          </a:solidFill>
          <a:ln w="12733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2" name="Forma libre 31">
            <a:extLst>
              <a:ext uri="{FF2B5EF4-FFF2-40B4-BE49-F238E27FC236}">
                <a16:creationId xmlns:a16="http://schemas.microsoft.com/office/drawing/2014/main" id="{DA40EA9C-FF66-1629-9018-09F3E5A4D06E}"/>
              </a:ext>
            </a:extLst>
          </p:cNvPr>
          <p:cNvSpPr/>
          <p:nvPr/>
        </p:nvSpPr>
        <p:spPr>
          <a:xfrm>
            <a:off x="5061783" y="5871535"/>
            <a:ext cx="28410" cy="28410"/>
          </a:xfrm>
          <a:custGeom>
            <a:avLst/>
            <a:gdLst>
              <a:gd name="connsiteX0" fmla="*/ 184131 w 184131"/>
              <a:gd name="connsiteY0" fmla="*/ 92066 h 184131"/>
              <a:gd name="connsiteX1" fmla="*/ 92066 w 184131"/>
              <a:gd name="connsiteY1" fmla="*/ 184131 h 184131"/>
              <a:gd name="connsiteX2" fmla="*/ 0 w 184131"/>
              <a:gd name="connsiteY2" fmla="*/ 92066 h 184131"/>
              <a:gd name="connsiteX3" fmla="*/ 92066 w 184131"/>
              <a:gd name="connsiteY3" fmla="*/ 0 h 184131"/>
              <a:gd name="connsiteX4" fmla="*/ 184131 w 184131"/>
              <a:gd name="connsiteY4" fmla="*/ 92066 h 184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131" h="184131">
                <a:moveTo>
                  <a:pt x="184131" y="92066"/>
                </a:moveTo>
                <a:cubicBezTo>
                  <a:pt x="184131" y="142913"/>
                  <a:pt x="142912" y="184131"/>
                  <a:pt x="92066" y="184131"/>
                </a:cubicBezTo>
                <a:cubicBezTo>
                  <a:pt x="41219" y="184131"/>
                  <a:pt x="0" y="142913"/>
                  <a:pt x="0" y="92066"/>
                </a:cubicBezTo>
                <a:cubicBezTo>
                  <a:pt x="0" y="41218"/>
                  <a:pt x="41219" y="0"/>
                  <a:pt x="92066" y="0"/>
                </a:cubicBezTo>
                <a:cubicBezTo>
                  <a:pt x="142912" y="0"/>
                  <a:pt x="184131" y="41218"/>
                  <a:pt x="184131" y="92066"/>
                </a:cubicBezTo>
                <a:close/>
              </a:path>
            </a:pathLst>
          </a:custGeom>
          <a:solidFill>
            <a:srgbClr val="13305B"/>
          </a:solidFill>
          <a:ln w="126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3" name="Forma libre 32">
            <a:extLst>
              <a:ext uri="{FF2B5EF4-FFF2-40B4-BE49-F238E27FC236}">
                <a16:creationId xmlns:a16="http://schemas.microsoft.com/office/drawing/2014/main" id="{99BA2C0F-6E55-5DDB-A597-060EC1DB6C0A}"/>
              </a:ext>
            </a:extLst>
          </p:cNvPr>
          <p:cNvSpPr/>
          <p:nvPr/>
        </p:nvSpPr>
        <p:spPr>
          <a:xfrm>
            <a:off x="5375212" y="1559623"/>
            <a:ext cx="1780887" cy="440627"/>
          </a:xfrm>
          <a:custGeom>
            <a:avLst/>
            <a:gdLst>
              <a:gd name="connsiteX0" fmla="*/ 9800110 w 11542375"/>
              <a:gd name="connsiteY0" fmla="*/ 2855816 h 2855815"/>
              <a:gd name="connsiteX1" fmla="*/ 157972 w 11542375"/>
              <a:gd name="connsiteY1" fmla="*/ 2855816 h 2855815"/>
              <a:gd name="connsiteX2" fmla="*/ 0 w 11542375"/>
              <a:gd name="connsiteY2" fmla="*/ 2697843 h 2855815"/>
              <a:gd name="connsiteX3" fmla="*/ 0 w 11542375"/>
              <a:gd name="connsiteY3" fmla="*/ 158099 h 2855815"/>
              <a:gd name="connsiteX4" fmla="*/ 157845 w 11542375"/>
              <a:gd name="connsiteY4" fmla="*/ 0 h 2855815"/>
              <a:gd name="connsiteX5" fmla="*/ 157972 w 11542375"/>
              <a:gd name="connsiteY5" fmla="*/ 0 h 2855815"/>
              <a:gd name="connsiteX6" fmla="*/ 9800110 w 11542375"/>
              <a:gd name="connsiteY6" fmla="*/ 0 h 2855815"/>
              <a:gd name="connsiteX7" fmla="*/ 11542376 w 11542375"/>
              <a:gd name="connsiteY7" fmla="*/ 1427590 h 2855815"/>
              <a:gd name="connsiteX8" fmla="*/ 11542376 w 11542375"/>
              <a:gd name="connsiteY8" fmla="*/ 1427590 h 2855815"/>
              <a:gd name="connsiteX9" fmla="*/ 9800110 w 11542375"/>
              <a:gd name="connsiteY9" fmla="*/ 2855816 h 2855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542375" h="2855815">
                <a:moveTo>
                  <a:pt x="9800110" y="2855816"/>
                </a:moveTo>
                <a:lnTo>
                  <a:pt x="157972" y="2855816"/>
                </a:lnTo>
                <a:cubicBezTo>
                  <a:pt x="70727" y="2855816"/>
                  <a:pt x="0" y="2785089"/>
                  <a:pt x="0" y="2697843"/>
                </a:cubicBezTo>
                <a:lnTo>
                  <a:pt x="0" y="158099"/>
                </a:lnTo>
                <a:cubicBezTo>
                  <a:pt x="-70" y="70854"/>
                  <a:pt x="70599" y="71"/>
                  <a:pt x="157845" y="0"/>
                </a:cubicBezTo>
                <a:cubicBezTo>
                  <a:pt x="157887" y="0"/>
                  <a:pt x="157930" y="0"/>
                  <a:pt x="157972" y="0"/>
                </a:cubicBezTo>
                <a:lnTo>
                  <a:pt x="9800110" y="0"/>
                </a:lnTo>
                <a:cubicBezTo>
                  <a:pt x="10762293" y="0"/>
                  <a:pt x="11542376" y="465281"/>
                  <a:pt x="11542376" y="1427590"/>
                </a:cubicBezTo>
                <a:lnTo>
                  <a:pt x="11542376" y="1427590"/>
                </a:lnTo>
                <a:cubicBezTo>
                  <a:pt x="11542376" y="2390534"/>
                  <a:pt x="10762293" y="2855816"/>
                  <a:pt x="9800110" y="2855816"/>
                </a:cubicBezTo>
                <a:close/>
              </a:path>
            </a:pathLst>
          </a:custGeom>
          <a:solidFill>
            <a:srgbClr val="CCCCCC"/>
          </a:solidFill>
          <a:ln w="126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4" name="Forma libre 33">
            <a:extLst>
              <a:ext uri="{FF2B5EF4-FFF2-40B4-BE49-F238E27FC236}">
                <a16:creationId xmlns:a16="http://schemas.microsoft.com/office/drawing/2014/main" id="{E7A11430-4B65-AEF5-082E-C56C1571CB4F}"/>
              </a:ext>
            </a:extLst>
          </p:cNvPr>
          <p:cNvSpPr/>
          <p:nvPr/>
        </p:nvSpPr>
        <p:spPr>
          <a:xfrm>
            <a:off x="5223249" y="1613583"/>
            <a:ext cx="312939" cy="312939"/>
          </a:xfrm>
          <a:custGeom>
            <a:avLst/>
            <a:gdLst>
              <a:gd name="connsiteX0" fmla="*/ 2028240 w 2028239"/>
              <a:gd name="connsiteY0" fmla="*/ 1014119 h 2028239"/>
              <a:gd name="connsiteX1" fmla="*/ 1014120 w 2028239"/>
              <a:gd name="connsiteY1" fmla="*/ 2028239 h 2028239"/>
              <a:gd name="connsiteX2" fmla="*/ 0 w 2028239"/>
              <a:gd name="connsiteY2" fmla="*/ 1014119 h 2028239"/>
              <a:gd name="connsiteX3" fmla="*/ 1014120 w 2028239"/>
              <a:gd name="connsiteY3" fmla="*/ 0 h 2028239"/>
              <a:gd name="connsiteX4" fmla="*/ 2028240 w 2028239"/>
              <a:gd name="connsiteY4" fmla="*/ 1014119 h 2028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28239" h="2028239">
                <a:moveTo>
                  <a:pt x="2028240" y="1014119"/>
                </a:moveTo>
                <a:cubicBezTo>
                  <a:pt x="2028240" y="1574203"/>
                  <a:pt x="1574203" y="2028239"/>
                  <a:pt x="1014120" y="2028239"/>
                </a:cubicBezTo>
                <a:cubicBezTo>
                  <a:pt x="454037" y="2028239"/>
                  <a:pt x="0" y="1574203"/>
                  <a:pt x="0" y="1014119"/>
                </a:cubicBezTo>
                <a:cubicBezTo>
                  <a:pt x="0" y="454036"/>
                  <a:pt x="454037" y="0"/>
                  <a:pt x="1014120" y="0"/>
                </a:cubicBezTo>
                <a:cubicBezTo>
                  <a:pt x="1574203" y="0"/>
                  <a:pt x="2028240" y="454036"/>
                  <a:pt x="2028240" y="1014119"/>
                </a:cubicBezTo>
                <a:close/>
              </a:path>
            </a:pathLst>
          </a:custGeom>
          <a:solidFill>
            <a:srgbClr val="13305B"/>
          </a:solidFill>
          <a:ln w="126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1662D9E1-0DA7-EDB9-ADA9-AC5DA47E3CA9}"/>
              </a:ext>
            </a:extLst>
          </p:cNvPr>
          <p:cNvSpPr txBox="1"/>
          <p:nvPr/>
        </p:nvSpPr>
        <p:spPr>
          <a:xfrm>
            <a:off x="5296173" y="1664073"/>
            <a:ext cx="330540" cy="263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0546"/>
            <a:r>
              <a:rPr lang="es-MX" sz="1111" b="1" dirty="0">
                <a:solidFill>
                  <a:srgbClr val="FFFFFF"/>
                </a:solidFill>
                <a:latin typeface="Poppins-SemiBold"/>
                <a:cs typeface="Poppins-SemiBold"/>
                <a:sym typeface="Poppins-SemiBold"/>
                <a:rtl val="0"/>
              </a:rPr>
              <a:t>01</a:t>
            </a:r>
          </a:p>
        </p:txBody>
      </p:sp>
      <p:sp>
        <p:nvSpPr>
          <p:cNvPr id="36" name="Forma libre 35">
            <a:extLst>
              <a:ext uri="{FF2B5EF4-FFF2-40B4-BE49-F238E27FC236}">
                <a16:creationId xmlns:a16="http://schemas.microsoft.com/office/drawing/2014/main" id="{D85E5E71-5FF8-A961-EDB4-2A7BCF9524DD}"/>
              </a:ext>
            </a:extLst>
          </p:cNvPr>
          <p:cNvSpPr/>
          <p:nvPr/>
        </p:nvSpPr>
        <p:spPr>
          <a:xfrm>
            <a:off x="5375212" y="2263032"/>
            <a:ext cx="1780887" cy="440627"/>
          </a:xfrm>
          <a:custGeom>
            <a:avLst/>
            <a:gdLst>
              <a:gd name="connsiteX0" fmla="*/ 9800110 w 11542375"/>
              <a:gd name="connsiteY0" fmla="*/ 2855816 h 2855815"/>
              <a:gd name="connsiteX1" fmla="*/ 157972 w 11542375"/>
              <a:gd name="connsiteY1" fmla="*/ 2855816 h 2855815"/>
              <a:gd name="connsiteX2" fmla="*/ 0 w 11542375"/>
              <a:gd name="connsiteY2" fmla="*/ 2697844 h 2855815"/>
              <a:gd name="connsiteX3" fmla="*/ 0 w 11542375"/>
              <a:gd name="connsiteY3" fmla="*/ 158098 h 2855815"/>
              <a:gd name="connsiteX4" fmla="*/ 157845 w 11542375"/>
              <a:gd name="connsiteY4" fmla="*/ 0 h 2855815"/>
              <a:gd name="connsiteX5" fmla="*/ 157972 w 11542375"/>
              <a:gd name="connsiteY5" fmla="*/ 0 h 2855815"/>
              <a:gd name="connsiteX6" fmla="*/ 9800110 w 11542375"/>
              <a:gd name="connsiteY6" fmla="*/ 0 h 2855815"/>
              <a:gd name="connsiteX7" fmla="*/ 11542376 w 11542375"/>
              <a:gd name="connsiteY7" fmla="*/ 1427589 h 2855815"/>
              <a:gd name="connsiteX8" fmla="*/ 11542376 w 11542375"/>
              <a:gd name="connsiteY8" fmla="*/ 1427589 h 2855815"/>
              <a:gd name="connsiteX9" fmla="*/ 9800110 w 11542375"/>
              <a:gd name="connsiteY9" fmla="*/ 2855816 h 2855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542375" h="2855815">
                <a:moveTo>
                  <a:pt x="9800110" y="2855816"/>
                </a:moveTo>
                <a:lnTo>
                  <a:pt x="157972" y="2855816"/>
                </a:lnTo>
                <a:cubicBezTo>
                  <a:pt x="70727" y="2855816"/>
                  <a:pt x="0" y="2785089"/>
                  <a:pt x="0" y="2697844"/>
                </a:cubicBezTo>
                <a:lnTo>
                  <a:pt x="0" y="158098"/>
                </a:lnTo>
                <a:cubicBezTo>
                  <a:pt x="-70" y="70854"/>
                  <a:pt x="70599" y="70"/>
                  <a:pt x="157845" y="0"/>
                </a:cubicBezTo>
                <a:cubicBezTo>
                  <a:pt x="157887" y="0"/>
                  <a:pt x="157930" y="0"/>
                  <a:pt x="157972" y="0"/>
                </a:cubicBezTo>
                <a:lnTo>
                  <a:pt x="9800110" y="0"/>
                </a:lnTo>
                <a:cubicBezTo>
                  <a:pt x="10762293" y="0"/>
                  <a:pt x="11542376" y="465281"/>
                  <a:pt x="11542376" y="1427589"/>
                </a:cubicBezTo>
                <a:lnTo>
                  <a:pt x="11542376" y="1427589"/>
                </a:lnTo>
                <a:cubicBezTo>
                  <a:pt x="11542376" y="2390534"/>
                  <a:pt x="10762293" y="2855816"/>
                  <a:pt x="9800110" y="2855816"/>
                </a:cubicBezTo>
                <a:close/>
              </a:path>
            </a:pathLst>
          </a:custGeom>
          <a:solidFill>
            <a:srgbClr val="CCCCCC"/>
          </a:solidFill>
          <a:ln w="126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7" name="Forma libre 36">
            <a:extLst>
              <a:ext uri="{FF2B5EF4-FFF2-40B4-BE49-F238E27FC236}">
                <a16:creationId xmlns:a16="http://schemas.microsoft.com/office/drawing/2014/main" id="{4D38493F-C87F-741E-4E7B-BFFF5B0532F1}"/>
              </a:ext>
            </a:extLst>
          </p:cNvPr>
          <p:cNvSpPr/>
          <p:nvPr/>
        </p:nvSpPr>
        <p:spPr>
          <a:xfrm>
            <a:off x="5223249" y="2316991"/>
            <a:ext cx="312939" cy="312939"/>
          </a:xfrm>
          <a:custGeom>
            <a:avLst/>
            <a:gdLst>
              <a:gd name="connsiteX0" fmla="*/ 2028240 w 2028239"/>
              <a:gd name="connsiteY0" fmla="*/ 1014120 h 2028239"/>
              <a:gd name="connsiteX1" fmla="*/ 1014120 w 2028239"/>
              <a:gd name="connsiteY1" fmla="*/ 2028240 h 2028239"/>
              <a:gd name="connsiteX2" fmla="*/ 0 w 2028239"/>
              <a:gd name="connsiteY2" fmla="*/ 1014120 h 2028239"/>
              <a:gd name="connsiteX3" fmla="*/ 1014120 w 2028239"/>
              <a:gd name="connsiteY3" fmla="*/ 1 h 2028239"/>
              <a:gd name="connsiteX4" fmla="*/ 2028240 w 2028239"/>
              <a:gd name="connsiteY4" fmla="*/ 1014120 h 2028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28239" h="2028239">
                <a:moveTo>
                  <a:pt x="2028240" y="1014120"/>
                </a:moveTo>
                <a:cubicBezTo>
                  <a:pt x="2028240" y="1574203"/>
                  <a:pt x="1574203" y="2028240"/>
                  <a:pt x="1014120" y="2028240"/>
                </a:cubicBezTo>
                <a:cubicBezTo>
                  <a:pt x="454037" y="2028240"/>
                  <a:pt x="0" y="1574203"/>
                  <a:pt x="0" y="1014120"/>
                </a:cubicBezTo>
                <a:cubicBezTo>
                  <a:pt x="0" y="454037"/>
                  <a:pt x="454037" y="1"/>
                  <a:pt x="1014120" y="1"/>
                </a:cubicBezTo>
                <a:cubicBezTo>
                  <a:pt x="1574203" y="1"/>
                  <a:pt x="2028240" y="454037"/>
                  <a:pt x="2028240" y="1014120"/>
                </a:cubicBezTo>
                <a:close/>
              </a:path>
            </a:pathLst>
          </a:custGeom>
          <a:solidFill>
            <a:srgbClr val="489C93"/>
          </a:solidFill>
          <a:ln w="126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E4CB6529-64C0-42F9-169F-D07D03D20655}"/>
              </a:ext>
            </a:extLst>
          </p:cNvPr>
          <p:cNvSpPr txBox="1"/>
          <p:nvPr/>
        </p:nvSpPr>
        <p:spPr>
          <a:xfrm>
            <a:off x="5277070" y="2365150"/>
            <a:ext cx="359394" cy="263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0546"/>
            <a:r>
              <a:rPr lang="es-MX" sz="1111" b="1">
                <a:solidFill>
                  <a:srgbClr val="FFFFFF"/>
                </a:solidFill>
                <a:latin typeface="Poppins-SemiBold"/>
                <a:cs typeface="Poppins-SemiBold"/>
                <a:sym typeface="Poppins-SemiBold"/>
                <a:rtl val="0"/>
              </a:rPr>
              <a:t>02</a:t>
            </a:r>
          </a:p>
        </p:txBody>
      </p:sp>
      <p:sp>
        <p:nvSpPr>
          <p:cNvPr id="39" name="Forma libre 38">
            <a:extLst>
              <a:ext uri="{FF2B5EF4-FFF2-40B4-BE49-F238E27FC236}">
                <a16:creationId xmlns:a16="http://schemas.microsoft.com/office/drawing/2014/main" id="{0FE7B764-2D47-41FA-3331-6B06A53E646A}"/>
              </a:ext>
            </a:extLst>
          </p:cNvPr>
          <p:cNvSpPr/>
          <p:nvPr/>
        </p:nvSpPr>
        <p:spPr>
          <a:xfrm>
            <a:off x="5375212" y="2921847"/>
            <a:ext cx="1780887" cy="440647"/>
          </a:xfrm>
          <a:custGeom>
            <a:avLst/>
            <a:gdLst>
              <a:gd name="connsiteX0" fmla="*/ 9800110 w 11542375"/>
              <a:gd name="connsiteY0" fmla="*/ 2855943 h 2855942"/>
              <a:gd name="connsiteX1" fmla="*/ 157972 w 11542375"/>
              <a:gd name="connsiteY1" fmla="*/ 2855943 h 2855942"/>
              <a:gd name="connsiteX2" fmla="*/ 0 w 11542375"/>
              <a:gd name="connsiteY2" fmla="*/ 2697844 h 2855942"/>
              <a:gd name="connsiteX3" fmla="*/ 0 w 11542375"/>
              <a:gd name="connsiteY3" fmla="*/ 158098 h 2855942"/>
              <a:gd name="connsiteX4" fmla="*/ 157845 w 11542375"/>
              <a:gd name="connsiteY4" fmla="*/ 0 h 2855942"/>
              <a:gd name="connsiteX5" fmla="*/ 157972 w 11542375"/>
              <a:gd name="connsiteY5" fmla="*/ 0 h 2855942"/>
              <a:gd name="connsiteX6" fmla="*/ 9800110 w 11542375"/>
              <a:gd name="connsiteY6" fmla="*/ 0 h 2855942"/>
              <a:gd name="connsiteX7" fmla="*/ 11542376 w 11542375"/>
              <a:gd name="connsiteY7" fmla="*/ 1427589 h 2855942"/>
              <a:gd name="connsiteX8" fmla="*/ 11542376 w 11542375"/>
              <a:gd name="connsiteY8" fmla="*/ 1427589 h 2855942"/>
              <a:gd name="connsiteX9" fmla="*/ 9800110 w 11542375"/>
              <a:gd name="connsiteY9" fmla="*/ 2855943 h 2855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542375" h="2855942">
                <a:moveTo>
                  <a:pt x="9800110" y="2855943"/>
                </a:moveTo>
                <a:lnTo>
                  <a:pt x="157972" y="2855943"/>
                </a:lnTo>
                <a:cubicBezTo>
                  <a:pt x="70706" y="2855873"/>
                  <a:pt x="0" y="2785109"/>
                  <a:pt x="0" y="2697844"/>
                </a:cubicBezTo>
                <a:lnTo>
                  <a:pt x="0" y="158098"/>
                </a:lnTo>
                <a:cubicBezTo>
                  <a:pt x="-70" y="70854"/>
                  <a:pt x="70599" y="70"/>
                  <a:pt x="157845" y="0"/>
                </a:cubicBezTo>
                <a:cubicBezTo>
                  <a:pt x="157887" y="0"/>
                  <a:pt x="157930" y="0"/>
                  <a:pt x="157972" y="0"/>
                </a:cubicBezTo>
                <a:lnTo>
                  <a:pt x="9800110" y="0"/>
                </a:lnTo>
                <a:cubicBezTo>
                  <a:pt x="10762293" y="0"/>
                  <a:pt x="11542376" y="465408"/>
                  <a:pt x="11542376" y="1427589"/>
                </a:cubicBezTo>
                <a:lnTo>
                  <a:pt x="11542376" y="1427589"/>
                </a:lnTo>
                <a:cubicBezTo>
                  <a:pt x="11542376" y="2390534"/>
                  <a:pt x="10762293" y="2855943"/>
                  <a:pt x="9800110" y="2855943"/>
                </a:cubicBezTo>
                <a:close/>
              </a:path>
            </a:pathLst>
          </a:custGeom>
          <a:solidFill>
            <a:srgbClr val="CCCCCC"/>
          </a:solidFill>
          <a:ln w="126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0" name="Forma libre 39">
            <a:extLst>
              <a:ext uri="{FF2B5EF4-FFF2-40B4-BE49-F238E27FC236}">
                <a16:creationId xmlns:a16="http://schemas.microsoft.com/office/drawing/2014/main" id="{134F1C0D-BDC2-A13E-4670-7C7BA2B805BC}"/>
              </a:ext>
            </a:extLst>
          </p:cNvPr>
          <p:cNvSpPr/>
          <p:nvPr/>
        </p:nvSpPr>
        <p:spPr>
          <a:xfrm>
            <a:off x="5223249" y="2975826"/>
            <a:ext cx="312939" cy="312939"/>
          </a:xfrm>
          <a:custGeom>
            <a:avLst/>
            <a:gdLst>
              <a:gd name="connsiteX0" fmla="*/ 2028240 w 2028239"/>
              <a:gd name="connsiteY0" fmla="*/ 1014121 h 2028239"/>
              <a:gd name="connsiteX1" fmla="*/ 1014120 w 2028239"/>
              <a:gd name="connsiteY1" fmla="*/ 2028240 h 2028239"/>
              <a:gd name="connsiteX2" fmla="*/ 0 w 2028239"/>
              <a:gd name="connsiteY2" fmla="*/ 1014121 h 2028239"/>
              <a:gd name="connsiteX3" fmla="*/ 1014120 w 2028239"/>
              <a:gd name="connsiteY3" fmla="*/ 1 h 2028239"/>
              <a:gd name="connsiteX4" fmla="*/ 2028240 w 2028239"/>
              <a:gd name="connsiteY4" fmla="*/ 1014121 h 2028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28239" h="2028239">
                <a:moveTo>
                  <a:pt x="2028240" y="1014121"/>
                </a:moveTo>
                <a:cubicBezTo>
                  <a:pt x="2028240" y="1574204"/>
                  <a:pt x="1574203" y="2028240"/>
                  <a:pt x="1014120" y="2028240"/>
                </a:cubicBezTo>
                <a:cubicBezTo>
                  <a:pt x="454037" y="2028240"/>
                  <a:pt x="0" y="1574204"/>
                  <a:pt x="0" y="1014121"/>
                </a:cubicBezTo>
                <a:cubicBezTo>
                  <a:pt x="0" y="454037"/>
                  <a:pt x="454037" y="1"/>
                  <a:pt x="1014120" y="1"/>
                </a:cubicBezTo>
                <a:cubicBezTo>
                  <a:pt x="1574203" y="1"/>
                  <a:pt x="2028240" y="454037"/>
                  <a:pt x="2028240" y="1014121"/>
                </a:cubicBezTo>
                <a:close/>
              </a:path>
            </a:pathLst>
          </a:custGeom>
          <a:solidFill>
            <a:srgbClr val="8AA05E"/>
          </a:solidFill>
          <a:ln w="126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4E9A76E7-F7FB-73AB-F1BE-0C96617B5F4F}"/>
              </a:ext>
            </a:extLst>
          </p:cNvPr>
          <p:cNvSpPr txBox="1"/>
          <p:nvPr/>
        </p:nvSpPr>
        <p:spPr>
          <a:xfrm>
            <a:off x="5274757" y="3028707"/>
            <a:ext cx="364202" cy="263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0546"/>
            <a:r>
              <a:rPr lang="es-MX" sz="1111" b="1">
                <a:solidFill>
                  <a:srgbClr val="FFFFFF"/>
                </a:solidFill>
                <a:latin typeface="Poppins-SemiBold"/>
                <a:cs typeface="Poppins-SemiBold"/>
                <a:sym typeface="Poppins-SemiBold"/>
                <a:rtl val="0"/>
              </a:rPr>
              <a:t>03</a:t>
            </a:r>
          </a:p>
        </p:txBody>
      </p:sp>
      <p:sp>
        <p:nvSpPr>
          <p:cNvPr id="42" name="Forma libre 41">
            <a:extLst>
              <a:ext uri="{FF2B5EF4-FFF2-40B4-BE49-F238E27FC236}">
                <a16:creationId xmlns:a16="http://schemas.microsoft.com/office/drawing/2014/main" id="{02DA0683-58F9-35E5-8A55-6D37FB989998}"/>
              </a:ext>
            </a:extLst>
          </p:cNvPr>
          <p:cNvSpPr/>
          <p:nvPr/>
        </p:nvSpPr>
        <p:spPr>
          <a:xfrm>
            <a:off x="5375212" y="3625256"/>
            <a:ext cx="1780887" cy="440646"/>
          </a:xfrm>
          <a:custGeom>
            <a:avLst/>
            <a:gdLst>
              <a:gd name="connsiteX0" fmla="*/ 9800110 w 11542375"/>
              <a:gd name="connsiteY0" fmla="*/ 2855941 h 2855940"/>
              <a:gd name="connsiteX1" fmla="*/ 157972 w 11542375"/>
              <a:gd name="connsiteY1" fmla="*/ 2855941 h 2855940"/>
              <a:gd name="connsiteX2" fmla="*/ 0 w 11542375"/>
              <a:gd name="connsiteY2" fmla="*/ 2697843 h 2855940"/>
              <a:gd name="connsiteX3" fmla="*/ 0 w 11542375"/>
              <a:gd name="connsiteY3" fmla="*/ 158098 h 2855940"/>
              <a:gd name="connsiteX4" fmla="*/ 157845 w 11542375"/>
              <a:gd name="connsiteY4" fmla="*/ 0 h 2855940"/>
              <a:gd name="connsiteX5" fmla="*/ 157972 w 11542375"/>
              <a:gd name="connsiteY5" fmla="*/ 0 h 2855940"/>
              <a:gd name="connsiteX6" fmla="*/ 9800110 w 11542375"/>
              <a:gd name="connsiteY6" fmla="*/ 0 h 2855940"/>
              <a:gd name="connsiteX7" fmla="*/ 11542376 w 11542375"/>
              <a:gd name="connsiteY7" fmla="*/ 1427589 h 2855940"/>
              <a:gd name="connsiteX8" fmla="*/ 11542376 w 11542375"/>
              <a:gd name="connsiteY8" fmla="*/ 1427589 h 2855940"/>
              <a:gd name="connsiteX9" fmla="*/ 9800110 w 11542375"/>
              <a:gd name="connsiteY9" fmla="*/ 2855941 h 2855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542375" h="2855940">
                <a:moveTo>
                  <a:pt x="9800110" y="2855941"/>
                </a:moveTo>
                <a:lnTo>
                  <a:pt x="157972" y="2855941"/>
                </a:lnTo>
                <a:cubicBezTo>
                  <a:pt x="70706" y="2855870"/>
                  <a:pt x="0" y="2785109"/>
                  <a:pt x="0" y="2697843"/>
                </a:cubicBezTo>
                <a:lnTo>
                  <a:pt x="0" y="158098"/>
                </a:lnTo>
                <a:cubicBezTo>
                  <a:pt x="-70" y="70854"/>
                  <a:pt x="70599" y="70"/>
                  <a:pt x="157845" y="0"/>
                </a:cubicBezTo>
                <a:cubicBezTo>
                  <a:pt x="157887" y="0"/>
                  <a:pt x="157930" y="0"/>
                  <a:pt x="157972" y="0"/>
                </a:cubicBezTo>
                <a:lnTo>
                  <a:pt x="9800110" y="0"/>
                </a:lnTo>
                <a:cubicBezTo>
                  <a:pt x="10762293" y="0"/>
                  <a:pt x="11542376" y="465408"/>
                  <a:pt x="11542376" y="1427589"/>
                </a:cubicBezTo>
                <a:lnTo>
                  <a:pt x="11542376" y="1427589"/>
                </a:lnTo>
                <a:cubicBezTo>
                  <a:pt x="11542376" y="2390534"/>
                  <a:pt x="10762293" y="2855941"/>
                  <a:pt x="9800110" y="2855941"/>
                </a:cubicBezTo>
                <a:close/>
              </a:path>
            </a:pathLst>
          </a:custGeom>
          <a:solidFill>
            <a:srgbClr val="CCCCCC"/>
          </a:solidFill>
          <a:ln w="126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3" name="Forma libre 42">
            <a:extLst>
              <a:ext uri="{FF2B5EF4-FFF2-40B4-BE49-F238E27FC236}">
                <a16:creationId xmlns:a16="http://schemas.microsoft.com/office/drawing/2014/main" id="{33194A22-83C3-9EDE-C9F8-BF0D6D123FB9}"/>
              </a:ext>
            </a:extLst>
          </p:cNvPr>
          <p:cNvSpPr/>
          <p:nvPr/>
        </p:nvSpPr>
        <p:spPr>
          <a:xfrm>
            <a:off x="5223249" y="3679234"/>
            <a:ext cx="312939" cy="312939"/>
          </a:xfrm>
          <a:custGeom>
            <a:avLst/>
            <a:gdLst>
              <a:gd name="connsiteX0" fmla="*/ 2028240 w 2028239"/>
              <a:gd name="connsiteY0" fmla="*/ 1014119 h 2028239"/>
              <a:gd name="connsiteX1" fmla="*/ 1014120 w 2028239"/>
              <a:gd name="connsiteY1" fmla="*/ 2028239 h 2028239"/>
              <a:gd name="connsiteX2" fmla="*/ 0 w 2028239"/>
              <a:gd name="connsiteY2" fmla="*/ 1014119 h 2028239"/>
              <a:gd name="connsiteX3" fmla="*/ 1014120 w 2028239"/>
              <a:gd name="connsiteY3" fmla="*/ -1 h 2028239"/>
              <a:gd name="connsiteX4" fmla="*/ 2028240 w 2028239"/>
              <a:gd name="connsiteY4" fmla="*/ 1014119 h 2028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28239" h="2028239">
                <a:moveTo>
                  <a:pt x="2028240" y="1014119"/>
                </a:moveTo>
                <a:cubicBezTo>
                  <a:pt x="2028240" y="1574202"/>
                  <a:pt x="1574203" y="2028239"/>
                  <a:pt x="1014120" y="2028239"/>
                </a:cubicBezTo>
                <a:cubicBezTo>
                  <a:pt x="454037" y="2028239"/>
                  <a:pt x="0" y="1574202"/>
                  <a:pt x="0" y="1014119"/>
                </a:cubicBezTo>
                <a:cubicBezTo>
                  <a:pt x="0" y="454036"/>
                  <a:pt x="454037" y="-1"/>
                  <a:pt x="1014120" y="-1"/>
                </a:cubicBezTo>
                <a:cubicBezTo>
                  <a:pt x="1574203" y="-1"/>
                  <a:pt x="2028240" y="454036"/>
                  <a:pt x="2028240" y="1014119"/>
                </a:cubicBezTo>
                <a:close/>
              </a:path>
            </a:pathLst>
          </a:custGeom>
          <a:solidFill>
            <a:srgbClr val="E3B44A"/>
          </a:solidFill>
          <a:ln w="126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D4A62345-BA87-CAF8-BFA0-8D5BBAB2E573}"/>
              </a:ext>
            </a:extLst>
          </p:cNvPr>
          <p:cNvSpPr txBox="1"/>
          <p:nvPr/>
        </p:nvSpPr>
        <p:spPr>
          <a:xfrm>
            <a:off x="5275561" y="3726884"/>
            <a:ext cx="373820" cy="263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0546"/>
            <a:r>
              <a:rPr lang="es-MX" sz="1111" b="1">
                <a:solidFill>
                  <a:srgbClr val="FFFFFF"/>
                </a:solidFill>
                <a:latin typeface="Poppins-SemiBold"/>
                <a:cs typeface="Poppins-SemiBold"/>
                <a:sym typeface="Poppins-SemiBold"/>
                <a:rtl val="0"/>
              </a:rPr>
              <a:t>04</a:t>
            </a:r>
          </a:p>
        </p:txBody>
      </p:sp>
      <p:sp>
        <p:nvSpPr>
          <p:cNvPr id="45" name="Forma libre 44">
            <a:extLst>
              <a:ext uri="{FF2B5EF4-FFF2-40B4-BE49-F238E27FC236}">
                <a16:creationId xmlns:a16="http://schemas.microsoft.com/office/drawing/2014/main" id="{A07BF529-5842-19E8-A962-2281707F0C9C}"/>
              </a:ext>
            </a:extLst>
          </p:cNvPr>
          <p:cNvSpPr/>
          <p:nvPr/>
        </p:nvSpPr>
        <p:spPr>
          <a:xfrm>
            <a:off x="5375212" y="4328762"/>
            <a:ext cx="1780887" cy="440529"/>
          </a:xfrm>
          <a:custGeom>
            <a:avLst/>
            <a:gdLst>
              <a:gd name="connsiteX0" fmla="*/ 9800110 w 11542375"/>
              <a:gd name="connsiteY0" fmla="*/ 2855178 h 2855178"/>
              <a:gd name="connsiteX1" fmla="*/ 157972 w 11542375"/>
              <a:gd name="connsiteY1" fmla="*/ 2855178 h 2855178"/>
              <a:gd name="connsiteX2" fmla="*/ 0 w 11542375"/>
              <a:gd name="connsiteY2" fmla="*/ 2697207 h 2855178"/>
              <a:gd name="connsiteX3" fmla="*/ 0 w 11542375"/>
              <a:gd name="connsiteY3" fmla="*/ 158098 h 2855178"/>
              <a:gd name="connsiteX4" fmla="*/ 157845 w 11542375"/>
              <a:gd name="connsiteY4" fmla="*/ 0 h 2855178"/>
              <a:gd name="connsiteX5" fmla="*/ 157972 w 11542375"/>
              <a:gd name="connsiteY5" fmla="*/ 0 h 2855178"/>
              <a:gd name="connsiteX6" fmla="*/ 9800110 w 11542375"/>
              <a:gd name="connsiteY6" fmla="*/ 0 h 2855178"/>
              <a:gd name="connsiteX7" fmla="*/ 11542376 w 11542375"/>
              <a:gd name="connsiteY7" fmla="*/ 1427589 h 2855178"/>
              <a:gd name="connsiteX8" fmla="*/ 11542376 w 11542375"/>
              <a:gd name="connsiteY8" fmla="*/ 1427589 h 2855178"/>
              <a:gd name="connsiteX9" fmla="*/ 9800110 w 11542375"/>
              <a:gd name="connsiteY9" fmla="*/ 2855178 h 2855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542375" h="2855178">
                <a:moveTo>
                  <a:pt x="9800110" y="2855178"/>
                </a:moveTo>
                <a:lnTo>
                  <a:pt x="157972" y="2855178"/>
                </a:lnTo>
                <a:cubicBezTo>
                  <a:pt x="70727" y="2855178"/>
                  <a:pt x="0" y="2784452"/>
                  <a:pt x="0" y="2697207"/>
                </a:cubicBezTo>
                <a:lnTo>
                  <a:pt x="0" y="158098"/>
                </a:lnTo>
                <a:cubicBezTo>
                  <a:pt x="-70" y="70854"/>
                  <a:pt x="70599" y="68"/>
                  <a:pt x="157845" y="0"/>
                </a:cubicBezTo>
                <a:cubicBezTo>
                  <a:pt x="157887" y="0"/>
                  <a:pt x="157930" y="0"/>
                  <a:pt x="157972" y="0"/>
                </a:cubicBezTo>
                <a:lnTo>
                  <a:pt x="9800110" y="0"/>
                </a:lnTo>
                <a:cubicBezTo>
                  <a:pt x="10762293" y="0"/>
                  <a:pt x="11542376" y="465280"/>
                  <a:pt x="11542376" y="1427589"/>
                </a:cubicBezTo>
                <a:lnTo>
                  <a:pt x="11542376" y="1427589"/>
                </a:lnTo>
                <a:cubicBezTo>
                  <a:pt x="11542376" y="2389899"/>
                  <a:pt x="10762293" y="2855178"/>
                  <a:pt x="9800110" y="2855178"/>
                </a:cubicBezTo>
                <a:close/>
              </a:path>
            </a:pathLst>
          </a:custGeom>
          <a:solidFill>
            <a:srgbClr val="CCCCCC"/>
          </a:solidFill>
          <a:ln w="126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6" name="Forma libre 45">
            <a:extLst>
              <a:ext uri="{FF2B5EF4-FFF2-40B4-BE49-F238E27FC236}">
                <a16:creationId xmlns:a16="http://schemas.microsoft.com/office/drawing/2014/main" id="{6328A929-97DB-7615-10ED-4AD3FAC97112}"/>
              </a:ext>
            </a:extLst>
          </p:cNvPr>
          <p:cNvSpPr/>
          <p:nvPr/>
        </p:nvSpPr>
        <p:spPr>
          <a:xfrm>
            <a:off x="5210435" y="4382643"/>
            <a:ext cx="312939" cy="312939"/>
          </a:xfrm>
          <a:custGeom>
            <a:avLst/>
            <a:gdLst>
              <a:gd name="connsiteX0" fmla="*/ 2028240 w 2028239"/>
              <a:gd name="connsiteY0" fmla="*/ 1014119 h 2028239"/>
              <a:gd name="connsiteX1" fmla="*/ 1014120 w 2028239"/>
              <a:gd name="connsiteY1" fmla="*/ 2028240 h 2028239"/>
              <a:gd name="connsiteX2" fmla="*/ 0 w 2028239"/>
              <a:gd name="connsiteY2" fmla="*/ 1014119 h 2028239"/>
              <a:gd name="connsiteX3" fmla="*/ 1014120 w 2028239"/>
              <a:gd name="connsiteY3" fmla="*/ -2 h 2028239"/>
              <a:gd name="connsiteX4" fmla="*/ 2028240 w 2028239"/>
              <a:gd name="connsiteY4" fmla="*/ 1014119 h 2028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28239" h="2028239">
                <a:moveTo>
                  <a:pt x="2028240" y="1014119"/>
                </a:moveTo>
                <a:cubicBezTo>
                  <a:pt x="2028240" y="1574202"/>
                  <a:pt x="1574203" y="2028240"/>
                  <a:pt x="1014120" y="2028240"/>
                </a:cubicBezTo>
                <a:cubicBezTo>
                  <a:pt x="454037" y="2028240"/>
                  <a:pt x="0" y="1574202"/>
                  <a:pt x="0" y="1014119"/>
                </a:cubicBezTo>
                <a:cubicBezTo>
                  <a:pt x="0" y="454036"/>
                  <a:pt x="454037" y="-2"/>
                  <a:pt x="1014120" y="-2"/>
                </a:cubicBezTo>
                <a:cubicBezTo>
                  <a:pt x="1574203" y="-2"/>
                  <a:pt x="2028240" y="454036"/>
                  <a:pt x="2028240" y="1014119"/>
                </a:cubicBezTo>
                <a:close/>
              </a:path>
            </a:pathLst>
          </a:custGeom>
          <a:solidFill>
            <a:srgbClr val="8AA05E"/>
          </a:solidFill>
          <a:ln w="126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6E20B962-AE16-6218-94C2-F12B274E6D02}"/>
              </a:ext>
            </a:extLst>
          </p:cNvPr>
          <p:cNvSpPr txBox="1"/>
          <p:nvPr/>
        </p:nvSpPr>
        <p:spPr>
          <a:xfrm>
            <a:off x="5255067" y="4433134"/>
            <a:ext cx="370614" cy="263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0546"/>
            <a:r>
              <a:rPr lang="es-MX" sz="1111" b="1">
                <a:solidFill>
                  <a:srgbClr val="FFFFFF"/>
                </a:solidFill>
                <a:latin typeface="Poppins-SemiBold"/>
                <a:cs typeface="Poppins-SemiBold"/>
                <a:sym typeface="Poppins-SemiBold"/>
                <a:rtl val="0"/>
              </a:rPr>
              <a:t>05</a:t>
            </a:r>
          </a:p>
        </p:txBody>
      </p:sp>
      <p:sp>
        <p:nvSpPr>
          <p:cNvPr id="48" name="Forma libre 47">
            <a:extLst>
              <a:ext uri="{FF2B5EF4-FFF2-40B4-BE49-F238E27FC236}">
                <a16:creationId xmlns:a16="http://schemas.microsoft.com/office/drawing/2014/main" id="{5F81F33E-899A-71E3-50E1-E66BE3C386E2}"/>
              </a:ext>
            </a:extLst>
          </p:cNvPr>
          <p:cNvSpPr/>
          <p:nvPr/>
        </p:nvSpPr>
        <p:spPr>
          <a:xfrm>
            <a:off x="5375212" y="5032171"/>
            <a:ext cx="1780887" cy="440529"/>
          </a:xfrm>
          <a:custGeom>
            <a:avLst/>
            <a:gdLst>
              <a:gd name="connsiteX0" fmla="*/ 9800110 w 11542375"/>
              <a:gd name="connsiteY0" fmla="*/ 2855178 h 2855178"/>
              <a:gd name="connsiteX1" fmla="*/ 157972 w 11542375"/>
              <a:gd name="connsiteY1" fmla="*/ 2855178 h 2855178"/>
              <a:gd name="connsiteX2" fmla="*/ 0 w 11542375"/>
              <a:gd name="connsiteY2" fmla="*/ 2697207 h 2855178"/>
              <a:gd name="connsiteX3" fmla="*/ 0 w 11542375"/>
              <a:gd name="connsiteY3" fmla="*/ 158098 h 2855178"/>
              <a:gd name="connsiteX4" fmla="*/ 157845 w 11542375"/>
              <a:gd name="connsiteY4" fmla="*/ 0 h 2855178"/>
              <a:gd name="connsiteX5" fmla="*/ 157972 w 11542375"/>
              <a:gd name="connsiteY5" fmla="*/ 0 h 2855178"/>
              <a:gd name="connsiteX6" fmla="*/ 9800110 w 11542375"/>
              <a:gd name="connsiteY6" fmla="*/ 0 h 2855178"/>
              <a:gd name="connsiteX7" fmla="*/ 11542376 w 11542375"/>
              <a:gd name="connsiteY7" fmla="*/ 1427589 h 2855178"/>
              <a:gd name="connsiteX8" fmla="*/ 11542376 w 11542375"/>
              <a:gd name="connsiteY8" fmla="*/ 1427589 h 2855178"/>
              <a:gd name="connsiteX9" fmla="*/ 9800110 w 11542375"/>
              <a:gd name="connsiteY9" fmla="*/ 2855178 h 2855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542375" h="2855178">
                <a:moveTo>
                  <a:pt x="9800110" y="2855178"/>
                </a:moveTo>
                <a:lnTo>
                  <a:pt x="157972" y="2855178"/>
                </a:lnTo>
                <a:cubicBezTo>
                  <a:pt x="70727" y="2855178"/>
                  <a:pt x="0" y="2784452"/>
                  <a:pt x="0" y="2697207"/>
                </a:cubicBezTo>
                <a:lnTo>
                  <a:pt x="0" y="158098"/>
                </a:lnTo>
                <a:cubicBezTo>
                  <a:pt x="-70" y="70854"/>
                  <a:pt x="70599" y="68"/>
                  <a:pt x="157845" y="0"/>
                </a:cubicBezTo>
                <a:cubicBezTo>
                  <a:pt x="157887" y="0"/>
                  <a:pt x="157930" y="0"/>
                  <a:pt x="157972" y="0"/>
                </a:cubicBezTo>
                <a:lnTo>
                  <a:pt x="9800110" y="0"/>
                </a:lnTo>
                <a:cubicBezTo>
                  <a:pt x="10762293" y="0"/>
                  <a:pt x="11542376" y="465280"/>
                  <a:pt x="11542376" y="1427589"/>
                </a:cubicBezTo>
                <a:lnTo>
                  <a:pt x="11542376" y="1427589"/>
                </a:lnTo>
                <a:cubicBezTo>
                  <a:pt x="11542376" y="2389899"/>
                  <a:pt x="10762293" y="2855178"/>
                  <a:pt x="9800110" y="2855178"/>
                </a:cubicBezTo>
                <a:close/>
              </a:path>
            </a:pathLst>
          </a:custGeom>
          <a:solidFill>
            <a:srgbClr val="CCCCCC"/>
          </a:solidFill>
          <a:ln w="126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9" name="Forma libre 48">
            <a:extLst>
              <a:ext uri="{FF2B5EF4-FFF2-40B4-BE49-F238E27FC236}">
                <a16:creationId xmlns:a16="http://schemas.microsoft.com/office/drawing/2014/main" id="{7E7829D1-557A-0920-5141-04CE5B56053E}"/>
              </a:ext>
            </a:extLst>
          </p:cNvPr>
          <p:cNvSpPr/>
          <p:nvPr/>
        </p:nvSpPr>
        <p:spPr>
          <a:xfrm>
            <a:off x="5210435" y="5086032"/>
            <a:ext cx="312939" cy="312939"/>
          </a:xfrm>
          <a:custGeom>
            <a:avLst/>
            <a:gdLst>
              <a:gd name="connsiteX0" fmla="*/ 2028240 w 2028239"/>
              <a:gd name="connsiteY0" fmla="*/ 1014119 h 2028239"/>
              <a:gd name="connsiteX1" fmla="*/ 1014120 w 2028239"/>
              <a:gd name="connsiteY1" fmla="*/ 2028240 h 2028239"/>
              <a:gd name="connsiteX2" fmla="*/ 0 w 2028239"/>
              <a:gd name="connsiteY2" fmla="*/ 1014119 h 2028239"/>
              <a:gd name="connsiteX3" fmla="*/ 1014120 w 2028239"/>
              <a:gd name="connsiteY3" fmla="*/ -2 h 2028239"/>
              <a:gd name="connsiteX4" fmla="*/ 2028240 w 2028239"/>
              <a:gd name="connsiteY4" fmla="*/ 1014119 h 2028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28239" h="2028239">
                <a:moveTo>
                  <a:pt x="2028240" y="1014119"/>
                </a:moveTo>
                <a:cubicBezTo>
                  <a:pt x="2028240" y="1574202"/>
                  <a:pt x="1574203" y="2028240"/>
                  <a:pt x="1014120" y="2028240"/>
                </a:cubicBezTo>
                <a:cubicBezTo>
                  <a:pt x="454037" y="2028240"/>
                  <a:pt x="0" y="1574202"/>
                  <a:pt x="0" y="1014119"/>
                </a:cubicBezTo>
                <a:cubicBezTo>
                  <a:pt x="0" y="454036"/>
                  <a:pt x="454037" y="-2"/>
                  <a:pt x="1014120" y="-2"/>
                </a:cubicBezTo>
                <a:cubicBezTo>
                  <a:pt x="1574203" y="-2"/>
                  <a:pt x="2028240" y="454036"/>
                  <a:pt x="2028240" y="1014119"/>
                </a:cubicBezTo>
                <a:close/>
              </a:path>
            </a:pathLst>
          </a:custGeom>
          <a:solidFill>
            <a:srgbClr val="489C93"/>
          </a:solidFill>
          <a:ln w="126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C536E9CA-FFD3-8F8E-E1B0-AE9A6185813C}"/>
              </a:ext>
            </a:extLst>
          </p:cNvPr>
          <p:cNvSpPr txBox="1"/>
          <p:nvPr/>
        </p:nvSpPr>
        <p:spPr>
          <a:xfrm>
            <a:off x="5255615" y="5132604"/>
            <a:ext cx="369012" cy="263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0546"/>
            <a:r>
              <a:rPr lang="es-MX" sz="1111" b="1">
                <a:solidFill>
                  <a:srgbClr val="FFFFFF"/>
                </a:solidFill>
                <a:latin typeface="Poppins-SemiBold"/>
                <a:cs typeface="Poppins-SemiBold"/>
                <a:sym typeface="Poppins-SemiBold"/>
                <a:rtl val="0"/>
              </a:rPr>
              <a:t>06</a:t>
            </a: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137DB738-D4EC-FB54-7026-1BDCAD2FB8FF}"/>
              </a:ext>
            </a:extLst>
          </p:cNvPr>
          <p:cNvSpPr txBox="1"/>
          <p:nvPr/>
        </p:nvSpPr>
        <p:spPr>
          <a:xfrm>
            <a:off x="5672907" y="1661702"/>
            <a:ext cx="1420069" cy="3060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0546"/>
            <a:r>
              <a:rPr lang="es-MX" sz="463" spc="14" dirty="0">
                <a:solidFill>
                  <a:srgbClr val="13305B"/>
                </a:solidFill>
                <a:latin typeface="Poppins-Light"/>
                <a:cs typeface="Poppins-Light"/>
                <a:sym typeface="Poppins-Light"/>
                <a:rtl val="0"/>
              </a:rPr>
              <a:t>A number of connected items or</a:t>
            </a:r>
          </a:p>
          <a:p>
            <a:pPr defTabSz="70546"/>
            <a:r>
              <a:rPr lang="es-MX" sz="463" spc="14" dirty="0">
                <a:solidFill>
                  <a:srgbClr val="13305B"/>
                </a:solidFill>
                <a:latin typeface="Poppins-Light"/>
                <a:cs typeface="Poppins-Light"/>
                <a:sym typeface="Poppins-Light"/>
                <a:rtl val="0"/>
              </a:rPr>
              <a:t>names written or printed consecutively,</a:t>
            </a:r>
          </a:p>
          <a:p>
            <a:pPr defTabSz="70546"/>
            <a:r>
              <a:rPr lang="es-MX" sz="463" spc="14" dirty="0">
                <a:solidFill>
                  <a:srgbClr val="13305B"/>
                </a:solidFill>
                <a:latin typeface="Poppins-Light"/>
                <a:cs typeface="Poppins-Light"/>
                <a:sym typeface="Poppins-Light"/>
                <a:rtl val="0"/>
              </a:rPr>
              <a:t>typically one below the other.  </a:t>
            </a:r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9892F60A-D020-A421-D869-0CC4CEEA627D}"/>
              </a:ext>
            </a:extLst>
          </p:cNvPr>
          <p:cNvSpPr txBox="1"/>
          <p:nvPr/>
        </p:nvSpPr>
        <p:spPr>
          <a:xfrm>
            <a:off x="5672907" y="2359429"/>
            <a:ext cx="1396023" cy="3060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0546"/>
            <a:r>
              <a:rPr lang="es-MX" sz="463" spc="14" dirty="0">
                <a:solidFill>
                  <a:srgbClr val="13305B"/>
                </a:solidFill>
                <a:latin typeface="Poppins-Light"/>
                <a:cs typeface="Poppins-Light"/>
                <a:sym typeface="Poppins-Light"/>
                <a:rtl val="0"/>
              </a:rPr>
              <a:t>A series of names, words, or other</a:t>
            </a:r>
          </a:p>
          <a:p>
            <a:pPr defTabSz="70546"/>
            <a:r>
              <a:rPr lang="es-MX" sz="463" spc="14" dirty="0">
                <a:solidFill>
                  <a:srgbClr val="13305B"/>
                </a:solidFill>
                <a:latin typeface="Poppins-Light"/>
                <a:cs typeface="Poppins-Light"/>
                <a:sym typeface="Poppins-Light"/>
                <a:rtl val="0"/>
              </a:rPr>
              <a:t>items written, printed, or imagined one</a:t>
            </a:r>
          </a:p>
          <a:p>
            <a:pPr defTabSz="70546"/>
            <a:r>
              <a:rPr lang="es-MX" sz="463" spc="14" dirty="0">
                <a:solidFill>
                  <a:srgbClr val="13305B"/>
                </a:solidFill>
                <a:latin typeface="Poppins-Light"/>
                <a:cs typeface="Poppins-Light"/>
                <a:sym typeface="Poppins-Light"/>
                <a:rtl val="0"/>
              </a:rPr>
              <a:t>after the other.  </a:t>
            </a:r>
          </a:p>
        </p:txBody>
      </p:sp>
      <p:sp>
        <p:nvSpPr>
          <p:cNvPr id="69" name="Forma libre 68">
            <a:extLst>
              <a:ext uri="{FF2B5EF4-FFF2-40B4-BE49-F238E27FC236}">
                <a16:creationId xmlns:a16="http://schemas.microsoft.com/office/drawing/2014/main" id="{47F9453C-648E-DAD2-146B-10A4D0178FA0}"/>
              </a:ext>
            </a:extLst>
          </p:cNvPr>
          <p:cNvSpPr/>
          <p:nvPr/>
        </p:nvSpPr>
        <p:spPr>
          <a:xfrm>
            <a:off x="5370941" y="5665436"/>
            <a:ext cx="1780887" cy="440549"/>
          </a:xfrm>
          <a:custGeom>
            <a:avLst/>
            <a:gdLst>
              <a:gd name="connsiteX0" fmla="*/ 9800110 w 11542374"/>
              <a:gd name="connsiteY0" fmla="*/ 2855306 h 2855305"/>
              <a:gd name="connsiteX1" fmla="*/ 157972 w 11542374"/>
              <a:gd name="connsiteY1" fmla="*/ 2855306 h 2855305"/>
              <a:gd name="connsiteX2" fmla="*/ 0 w 11542374"/>
              <a:gd name="connsiteY2" fmla="*/ 2697716 h 2855305"/>
              <a:gd name="connsiteX3" fmla="*/ 0 w 11542374"/>
              <a:gd name="connsiteY3" fmla="*/ 157971 h 2855305"/>
              <a:gd name="connsiteX4" fmla="*/ 157972 w 11542374"/>
              <a:gd name="connsiteY4" fmla="*/ 0 h 2855305"/>
              <a:gd name="connsiteX5" fmla="*/ 9800110 w 11542374"/>
              <a:gd name="connsiteY5" fmla="*/ 0 h 2855305"/>
              <a:gd name="connsiteX6" fmla="*/ 11542375 w 11542374"/>
              <a:gd name="connsiteY6" fmla="*/ 1427589 h 2855305"/>
              <a:gd name="connsiteX7" fmla="*/ 11542375 w 11542374"/>
              <a:gd name="connsiteY7" fmla="*/ 1427589 h 2855305"/>
              <a:gd name="connsiteX8" fmla="*/ 9800110 w 11542374"/>
              <a:gd name="connsiteY8" fmla="*/ 2855306 h 2855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42374" h="2855305">
                <a:moveTo>
                  <a:pt x="9800110" y="2855306"/>
                </a:moveTo>
                <a:lnTo>
                  <a:pt x="157972" y="2855306"/>
                </a:lnTo>
                <a:cubicBezTo>
                  <a:pt x="70875" y="2855306"/>
                  <a:pt x="210" y="2784812"/>
                  <a:pt x="0" y="2697716"/>
                </a:cubicBezTo>
                <a:lnTo>
                  <a:pt x="0" y="157971"/>
                </a:lnTo>
                <a:cubicBezTo>
                  <a:pt x="0" y="70727"/>
                  <a:pt x="70727" y="0"/>
                  <a:pt x="157972" y="0"/>
                </a:cubicBezTo>
                <a:lnTo>
                  <a:pt x="9800110" y="0"/>
                </a:lnTo>
                <a:cubicBezTo>
                  <a:pt x="10762292" y="0"/>
                  <a:pt x="11542375" y="465280"/>
                  <a:pt x="11542375" y="1427589"/>
                </a:cubicBezTo>
                <a:lnTo>
                  <a:pt x="11542375" y="1427589"/>
                </a:lnTo>
                <a:cubicBezTo>
                  <a:pt x="11542375" y="2390026"/>
                  <a:pt x="10762292" y="2855306"/>
                  <a:pt x="9800110" y="2855306"/>
                </a:cubicBezTo>
                <a:close/>
              </a:path>
            </a:pathLst>
          </a:custGeom>
          <a:solidFill>
            <a:srgbClr val="CCCCCC"/>
          </a:solidFill>
          <a:ln w="126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70" name="Forma libre 69">
            <a:extLst>
              <a:ext uri="{FF2B5EF4-FFF2-40B4-BE49-F238E27FC236}">
                <a16:creationId xmlns:a16="http://schemas.microsoft.com/office/drawing/2014/main" id="{CA1557ED-0D35-F06A-42A9-20F85C7ED1A7}"/>
              </a:ext>
            </a:extLst>
          </p:cNvPr>
          <p:cNvSpPr/>
          <p:nvPr/>
        </p:nvSpPr>
        <p:spPr>
          <a:xfrm>
            <a:off x="5206164" y="5719318"/>
            <a:ext cx="312939" cy="312939"/>
          </a:xfrm>
          <a:custGeom>
            <a:avLst/>
            <a:gdLst>
              <a:gd name="connsiteX0" fmla="*/ 2028240 w 2028239"/>
              <a:gd name="connsiteY0" fmla="*/ 1014119 h 2028239"/>
              <a:gd name="connsiteX1" fmla="*/ 1014120 w 2028239"/>
              <a:gd name="connsiteY1" fmla="*/ 2028240 h 2028239"/>
              <a:gd name="connsiteX2" fmla="*/ 0 w 2028239"/>
              <a:gd name="connsiteY2" fmla="*/ 1014119 h 2028239"/>
              <a:gd name="connsiteX3" fmla="*/ 1014120 w 2028239"/>
              <a:gd name="connsiteY3" fmla="*/ -2 h 2028239"/>
              <a:gd name="connsiteX4" fmla="*/ 2028240 w 2028239"/>
              <a:gd name="connsiteY4" fmla="*/ 1014119 h 2028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28239" h="2028239">
                <a:moveTo>
                  <a:pt x="2028240" y="1014119"/>
                </a:moveTo>
                <a:cubicBezTo>
                  <a:pt x="2028240" y="1574202"/>
                  <a:pt x="1574203" y="2028240"/>
                  <a:pt x="1014120" y="2028240"/>
                </a:cubicBezTo>
                <a:cubicBezTo>
                  <a:pt x="454037" y="2028240"/>
                  <a:pt x="0" y="1574202"/>
                  <a:pt x="0" y="1014119"/>
                </a:cubicBezTo>
                <a:cubicBezTo>
                  <a:pt x="0" y="454036"/>
                  <a:pt x="454037" y="-2"/>
                  <a:pt x="1014120" y="-2"/>
                </a:cubicBezTo>
                <a:cubicBezTo>
                  <a:pt x="1574203" y="-2"/>
                  <a:pt x="2028240" y="454036"/>
                  <a:pt x="2028240" y="1014119"/>
                </a:cubicBezTo>
                <a:close/>
              </a:path>
            </a:pathLst>
          </a:custGeom>
          <a:solidFill>
            <a:srgbClr val="13305B"/>
          </a:solidFill>
          <a:ln w="126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71" name="CuadroTexto 70">
            <a:extLst>
              <a:ext uri="{FF2B5EF4-FFF2-40B4-BE49-F238E27FC236}">
                <a16:creationId xmlns:a16="http://schemas.microsoft.com/office/drawing/2014/main" id="{FA917ECC-7971-1100-E540-E9BAC4CC1F19}"/>
              </a:ext>
            </a:extLst>
          </p:cNvPr>
          <p:cNvSpPr txBox="1"/>
          <p:nvPr/>
        </p:nvSpPr>
        <p:spPr>
          <a:xfrm>
            <a:off x="5263825" y="5771767"/>
            <a:ext cx="354584" cy="263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0546"/>
            <a:r>
              <a:rPr lang="es-MX" sz="1111" b="1" dirty="0">
                <a:solidFill>
                  <a:srgbClr val="FFFFFF"/>
                </a:solidFill>
                <a:latin typeface="Poppins-SemiBold"/>
                <a:cs typeface="Poppins-SemiBold"/>
                <a:sym typeface="Poppins-SemiBold"/>
                <a:rtl val="0"/>
              </a:rPr>
              <a:t>07</a:t>
            </a:r>
          </a:p>
        </p:txBody>
      </p:sp>
      <p:sp>
        <p:nvSpPr>
          <p:cNvPr id="72" name="CuadroTexto 71">
            <a:extLst>
              <a:ext uri="{FF2B5EF4-FFF2-40B4-BE49-F238E27FC236}">
                <a16:creationId xmlns:a16="http://schemas.microsoft.com/office/drawing/2014/main" id="{06E359FF-17EC-D9B3-38FA-2311D1F728D7}"/>
              </a:ext>
            </a:extLst>
          </p:cNvPr>
          <p:cNvSpPr txBox="1"/>
          <p:nvPr/>
        </p:nvSpPr>
        <p:spPr>
          <a:xfrm>
            <a:off x="5060753" y="1020325"/>
            <a:ext cx="2086212" cy="3558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70546"/>
            <a:r>
              <a:rPr lang="es-MX" sz="571" spc="11" dirty="0">
                <a:solidFill>
                  <a:srgbClr val="13305B"/>
                </a:solidFill>
                <a:latin typeface="Poppins-Regular"/>
                <a:cs typeface="Poppins-Regular"/>
                <a:sym typeface="Poppins-Regular"/>
                <a:rtl val="0"/>
              </a:rPr>
              <a:t>A series of names or other items written or printed</a:t>
            </a:r>
          </a:p>
          <a:p>
            <a:pPr algn="ctr" defTabSz="70546"/>
            <a:r>
              <a:rPr lang="es-MX" sz="571" spc="11" dirty="0">
                <a:solidFill>
                  <a:srgbClr val="13305B"/>
                </a:solidFill>
                <a:latin typeface="Poppins-Regular"/>
                <a:cs typeface="Poppins-Regular"/>
                <a:sym typeface="Poppins-Regular"/>
                <a:rtl val="0"/>
              </a:rPr>
              <a:t>together in a meaningful grouping or sequence so</a:t>
            </a:r>
          </a:p>
          <a:p>
            <a:pPr algn="ctr" defTabSz="70546"/>
            <a:r>
              <a:rPr lang="es-MX" sz="571" spc="11" dirty="0">
                <a:solidFill>
                  <a:srgbClr val="13305B"/>
                </a:solidFill>
                <a:latin typeface="Poppins-Regular"/>
                <a:cs typeface="Poppins-Regular"/>
                <a:sym typeface="Poppins-Regular"/>
                <a:rtl val="0"/>
              </a:rPr>
              <a:t>as to constitute a record: a list of members.  </a:t>
            </a:r>
          </a:p>
        </p:txBody>
      </p:sp>
      <p:sp>
        <p:nvSpPr>
          <p:cNvPr id="78" name="CuadroTexto 77">
            <a:extLst>
              <a:ext uri="{FF2B5EF4-FFF2-40B4-BE49-F238E27FC236}">
                <a16:creationId xmlns:a16="http://schemas.microsoft.com/office/drawing/2014/main" id="{3ABD011E-A33F-A6DF-4002-0400B837E27D}"/>
              </a:ext>
            </a:extLst>
          </p:cNvPr>
          <p:cNvSpPr txBox="1"/>
          <p:nvPr/>
        </p:nvSpPr>
        <p:spPr>
          <a:xfrm>
            <a:off x="5672907" y="3025827"/>
            <a:ext cx="1420069" cy="3060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0546"/>
            <a:r>
              <a:rPr lang="es-MX" sz="463" spc="14" dirty="0">
                <a:solidFill>
                  <a:srgbClr val="13305B"/>
                </a:solidFill>
                <a:latin typeface="Poppins-Light"/>
                <a:cs typeface="Poppins-Light"/>
                <a:sym typeface="Poppins-Light"/>
                <a:rtl val="0"/>
              </a:rPr>
              <a:t>A number of connected items or</a:t>
            </a:r>
          </a:p>
          <a:p>
            <a:pPr defTabSz="70546"/>
            <a:r>
              <a:rPr lang="es-MX" sz="463" spc="14" dirty="0">
                <a:solidFill>
                  <a:srgbClr val="13305B"/>
                </a:solidFill>
                <a:latin typeface="Poppins-Light"/>
                <a:cs typeface="Poppins-Light"/>
                <a:sym typeface="Poppins-Light"/>
                <a:rtl val="0"/>
              </a:rPr>
              <a:t>names written or printed consecutively,</a:t>
            </a:r>
          </a:p>
          <a:p>
            <a:pPr defTabSz="70546"/>
            <a:r>
              <a:rPr lang="es-MX" sz="463" spc="14" dirty="0">
                <a:solidFill>
                  <a:srgbClr val="13305B"/>
                </a:solidFill>
                <a:latin typeface="Poppins-Light"/>
                <a:cs typeface="Poppins-Light"/>
                <a:sym typeface="Poppins-Light"/>
                <a:rtl val="0"/>
              </a:rPr>
              <a:t>typically one below the other.  </a:t>
            </a:r>
          </a:p>
        </p:txBody>
      </p:sp>
      <p:sp>
        <p:nvSpPr>
          <p:cNvPr id="79" name="CuadroTexto 78">
            <a:extLst>
              <a:ext uri="{FF2B5EF4-FFF2-40B4-BE49-F238E27FC236}">
                <a16:creationId xmlns:a16="http://schemas.microsoft.com/office/drawing/2014/main" id="{DA65401D-ADAB-63D2-9A32-731EBBF7EE75}"/>
              </a:ext>
            </a:extLst>
          </p:cNvPr>
          <p:cNvSpPr txBox="1"/>
          <p:nvPr/>
        </p:nvSpPr>
        <p:spPr>
          <a:xfrm>
            <a:off x="5672907" y="3723553"/>
            <a:ext cx="1396023" cy="3060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0546"/>
            <a:r>
              <a:rPr lang="es-MX" sz="463" spc="14" dirty="0">
                <a:solidFill>
                  <a:srgbClr val="13305B"/>
                </a:solidFill>
                <a:latin typeface="Poppins-Light"/>
                <a:cs typeface="Poppins-Light"/>
                <a:sym typeface="Poppins-Light"/>
                <a:rtl val="0"/>
              </a:rPr>
              <a:t>A series of names, words, or other</a:t>
            </a:r>
          </a:p>
          <a:p>
            <a:pPr defTabSz="70546"/>
            <a:r>
              <a:rPr lang="es-MX" sz="463" spc="14" dirty="0">
                <a:solidFill>
                  <a:srgbClr val="13305B"/>
                </a:solidFill>
                <a:latin typeface="Poppins-Light"/>
                <a:cs typeface="Poppins-Light"/>
                <a:sym typeface="Poppins-Light"/>
                <a:rtl val="0"/>
              </a:rPr>
              <a:t>items written, printed, or imagined one</a:t>
            </a:r>
          </a:p>
          <a:p>
            <a:pPr defTabSz="70546"/>
            <a:r>
              <a:rPr lang="es-MX" sz="463" spc="14" dirty="0">
                <a:solidFill>
                  <a:srgbClr val="13305B"/>
                </a:solidFill>
                <a:latin typeface="Poppins-Light"/>
                <a:cs typeface="Poppins-Light"/>
                <a:sym typeface="Poppins-Light"/>
                <a:rtl val="0"/>
              </a:rPr>
              <a:t>after the other.  </a:t>
            </a:r>
          </a:p>
        </p:txBody>
      </p:sp>
      <p:sp>
        <p:nvSpPr>
          <p:cNvPr id="80" name="CuadroTexto 79">
            <a:extLst>
              <a:ext uri="{FF2B5EF4-FFF2-40B4-BE49-F238E27FC236}">
                <a16:creationId xmlns:a16="http://schemas.microsoft.com/office/drawing/2014/main" id="{3EC94031-2D17-1A04-03A5-1A83731B31AC}"/>
              </a:ext>
            </a:extLst>
          </p:cNvPr>
          <p:cNvSpPr txBox="1"/>
          <p:nvPr/>
        </p:nvSpPr>
        <p:spPr>
          <a:xfrm>
            <a:off x="5655863" y="4403188"/>
            <a:ext cx="1420069" cy="3060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0546"/>
            <a:r>
              <a:rPr lang="es-MX" sz="463" spc="14" dirty="0">
                <a:solidFill>
                  <a:srgbClr val="13305B"/>
                </a:solidFill>
                <a:latin typeface="Poppins-Light"/>
                <a:cs typeface="Poppins-Light"/>
                <a:sym typeface="Poppins-Light"/>
                <a:rtl val="0"/>
              </a:rPr>
              <a:t>A number of connected items or</a:t>
            </a:r>
          </a:p>
          <a:p>
            <a:pPr defTabSz="70546"/>
            <a:r>
              <a:rPr lang="es-MX" sz="463" spc="14" dirty="0">
                <a:solidFill>
                  <a:srgbClr val="13305B"/>
                </a:solidFill>
                <a:latin typeface="Poppins-Light"/>
                <a:cs typeface="Poppins-Light"/>
                <a:sym typeface="Poppins-Light"/>
                <a:rtl val="0"/>
              </a:rPr>
              <a:t>names written or printed consecutively,</a:t>
            </a:r>
          </a:p>
          <a:p>
            <a:pPr defTabSz="70546"/>
            <a:r>
              <a:rPr lang="es-MX" sz="463" spc="14" dirty="0">
                <a:solidFill>
                  <a:srgbClr val="13305B"/>
                </a:solidFill>
                <a:latin typeface="Poppins-Light"/>
                <a:cs typeface="Poppins-Light"/>
                <a:sym typeface="Poppins-Light"/>
                <a:rtl val="0"/>
              </a:rPr>
              <a:t>typically one below the other.  </a:t>
            </a:r>
          </a:p>
        </p:txBody>
      </p:sp>
      <p:sp>
        <p:nvSpPr>
          <p:cNvPr id="81" name="CuadroTexto 80">
            <a:extLst>
              <a:ext uri="{FF2B5EF4-FFF2-40B4-BE49-F238E27FC236}">
                <a16:creationId xmlns:a16="http://schemas.microsoft.com/office/drawing/2014/main" id="{E105D112-C19D-84CA-A31B-7CD054838A5D}"/>
              </a:ext>
            </a:extLst>
          </p:cNvPr>
          <p:cNvSpPr txBox="1"/>
          <p:nvPr/>
        </p:nvSpPr>
        <p:spPr>
          <a:xfrm>
            <a:off x="5655862" y="5100915"/>
            <a:ext cx="1396023" cy="3060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0546"/>
            <a:r>
              <a:rPr lang="es-MX" sz="463" spc="14" dirty="0">
                <a:solidFill>
                  <a:srgbClr val="13305B"/>
                </a:solidFill>
                <a:latin typeface="Poppins-Light"/>
                <a:cs typeface="Poppins-Light"/>
                <a:sym typeface="Poppins-Light"/>
                <a:rtl val="0"/>
              </a:rPr>
              <a:t>A series of names, words, or other</a:t>
            </a:r>
          </a:p>
          <a:p>
            <a:pPr defTabSz="70546"/>
            <a:r>
              <a:rPr lang="es-MX" sz="463" spc="14" dirty="0">
                <a:solidFill>
                  <a:srgbClr val="13305B"/>
                </a:solidFill>
                <a:latin typeface="Poppins-Light"/>
                <a:cs typeface="Poppins-Light"/>
                <a:sym typeface="Poppins-Light"/>
                <a:rtl val="0"/>
              </a:rPr>
              <a:t>items written, printed, or imagined one</a:t>
            </a:r>
          </a:p>
          <a:p>
            <a:pPr defTabSz="70546"/>
            <a:r>
              <a:rPr lang="es-MX" sz="463" spc="14" dirty="0">
                <a:solidFill>
                  <a:srgbClr val="13305B"/>
                </a:solidFill>
                <a:latin typeface="Poppins-Light"/>
                <a:cs typeface="Poppins-Light"/>
                <a:sym typeface="Poppins-Light"/>
                <a:rtl val="0"/>
              </a:rPr>
              <a:t>after the other.  </a:t>
            </a:r>
          </a:p>
        </p:txBody>
      </p:sp>
      <p:sp>
        <p:nvSpPr>
          <p:cNvPr id="82" name="CuadroTexto 81">
            <a:extLst>
              <a:ext uri="{FF2B5EF4-FFF2-40B4-BE49-F238E27FC236}">
                <a16:creationId xmlns:a16="http://schemas.microsoft.com/office/drawing/2014/main" id="{1A2149A9-2964-48B0-A5C2-44B44E65DB35}"/>
              </a:ext>
            </a:extLst>
          </p:cNvPr>
          <p:cNvSpPr txBox="1"/>
          <p:nvPr/>
        </p:nvSpPr>
        <p:spPr>
          <a:xfrm>
            <a:off x="5655863" y="5758471"/>
            <a:ext cx="1420069" cy="3060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0546"/>
            <a:r>
              <a:rPr lang="es-MX" sz="463" spc="14" dirty="0">
                <a:solidFill>
                  <a:srgbClr val="13305B"/>
                </a:solidFill>
                <a:latin typeface="Poppins-Light"/>
                <a:cs typeface="Poppins-Light"/>
                <a:sym typeface="Poppins-Light"/>
                <a:rtl val="0"/>
              </a:rPr>
              <a:t>A number of connected items or</a:t>
            </a:r>
          </a:p>
          <a:p>
            <a:pPr defTabSz="70546"/>
            <a:r>
              <a:rPr lang="es-MX" sz="463" spc="14" dirty="0">
                <a:solidFill>
                  <a:srgbClr val="13305B"/>
                </a:solidFill>
                <a:latin typeface="Poppins-Light"/>
                <a:cs typeface="Poppins-Light"/>
                <a:sym typeface="Poppins-Light"/>
                <a:rtl val="0"/>
              </a:rPr>
              <a:t>names written or printed consecutively,</a:t>
            </a:r>
          </a:p>
          <a:p>
            <a:pPr defTabSz="70546"/>
            <a:r>
              <a:rPr lang="es-MX" sz="463" spc="14" dirty="0">
                <a:solidFill>
                  <a:srgbClr val="13305B"/>
                </a:solidFill>
                <a:latin typeface="Poppins-Light"/>
                <a:cs typeface="Poppins-Light"/>
                <a:sym typeface="Poppins-Light"/>
                <a:rtl val="0"/>
              </a:rPr>
              <a:t>typically one below the other.  </a:t>
            </a:r>
          </a:p>
        </p:txBody>
      </p:sp>
    </p:spTree>
    <p:extLst>
      <p:ext uri="{BB962C8B-B14F-4D97-AF65-F5344CB8AC3E}">
        <p14:creationId xmlns:p14="http://schemas.microsoft.com/office/powerpoint/2010/main" val="7332856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52F8C25D-A284-AE48-A554-DD1EF77E4B5F}"/>
              </a:ext>
            </a:extLst>
          </p:cNvPr>
          <p:cNvGrpSpPr/>
          <p:nvPr/>
        </p:nvGrpSpPr>
        <p:grpSpPr>
          <a:xfrm>
            <a:off x="878542" y="2282090"/>
            <a:ext cx="3934532" cy="2293821"/>
            <a:chOff x="2668308" y="1046901"/>
            <a:chExt cx="7869063" cy="4587641"/>
          </a:xfrm>
        </p:grpSpPr>
        <p:sp>
          <p:nvSpPr>
            <p:cNvPr id="44" name="CuadroTexto 350">
              <a:extLst>
                <a:ext uri="{FF2B5EF4-FFF2-40B4-BE49-F238E27FC236}">
                  <a16:creationId xmlns:a16="http://schemas.microsoft.com/office/drawing/2014/main" id="{EB85846B-B4DD-D346-BE0C-37F878C3F360}"/>
                </a:ext>
              </a:extLst>
            </p:cNvPr>
            <p:cNvSpPr txBox="1"/>
            <p:nvPr/>
          </p:nvSpPr>
          <p:spPr>
            <a:xfrm>
              <a:off x="2668308" y="1046901"/>
              <a:ext cx="7869063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4000" b="1" dirty="0">
                  <a:solidFill>
                    <a:schemeClr val="tx2"/>
                  </a:solidFill>
                  <a:latin typeface="Poppins" pitchFamily="2" charset="77"/>
                  <a:ea typeface="Lato Heavy" charset="0"/>
                  <a:cs typeface="Poppins" pitchFamily="2" charset="77"/>
                </a:rPr>
                <a:t>Process</a:t>
              </a:r>
            </a:p>
            <a:p>
              <a:r>
                <a:rPr lang="en-US" sz="4000" b="1" dirty="0">
                  <a:solidFill>
                    <a:schemeClr val="tx2"/>
                  </a:solidFill>
                  <a:latin typeface="Poppins" pitchFamily="2" charset="77"/>
                  <a:ea typeface="Lato Heavy" charset="0"/>
                  <a:cs typeface="Poppins" pitchFamily="2" charset="77"/>
                </a:rPr>
                <a:t>Infographics</a:t>
              </a:r>
            </a:p>
          </p:txBody>
        </p:sp>
        <p:sp>
          <p:nvSpPr>
            <p:cNvPr id="45" name="CuadroTexto 351">
              <a:extLst>
                <a:ext uri="{FF2B5EF4-FFF2-40B4-BE49-F238E27FC236}">
                  <a16:creationId xmlns:a16="http://schemas.microsoft.com/office/drawing/2014/main" id="{14CCF53B-4E8A-804A-9EAC-C1FF6A3EC7E9}"/>
                </a:ext>
              </a:extLst>
            </p:cNvPr>
            <p:cNvSpPr txBox="1"/>
            <p:nvPr/>
          </p:nvSpPr>
          <p:spPr>
            <a:xfrm>
              <a:off x="2668309" y="3880216"/>
              <a:ext cx="5561292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Marketing is the study and management of exchange relationships. </a:t>
              </a:r>
            </a:p>
          </p:txBody>
        </p:sp>
      </p:grpSp>
      <p:sp>
        <p:nvSpPr>
          <p:cNvPr id="4" name="Chevron 3">
            <a:extLst>
              <a:ext uri="{FF2B5EF4-FFF2-40B4-BE49-F238E27FC236}">
                <a16:creationId xmlns:a16="http://schemas.microsoft.com/office/drawing/2014/main" id="{287841AB-CA5C-4F45-993A-AD65ECB6557E}"/>
              </a:ext>
            </a:extLst>
          </p:cNvPr>
          <p:cNvSpPr/>
          <p:nvPr/>
        </p:nvSpPr>
        <p:spPr>
          <a:xfrm>
            <a:off x="5571115" y="1001486"/>
            <a:ext cx="5742343" cy="1066800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>
              <a:solidFill>
                <a:schemeClr val="tx1"/>
              </a:solidFill>
            </a:endParaRPr>
          </a:p>
        </p:txBody>
      </p:sp>
      <p:sp>
        <p:nvSpPr>
          <p:cNvPr id="21" name="Chevron 20">
            <a:extLst>
              <a:ext uri="{FF2B5EF4-FFF2-40B4-BE49-F238E27FC236}">
                <a16:creationId xmlns:a16="http://schemas.microsoft.com/office/drawing/2014/main" id="{77036E32-4B0A-C04B-9AF3-948AAD16C3E1}"/>
              </a:ext>
            </a:extLst>
          </p:cNvPr>
          <p:cNvSpPr/>
          <p:nvPr/>
        </p:nvSpPr>
        <p:spPr>
          <a:xfrm>
            <a:off x="5571115" y="2264229"/>
            <a:ext cx="5742343" cy="1066800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>
              <a:solidFill>
                <a:schemeClr val="tx1"/>
              </a:solidFill>
            </a:endParaRPr>
          </a:p>
        </p:txBody>
      </p:sp>
      <p:sp>
        <p:nvSpPr>
          <p:cNvPr id="22" name="Chevron 21">
            <a:extLst>
              <a:ext uri="{FF2B5EF4-FFF2-40B4-BE49-F238E27FC236}">
                <a16:creationId xmlns:a16="http://schemas.microsoft.com/office/drawing/2014/main" id="{FC32654D-449C-F844-9880-22E920E94F6A}"/>
              </a:ext>
            </a:extLst>
          </p:cNvPr>
          <p:cNvSpPr/>
          <p:nvPr/>
        </p:nvSpPr>
        <p:spPr>
          <a:xfrm>
            <a:off x="5571115" y="3526972"/>
            <a:ext cx="5742343" cy="1066800"/>
          </a:xfrm>
          <a:prstGeom prst="chevr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>
              <a:solidFill>
                <a:schemeClr val="tx1"/>
              </a:solidFill>
            </a:endParaRPr>
          </a:p>
        </p:txBody>
      </p:sp>
      <p:sp>
        <p:nvSpPr>
          <p:cNvPr id="37" name="Chevron 36">
            <a:extLst>
              <a:ext uri="{FF2B5EF4-FFF2-40B4-BE49-F238E27FC236}">
                <a16:creationId xmlns:a16="http://schemas.microsoft.com/office/drawing/2014/main" id="{129FB777-17FB-B84A-8D13-C57DF4206B0A}"/>
              </a:ext>
            </a:extLst>
          </p:cNvPr>
          <p:cNvSpPr/>
          <p:nvPr/>
        </p:nvSpPr>
        <p:spPr>
          <a:xfrm>
            <a:off x="5571115" y="4789715"/>
            <a:ext cx="5742343" cy="1066800"/>
          </a:xfrm>
          <a:prstGeom prst="chevr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>
              <a:solidFill>
                <a:schemeClr val="tx1"/>
              </a:solidFill>
            </a:endParaRPr>
          </a:p>
        </p:txBody>
      </p:sp>
      <p:pic>
        <p:nvPicPr>
          <p:cNvPr id="38" name="Gráfico 240">
            <a:extLst>
              <a:ext uri="{FF2B5EF4-FFF2-40B4-BE49-F238E27FC236}">
                <a16:creationId xmlns:a16="http://schemas.microsoft.com/office/drawing/2014/main" id="{932F3FBF-1179-2646-A3B3-A10EF125C6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19825" y="5139661"/>
            <a:ext cx="366908" cy="366908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BC1FA1EA-014F-844B-AA67-BA7484D53C00}"/>
              </a:ext>
            </a:extLst>
          </p:cNvPr>
          <p:cNvGrpSpPr/>
          <p:nvPr/>
        </p:nvGrpSpPr>
        <p:grpSpPr>
          <a:xfrm>
            <a:off x="10418062" y="1350434"/>
            <a:ext cx="379418" cy="379418"/>
            <a:chOff x="10785059" y="16968826"/>
            <a:chExt cx="988251" cy="988251"/>
          </a:xfrm>
        </p:grpSpPr>
        <p:sp>
          <p:nvSpPr>
            <p:cNvPr id="47" name="Forma libre 103">
              <a:extLst>
                <a:ext uri="{FF2B5EF4-FFF2-40B4-BE49-F238E27FC236}">
                  <a16:creationId xmlns:a16="http://schemas.microsoft.com/office/drawing/2014/main" id="{F534212A-E054-2545-8F72-88957C28A01C}"/>
                </a:ext>
              </a:extLst>
            </p:cNvPr>
            <p:cNvSpPr/>
            <p:nvPr/>
          </p:nvSpPr>
          <p:spPr>
            <a:xfrm>
              <a:off x="10785059" y="16968826"/>
              <a:ext cx="988251" cy="988251"/>
            </a:xfrm>
            <a:custGeom>
              <a:avLst/>
              <a:gdLst>
                <a:gd name="connsiteX0" fmla="*/ 285416 w 570831"/>
                <a:gd name="connsiteY0" fmla="*/ 0 h 570831"/>
                <a:gd name="connsiteX1" fmla="*/ 0 w 570831"/>
                <a:gd name="connsiteY1" fmla="*/ 285416 h 570831"/>
                <a:gd name="connsiteX2" fmla="*/ 285416 w 570831"/>
                <a:gd name="connsiteY2" fmla="*/ 570831 h 570831"/>
                <a:gd name="connsiteX3" fmla="*/ 570831 w 570831"/>
                <a:gd name="connsiteY3" fmla="*/ 285416 h 570831"/>
                <a:gd name="connsiteX4" fmla="*/ 285416 w 570831"/>
                <a:gd name="connsiteY4" fmla="*/ 0 h 570831"/>
                <a:gd name="connsiteX5" fmla="*/ 285416 w 570831"/>
                <a:gd name="connsiteY5" fmla="*/ 499477 h 570831"/>
                <a:gd name="connsiteX6" fmla="*/ 71354 w 570831"/>
                <a:gd name="connsiteY6" fmla="*/ 285416 h 570831"/>
                <a:gd name="connsiteX7" fmla="*/ 285416 w 570831"/>
                <a:gd name="connsiteY7" fmla="*/ 71354 h 570831"/>
                <a:gd name="connsiteX8" fmla="*/ 499477 w 570831"/>
                <a:gd name="connsiteY8" fmla="*/ 285416 h 570831"/>
                <a:gd name="connsiteX9" fmla="*/ 285416 w 570831"/>
                <a:gd name="connsiteY9" fmla="*/ 499477 h 570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70831" h="570831">
                  <a:moveTo>
                    <a:pt x="285416" y="0"/>
                  </a:moveTo>
                  <a:cubicBezTo>
                    <a:pt x="128040" y="0"/>
                    <a:pt x="0" y="128040"/>
                    <a:pt x="0" y="285416"/>
                  </a:cubicBezTo>
                  <a:cubicBezTo>
                    <a:pt x="0" y="442791"/>
                    <a:pt x="128040" y="570831"/>
                    <a:pt x="285416" y="570831"/>
                  </a:cubicBezTo>
                  <a:cubicBezTo>
                    <a:pt x="442791" y="570831"/>
                    <a:pt x="570831" y="442791"/>
                    <a:pt x="570831" y="285416"/>
                  </a:cubicBezTo>
                  <a:cubicBezTo>
                    <a:pt x="570831" y="128040"/>
                    <a:pt x="442791" y="0"/>
                    <a:pt x="285416" y="0"/>
                  </a:cubicBezTo>
                  <a:close/>
                  <a:moveTo>
                    <a:pt x="285416" y="499477"/>
                  </a:moveTo>
                  <a:cubicBezTo>
                    <a:pt x="167375" y="499477"/>
                    <a:pt x="71354" y="403456"/>
                    <a:pt x="71354" y="285416"/>
                  </a:cubicBezTo>
                  <a:cubicBezTo>
                    <a:pt x="71354" y="167375"/>
                    <a:pt x="167375" y="71354"/>
                    <a:pt x="285416" y="71354"/>
                  </a:cubicBezTo>
                  <a:cubicBezTo>
                    <a:pt x="403456" y="71354"/>
                    <a:pt x="499477" y="167375"/>
                    <a:pt x="499477" y="285416"/>
                  </a:cubicBezTo>
                  <a:cubicBezTo>
                    <a:pt x="499477" y="403456"/>
                    <a:pt x="403456" y="499477"/>
                    <a:pt x="285416" y="499477"/>
                  </a:cubicBezTo>
                  <a:close/>
                </a:path>
              </a:pathLst>
            </a:custGeom>
            <a:solidFill>
              <a:schemeClr val="bg1"/>
            </a:solidFill>
            <a:ln w="35123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s-MX" sz="900"/>
            </a:p>
          </p:txBody>
        </p:sp>
        <p:sp>
          <p:nvSpPr>
            <p:cNvPr id="48" name="Forma libre 104">
              <a:extLst>
                <a:ext uri="{FF2B5EF4-FFF2-40B4-BE49-F238E27FC236}">
                  <a16:creationId xmlns:a16="http://schemas.microsoft.com/office/drawing/2014/main" id="{1C01ACC6-DF41-A54D-810E-724B4F8985FD}"/>
                </a:ext>
              </a:extLst>
            </p:cNvPr>
            <p:cNvSpPr/>
            <p:nvPr/>
          </p:nvSpPr>
          <p:spPr>
            <a:xfrm>
              <a:off x="11032120" y="17215887"/>
              <a:ext cx="494125" cy="494125"/>
            </a:xfrm>
            <a:custGeom>
              <a:avLst/>
              <a:gdLst>
                <a:gd name="connsiteX0" fmla="*/ 4 w 285415"/>
                <a:gd name="connsiteY0" fmla="*/ 285420 h 285415"/>
                <a:gd name="connsiteX1" fmla="*/ 231904 w 285415"/>
                <a:gd name="connsiteY1" fmla="*/ 231904 h 285415"/>
                <a:gd name="connsiteX2" fmla="*/ 285420 w 285415"/>
                <a:gd name="connsiteY2" fmla="*/ 4 h 285415"/>
                <a:gd name="connsiteX3" fmla="*/ 53519 w 285415"/>
                <a:gd name="connsiteY3" fmla="*/ 53519 h 285415"/>
                <a:gd name="connsiteX4" fmla="*/ 142712 w 285415"/>
                <a:gd name="connsiteY4" fmla="*/ 107035 h 285415"/>
                <a:gd name="connsiteX5" fmla="*/ 178389 w 285415"/>
                <a:gd name="connsiteY5" fmla="*/ 142712 h 285415"/>
                <a:gd name="connsiteX6" fmla="*/ 142712 w 285415"/>
                <a:gd name="connsiteY6" fmla="*/ 178389 h 285415"/>
                <a:gd name="connsiteX7" fmla="*/ 107035 w 285415"/>
                <a:gd name="connsiteY7" fmla="*/ 142712 h 285415"/>
                <a:gd name="connsiteX8" fmla="*/ 142712 w 285415"/>
                <a:gd name="connsiteY8" fmla="*/ 107035 h 285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5415" h="285415">
                  <a:moveTo>
                    <a:pt x="4" y="285420"/>
                  </a:moveTo>
                  <a:lnTo>
                    <a:pt x="231904" y="231904"/>
                  </a:lnTo>
                  <a:lnTo>
                    <a:pt x="285420" y="4"/>
                  </a:lnTo>
                  <a:lnTo>
                    <a:pt x="53519" y="53519"/>
                  </a:lnTo>
                  <a:close/>
                  <a:moveTo>
                    <a:pt x="142712" y="107035"/>
                  </a:moveTo>
                  <a:cubicBezTo>
                    <a:pt x="162416" y="107035"/>
                    <a:pt x="178389" y="123007"/>
                    <a:pt x="178389" y="142712"/>
                  </a:cubicBezTo>
                  <a:cubicBezTo>
                    <a:pt x="178389" y="162414"/>
                    <a:pt x="162416" y="178389"/>
                    <a:pt x="142712" y="178389"/>
                  </a:cubicBezTo>
                  <a:cubicBezTo>
                    <a:pt x="123007" y="178389"/>
                    <a:pt x="107035" y="162414"/>
                    <a:pt x="107035" y="142712"/>
                  </a:cubicBezTo>
                  <a:cubicBezTo>
                    <a:pt x="107035" y="123007"/>
                    <a:pt x="123007" y="107035"/>
                    <a:pt x="142712" y="107035"/>
                  </a:cubicBezTo>
                  <a:close/>
                </a:path>
              </a:pathLst>
            </a:custGeom>
            <a:solidFill>
              <a:schemeClr val="bg1"/>
            </a:solidFill>
            <a:ln w="35123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s-MX" sz="900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14F6A226-1815-084C-8AA2-C32ED3906A92}"/>
              </a:ext>
            </a:extLst>
          </p:cNvPr>
          <p:cNvGrpSpPr/>
          <p:nvPr/>
        </p:nvGrpSpPr>
        <p:grpSpPr>
          <a:xfrm>
            <a:off x="10458596" y="2588559"/>
            <a:ext cx="289726" cy="434589"/>
            <a:chOff x="14071303" y="16940249"/>
            <a:chExt cx="829899" cy="1244847"/>
          </a:xfrm>
        </p:grpSpPr>
        <p:sp>
          <p:nvSpPr>
            <p:cNvPr id="49" name="Forma libre 60">
              <a:extLst>
                <a:ext uri="{FF2B5EF4-FFF2-40B4-BE49-F238E27FC236}">
                  <a16:creationId xmlns:a16="http://schemas.microsoft.com/office/drawing/2014/main" id="{DA7E8280-EDC9-2448-8695-E5DC2FFDC8F7}"/>
                </a:ext>
              </a:extLst>
            </p:cNvPr>
            <p:cNvSpPr/>
            <p:nvPr/>
          </p:nvSpPr>
          <p:spPr>
            <a:xfrm>
              <a:off x="14071303" y="17147723"/>
              <a:ext cx="829899" cy="829899"/>
            </a:xfrm>
            <a:custGeom>
              <a:avLst/>
              <a:gdLst>
                <a:gd name="connsiteX0" fmla="*/ 190277 w 380554"/>
                <a:gd name="connsiteY0" fmla="*/ 0 h 380554"/>
                <a:gd name="connsiteX1" fmla="*/ 0 w 380554"/>
                <a:gd name="connsiteY1" fmla="*/ 190277 h 380554"/>
                <a:gd name="connsiteX2" fmla="*/ 190277 w 380554"/>
                <a:gd name="connsiteY2" fmla="*/ 380555 h 380554"/>
                <a:gd name="connsiteX3" fmla="*/ 380555 w 380554"/>
                <a:gd name="connsiteY3" fmla="*/ 190277 h 380554"/>
                <a:gd name="connsiteX4" fmla="*/ 190277 w 380554"/>
                <a:gd name="connsiteY4" fmla="*/ 0 h 380554"/>
                <a:gd name="connsiteX5" fmla="*/ 258147 w 380554"/>
                <a:gd name="connsiteY5" fmla="*/ 258147 h 380554"/>
                <a:gd name="connsiteX6" fmla="*/ 249739 w 380554"/>
                <a:gd name="connsiteY6" fmla="*/ 261631 h 380554"/>
                <a:gd name="connsiteX7" fmla="*/ 241330 w 380554"/>
                <a:gd name="connsiteY7" fmla="*/ 258147 h 380554"/>
                <a:gd name="connsiteX8" fmla="*/ 196072 w 380554"/>
                <a:gd name="connsiteY8" fmla="*/ 212889 h 380554"/>
                <a:gd name="connsiteX9" fmla="*/ 190276 w 380554"/>
                <a:gd name="connsiteY9" fmla="*/ 214062 h 380554"/>
                <a:gd name="connsiteX10" fmla="*/ 166492 w 380554"/>
                <a:gd name="connsiteY10" fmla="*/ 190277 h 380554"/>
                <a:gd name="connsiteX11" fmla="*/ 178385 w 380554"/>
                <a:gd name="connsiteY11" fmla="*/ 170147 h 380554"/>
                <a:gd name="connsiteX12" fmla="*/ 178385 w 380554"/>
                <a:gd name="connsiteY12" fmla="*/ 83247 h 380554"/>
                <a:gd name="connsiteX13" fmla="*/ 190277 w 380554"/>
                <a:gd name="connsiteY13" fmla="*/ 71354 h 380554"/>
                <a:gd name="connsiteX14" fmla="*/ 202170 w 380554"/>
                <a:gd name="connsiteY14" fmla="*/ 83247 h 380554"/>
                <a:gd name="connsiteX15" fmla="*/ 202170 w 380554"/>
                <a:gd name="connsiteY15" fmla="*/ 170147 h 380554"/>
                <a:gd name="connsiteX16" fmla="*/ 214063 w 380554"/>
                <a:gd name="connsiteY16" fmla="*/ 190277 h 380554"/>
                <a:gd name="connsiteX17" fmla="*/ 212890 w 380554"/>
                <a:gd name="connsiteY17" fmla="*/ 196073 h 380554"/>
                <a:gd name="connsiteX18" fmla="*/ 258148 w 380554"/>
                <a:gd name="connsiteY18" fmla="*/ 241331 h 380554"/>
                <a:gd name="connsiteX19" fmla="*/ 258147 w 380554"/>
                <a:gd name="connsiteY19" fmla="*/ 258147 h 380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80554" h="380554">
                  <a:moveTo>
                    <a:pt x="190277" y="0"/>
                  </a:moveTo>
                  <a:cubicBezTo>
                    <a:pt x="85360" y="0"/>
                    <a:pt x="0" y="85360"/>
                    <a:pt x="0" y="190277"/>
                  </a:cubicBezTo>
                  <a:cubicBezTo>
                    <a:pt x="0" y="295194"/>
                    <a:pt x="85360" y="380555"/>
                    <a:pt x="190277" y="380555"/>
                  </a:cubicBezTo>
                  <a:cubicBezTo>
                    <a:pt x="295194" y="380555"/>
                    <a:pt x="380555" y="295194"/>
                    <a:pt x="380555" y="190277"/>
                  </a:cubicBezTo>
                  <a:cubicBezTo>
                    <a:pt x="380555" y="85360"/>
                    <a:pt x="295194" y="0"/>
                    <a:pt x="190277" y="0"/>
                  </a:cubicBezTo>
                  <a:close/>
                  <a:moveTo>
                    <a:pt x="258147" y="258147"/>
                  </a:moveTo>
                  <a:cubicBezTo>
                    <a:pt x="255825" y="260470"/>
                    <a:pt x="252781" y="261631"/>
                    <a:pt x="249739" y="261631"/>
                  </a:cubicBezTo>
                  <a:cubicBezTo>
                    <a:pt x="246696" y="261631"/>
                    <a:pt x="243653" y="260470"/>
                    <a:pt x="241330" y="258147"/>
                  </a:cubicBezTo>
                  <a:lnTo>
                    <a:pt x="196072" y="212889"/>
                  </a:lnTo>
                  <a:cubicBezTo>
                    <a:pt x="194168" y="213380"/>
                    <a:pt x="192331" y="214062"/>
                    <a:pt x="190276" y="214062"/>
                  </a:cubicBezTo>
                  <a:cubicBezTo>
                    <a:pt x="177153" y="214062"/>
                    <a:pt x="166492" y="203389"/>
                    <a:pt x="166492" y="190277"/>
                  </a:cubicBezTo>
                  <a:cubicBezTo>
                    <a:pt x="166492" y="181588"/>
                    <a:pt x="171407" y="174299"/>
                    <a:pt x="178385" y="170147"/>
                  </a:cubicBezTo>
                  <a:lnTo>
                    <a:pt x="178385" y="83247"/>
                  </a:lnTo>
                  <a:cubicBezTo>
                    <a:pt x="178385" y="76673"/>
                    <a:pt x="183704" y="71354"/>
                    <a:pt x="190277" y="71354"/>
                  </a:cubicBezTo>
                  <a:cubicBezTo>
                    <a:pt x="196851" y="71354"/>
                    <a:pt x="202170" y="76673"/>
                    <a:pt x="202170" y="83247"/>
                  </a:cubicBezTo>
                  <a:lnTo>
                    <a:pt x="202170" y="170147"/>
                  </a:lnTo>
                  <a:cubicBezTo>
                    <a:pt x="209148" y="174299"/>
                    <a:pt x="214063" y="181588"/>
                    <a:pt x="214063" y="190277"/>
                  </a:cubicBezTo>
                  <a:cubicBezTo>
                    <a:pt x="214063" y="192331"/>
                    <a:pt x="213382" y="194170"/>
                    <a:pt x="212890" y="196073"/>
                  </a:cubicBezTo>
                  <a:lnTo>
                    <a:pt x="258148" y="241331"/>
                  </a:lnTo>
                  <a:cubicBezTo>
                    <a:pt x="262793" y="245976"/>
                    <a:pt x="262793" y="253501"/>
                    <a:pt x="258147" y="258147"/>
                  </a:cubicBezTo>
                  <a:close/>
                </a:path>
              </a:pathLst>
            </a:custGeom>
            <a:solidFill>
              <a:schemeClr val="bg1"/>
            </a:solidFill>
            <a:ln w="109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s-MX" sz="900"/>
            </a:p>
          </p:txBody>
        </p:sp>
        <p:sp>
          <p:nvSpPr>
            <p:cNvPr id="50" name="Forma libre 61">
              <a:extLst>
                <a:ext uri="{FF2B5EF4-FFF2-40B4-BE49-F238E27FC236}">
                  <a16:creationId xmlns:a16="http://schemas.microsoft.com/office/drawing/2014/main" id="{13597D5C-F946-1A4E-B66E-4A156FE6D782}"/>
                </a:ext>
              </a:extLst>
            </p:cNvPr>
            <p:cNvSpPr/>
            <p:nvPr/>
          </p:nvSpPr>
          <p:spPr>
            <a:xfrm>
              <a:off x="14245886" y="16940249"/>
              <a:ext cx="480728" cy="205232"/>
            </a:xfrm>
            <a:custGeom>
              <a:avLst/>
              <a:gdLst>
                <a:gd name="connsiteX0" fmla="*/ 4560 w 220440"/>
                <a:gd name="connsiteY0" fmla="*/ 91573 h 94110"/>
                <a:gd name="connsiteX1" fmla="*/ 17080 w 220440"/>
                <a:gd name="connsiteY1" fmla="*/ 92908 h 94110"/>
                <a:gd name="connsiteX2" fmla="*/ 203361 w 220440"/>
                <a:gd name="connsiteY2" fmla="*/ 92908 h 94110"/>
                <a:gd name="connsiteX3" fmla="*/ 208541 w 220440"/>
                <a:gd name="connsiteY3" fmla="*/ 94105 h 94110"/>
                <a:gd name="connsiteX4" fmla="*/ 215880 w 220440"/>
                <a:gd name="connsiteY4" fmla="*/ 91573 h 94110"/>
                <a:gd name="connsiteX5" fmla="*/ 220177 w 220440"/>
                <a:gd name="connsiteY5" fmla="*/ 79716 h 94110"/>
                <a:gd name="connsiteX6" fmla="*/ 205104 w 220440"/>
                <a:gd name="connsiteY6" fmla="*/ 9395 h 94110"/>
                <a:gd name="connsiteX7" fmla="*/ 193468 w 220440"/>
                <a:gd name="connsiteY7" fmla="*/ 0 h 94110"/>
                <a:gd name="connsiteX8" fmla="*/ 26974 w 220440"/>
                <a:gd name="connsiteY8" fmla="*/ 0 h 94110"/>
                <a:gd name="connsiteX9" fmla="*/ 15337 w 220440"/>
                <a:gd name="connsiteY9" fmla="*/ 9395 h 94110"/>
                <a:gd name="connsiteX10" fmla="*/ 264 w 220440"/>
                <a:gd name="connsiteY10" fmla="*/ 79716 h 94110"/>
                <a:gd name="connsiteX11" fmla="*/ 4560 w 220440"/>
                <a:gd name="connsiteY11" fmla="*/ 91573 h 94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0440" h="94110">
                  <a:moveTo>
                    <a:pt x="4560" y="91573"/>
                  </a:moveTo>
                  <a:cubicBezTo>
                    <a:pt x="8160" y="94383"/>
                    <a:pt x="12992" y="94906"/>
                    <a:pt x="17080" y="92908"/>
                  </a:cubicBezTo>
                  <a:cubicBezTo>
                    <a:pt x="76123" y="64315"/>
                    <a:pt x="144318" y="64315"/>
                    <a:pt x="203361" y="92908"/>
                  </a:cubicBezTo>
                  <a:cubicBezTo>
                    <a:pt x="205010" y="93710"/>
                    <a:pt x="206776" y="94105"/>
                    <a:pt x="208541" y="94105"/>
                  </a:cubicBezTo>
                  <a:cubicBezTo>
                    <a:pt x="211142" y="94105"/>
                    <a:pt x="213744" y="93245"/>
                    <a:pt x="215880" y="91573"/>
                  </a:cubicBezTo>
                  <a:cubicBezTo>
                    <a:pt x="219457" y="88762"/>
                    <a:pt x="221129" y="84163"/>
                    <a:pt x="220177" y="79716"/>
                  </a:cubicBezTo>
                  <a:lnTo>
                    <a:pt x="205104" y="9395"/>
                  </a:lnTo>
                  <a:cubicBezTo>
                    <a:pt x="203920" y="3913"/>
                    <a:pt x="199065" y="0"/>
                    <a:pt x="193468" y="0"/>
                  </a:cubicBezTo>
                  <a:lnTo>
                    <a:pt x="26974" y="0"/>
                  </a:lnTo>
                  <a:cubicBezTo>
                    <a:pt x="21376" y="0"/>
                    <a:pt x="16522" y="3913"/>
                    <a:pt x="15337" y="9395"/>
                  </a:cubicBezTo>
                  <a:lnTo>
                    <a:pt x="264" y="79716"/>
                  </a:lnTo>
                  <a:cubicBezTo>
                    <a:pt x="-689" y="84164"/>
                    <a:pt x="984" y="88763"/>
                    <a:pt x="4560" y="91573"/>
                  </a:cubicBezTo>
                  <a:close/>
                </a:path>
              </a:pathLst>
            </a:custGeom>
            <a:solidFill>
              <a:schemeClr val="bg1"/>
            </a:solidFill>
            <a:ln w="109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s-MX" sz="900"/>
            </a:p>
          </p:txBody>
        </p:sp>
        <p:sp>
          <p:nvSpPr>
            <p:cNvPr id="51" name="Forma libre 62">
              <a:extLst>
                <a:ext uri="{FF2B5EF4-FFF2-40B4-BE49-F238E27FC236}">
                  <a16:creationId xmlns:a16="http://schemas.microsoft.com/office/drawing/2014/main" id="{57095624-6E23-8344-AA18-BF61F587B357}"/>
                </a:ext>
              </a:extLst>
            </p:cNvPr>
            <p:cNvSpPr/>
            <p:nvPr/>
          </p:nvSpPr>
          <p:spPr>
            <a:xfrm>
              <a:off x="14245889" y="17979864"/>
              <a:ext cx="480732" cy="205232"/>
            </a:xfrm>
            <a:custGeom>
              <a:avLst/>
              <a:gdLst>
                <a:gd name="connsiteX0" fmla="*/ 215880 w 220442"/>
                <a:gd name="connsiteY0" fmla="*/ 2538 h 94110"/>
                <a:gd name="connsiteX1" fmla="*/ 203361 w 220442"/>
                <a:gd name="connsiteY1" fmla="*/ 1203 h 94110"/>
                <a:gd name="connsiteX2" fmla="*/ 17080 w 220442"/>
                <a:gd name="connsiteY2" fmla="*/ 1203 h 94110"/>
                <a:gd name="connsiteX3" fmla="*/ 4560 w 220442"/>
                <a:gd name="connsiteY3" fmla="*/ 2538 h 94110"/>
                <a:gd name="connsiteX4" fmla="*/ 264 w 220442"/>
                <a:gd name="connsiteY4" fmla="*/ 14395 h 94110"/>
                <a:gd name="connsiteX5" fmla="*/ 15338 w 220442"/>
                <a:gd name="connsiteY5" fmla="*/ 84716 h 94110"/>
                <a:gd name="connsiteX6" fmla="*/ 26976 w 220442"/>
                <a:gd name="connsiteY6" fmla="*/ 94111 h 94110"/>
                <a:gd name="connsiteX7" fmla="*/ 193468 w 220442"/>
                <a:gd name="connsiteY7" fmla="*/ 94111 h 94110"/>
                <a:gd name="connsiteX8" fmla="*/ 205105 w 220442"/>
                <a:gd name="connsiteY8" fmla="*/ 84716 h 94110"/>
                <a:gd name="connsiteX9" fmla="*/ 220180 w 220442"/>
                <a:gd name="connsiteY9" fmla="*/ 14395 h 94110"/>
                <a:gd name="connsiteX10" fmla="*/ 215880 w 220442"/>
                <a:gd name="connsiteY10" fmla="*/ 2538 h 94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0442" h="94110">
                  <a:moveTo>
                    <a:pt x="215880" y="2538"/>
                  </a:moveTo>
                  <a:cubicBezTo>
                    <a:pt x="212304" y="-272"/>
                    <a:pt x="207426" y="-795"/>
                    <a:pt x="203361" y="1203"/>
                  </a:cubicBezTo>
                  <a:cubicBezTo>
                    <a:pt x="144318" y="29795"/>
                    <a:pt x="76123" y="29795"/>
                    <a:pt x="17080" y="1203"/>
                  </a:cubicBezTo>
                  <a:cubicBezTo>
                    <a:pt x="12991" y="-795"/>
                    <a:pt x="8160" y="-272"/>
                    <a:pt x="4560" y="2538"/>
                  </a:cubicBezTo>
                  <a:cubicBezTo>
                    <a:pt x="984" y="5349"/>
                    <a:pt x="-689" y="9948"/>
                    <a:pt x="264" y="14395"/>
                  </a:cubicBezTo>
                  <a:lnTo>
                    <a:pt x="15338" y="84716"/>
                  </a:lnTo>
                  <a:cubicBezTo>
                    <a:pt x="16523" y="90198"/>
                    <a:pt x="21378" y="94111"/>
                    <a:pt x="26976" y="94111"/>
                  </a:cubicBezTo>
                  <a:lnTo>
                    <a:pt x="193468" y="94111"/>
                  </a:lnTo>
                  <a:cubicBezTo>
                    <a:pt x="199065" y="94111"/>
                    <a:pt x="203920" y="90198"/>
                    <a:pt x="205105" y="84716"/>
                  </a:cubicBezTo>
                  <a:lnTo>
                    <a:pt x="220180" y="14395"/>
                  </a:lnTo>
                  <a:cubicBezTo>
                    <a:pt x="221129" y="9947"/>
                    <a:pt x="219457" y="5348"/>
                    <a:pt x="215880" y="2538"/>
                  </a:cubicBezTo>
                  <a:close/>
                </a:path>
              </a:pathLst>
            </a:custGeom>
            <a:solidFill>
              <a:schemeClr val="bg1"/>
            </a:solidFill>
            <a:ln w="109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s-MX" sz="900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27A6C1D0-A279-954B-83AA-554EB6EA490B}"/>
              </a:ext>
            </a:extLst>
          </p:cNvPr>
          <p:cNvGrpSpPr/>
          <p:nvPr/>
        </p:nvGrpSpPr>
        <p:grpSpPr>
          <a:xfrm>
            <a:off x="10458596" y="3915689"/>
            <a:ext cx="289366" cy="289366"/>
            <a:chOff x="17200883" y="17117424"/>
            <a:chExt cx="753697" cy="753696"/>
          </a:xfrm>
        </p:grpSpPr>
        <p:sp>
          <p:nvSpPr>
            <p:cNvPr id="52" name="Forma libre 151">
              <a:extLst>
                <a:ext uri="{FF2B5EF4-FFF2-40B4-BE49-F238E27FC236}">
                  <a16:creationId xmlns:a16="http://schemas.microsoft.com/office/drawing/2014/main" id="{68A3C4AB-B613-6F4E-9939-D4C80C1AB801}"/>
                </a:ext>
              </a:extLst>
            </p:cNvPr>
            <p:cNvSpPr/>
            <p:nvPr/>
          </p:nvSpPr>
          <p:spPr>
            <a:xfrm>
              <a:off x="17200883" y="17164530"/>
              <a:ext cx="753697" cy="706590"/>
            </a:xfrm>
            <a:custGeom>
              <a:avLst/>
              <a:gdLst>
                <a:gd name="connsiteX0" fmla="*/ 392623 w 571086"/>
                <a:gd name="connsiteY0" fmla="*/ 0 h 535393"/>
                <a:gd name="connsiteX1" fmla="*/ 392623 w 571086"/>
                <a:gd name="connsiteY1" fmla="*/ 107079 h 535393"/>
                <a:gd name="connsiteX2" fmla="*/ 249851 w 571086"/>
                <a:gd name="connsiteY2" fmla="*/ 107079 h 535393"/>
                <a:gd name="connsiteX3" fmla="*/ 249851 w 571086"/>
                <a:gd name="connsiteY3" fmla="*/ 214157 h 535393"/>
                <a:gd name="connsiteX4" fmla="*/ 107079 w 571086"/>
                <a:gd name="connsiteY4" fmla="*/ 214157 h 535393"/>
                <a:gd name="connsiteX5" fmla="*/ 107079 w 571086"/>
                <a:gd name="connsiteY5" fmla="*/ 321236 h 535393"/>
                <a:gd name="connsiteX6" fmla="*/ 0 w 571086"/>
                <a:gd name="connsiteY6" fmla="*/ 321236 h 535393"/>
                <a:gd name="connsiteX7" fmla="*/ 0 w 571086"/>
                <a:gd name="connsiteY7" fmla="*/ 535394 h 535393"/>
                <a:gd name="connsiteX8" fmla="*/ 571087 w 571086"/>
                <a:gd name="connsiteY8" fmla="*/ 535394 h 535393"/>
                <a:gd name="connsiteX9" fmla="*/ 571087 w 571086"/>
                <a:gd name="connsiteY9" fmla="*/ 0 h 535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71086" h="535393">
                  <a:moveTo>
                    <a:pt x="392623" y="0"/>
                  </a:moveTo>
                  <a:lnTo>
                    <a:pt x="392623" y="107079"/>
                  </a:lnTo>
                  <a:lnTo>
                    <a:pt x="249851" y="107079"/>
                  </a:lnTo>
                  <a:lnTo>
                    <a:pt x="249851" y="214157"/>
                  </a:lnTo>
                  <a:lnTo>
                    <a:pt x="107079" y="214157"/>
                  </a:lnTo>
                  <a:lnTo>
                    <a:pt x="107079" y="321236"/>
                  </a:lnTo>
                  <a:lnTo>
                    <a:pt x="0" y="321236"/>
                  </a:lnTo>
                  <a:lnTo>
                    <a:pt x="0" y="535394"/>
                  </a:lnTo>
                  <a:lnTo>
                    <a:pt x="571087" y="535394"/>
                  </a:lnTo>
                  <a:lnTo>
                    <a:pt x="571087" y="0"/>
                  </a:lnTo>
                  <a:close/>
                </a:path>
              </a:pathLst>
            </a:custGeom>
            <a:solidFill>
              <a:schemeClr val="bg1"/>
            </a:solidFill>
            <a:ln w="107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s-MX" sz="900"/>
            </a:p>
          </p:txBody>
        </p:sp>
        <p:sp>
          <p:nvSpPr>
            <p:cNvPr id="53" name="Forma libre 152">
              <a:extLst>
                <a:ext uri="{FF2B5EF4-FFF2-40B4-BE49-F238E27FC236}">
                  <a16:creationId xmlns:a16="http://schemas.microsoft.com/office/drawing/2014/main" id="{E5956FC8-CADE-0E4B-9DF8-92E8BD9D2C5E}"/>
                </a:ext>
              </a:extLst>
            </p:cNvPr>
            <p:cNvSpPr/>
            <p:nvPr/>
          </p:nvSpPr>
          <p:spPr>
            <a:xfrm>
              <a:off x="17200883" y="17117424"/>
              <a:ext cx="282636" cy="282636"/>
            </a:xfrm>
            <a:custGeom>
              <a:avLst/>
              <a:gdLst>
                <a:gd name="connsiteX0" fmla="*/ 53539 w 214157"/>
                <a:gd name="connsiteY0" fmla="*/ 214157 h 214157"/>
                <a:gd name="connsiteX1" fmla="*/ 151695 w 214157"/>
                <a:gd name="connsiteY1" fmla="*/ 116002 h 214157"/>
                <a:gd name="connsiteX2" fmla="*/ 214157 w 214157"/>
                <a:gd name="connsiteY2" fmla="*/ 178464 h 214157"/>
                <a:gd name="connsiteX3" fmla="*/ 214157 w 214157"/>
                <a:gd name="connsiteY3" fmla="*/ 0 h 214157"/>
                <a:gd name="connsiteX4" fmla="*/ 35693 w 214157"/>
                <a:gd name="connsiteY4" fmla="*/ 0 h 214157"/>
                <a:gd name="connsiteX5" fmla="*/ 98156 w 214157"/>
                <a:gd name="connsiteY5" fmla="*/ 62462 h 214157"/>
                <a:gd name="connsiteX6" fmla="*/ 0 w 214157"/>
                <a:gd name="connsiteY6" fmla="*/ 160618 h 214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4157" h="214157">
                  <a:moveTo>
                    <a:pt x="53539" y="214157"/>
                  </a:moveTo>
                  <a:lnTo>
                    <a:pt x="151695" y="116002"/>
                  </a:lnTo>
                  <a:lnTo>
                    <a:pt x="214157" y="178464"/>
                  </a:lnTo>
                  <a:lnTo>
                    <a:pt x="214157" y="0"/>
                  </a:lnTo>
                  <a:lnTo>
                    <a:pt x="35693" y="0"/>
                  </a:lnTo>
                  <a:lnTo>
                    <a:pt x="98156" y="62462"/>
                  </a:lnTo>
                  <a:lnTo>
                    <a:pt x="0" y="160618"/>
                  </a:lnTo>
                  <a:close/>
                </a:path>
              </a:pathLst>
            </a:custGeom>
            <a:solidFill>
              <a:schemeClr val="bg1"/>
            </a:solidFill>
            <a:ln w="107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s-MX" sz="900"/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01549324-12A9-4942-8748-BC6CC1FA1AA5}"/>
              </a:ext>
            </a:extLst>
          </p:cNvPr>
          <p:cNvGrpSpPr/>
          <p:nvPr/>
        </p:nvGrpSpPr>
        <p:grpSpPr>
          <a:xfrm>
            <a:off x="6384607" y="1142662"/>
            <a:ext cx="3624387" cy="825968"/>
            <a:chOff x="2475239" y="7140111"/>
            <a:chExt cx="3803956" cy="1651935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402A7E2A-03B5-3A4A-9308-536347EEE329}"/>
                </a:ext>
              </a:extLst>
            </p:cNvPr>
            <p:cNvSpPr/>
            <p:nvPr/>
          </p:nvSpPr>
          <p:spPr>
            <a:xfrm>
              <a:off x="2505609" y="7140111"/>
              <a:ext cx="344797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b="1" dirty="0">
                  <a:solidFill>
                    <a:schemeClr val="bg1"/>
                  </a:solidFill>
                  <a:latin typeface="Poppins SemiBold" pitchFamily="2" charset="77"/>
                  <a:ea typeface="Roboto Medium" panose="02000000000000000000" pitchFamily="2" charset="0"/>
                  <a:cs typeface="Montserrat" charset="0"/>
                </a:rPr>
                <a:t>Initiation</a:t>
              </a:r>
              <a:endParaRPr lang="en-US" sz="2700" b="1" dirty="0">
                <a:solidFill>
                  <a:schemeClr val="bg1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1EBFF438-DBBE-C546-88E3-62D1EE452581}"/>
                </a:ext>
              </a:extLst>
            </p:cNvPr>
            <p:cNvSpPr txBox="1"/>
            <p:nvPr/>
          </p:nvSpPr>
          <p:spPr>
            <a:xfrm>
              <a:off x="2475239" y="7714828"/>
              <a:ext cx="3803956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Marketing is the study and management of exchange relationships. 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4604BF18-154E-C640-8CE7-179B52E7DA76}"/>
              </a:ext>
            </a:extLst>
          </p:cNvPr>
          <p:cNvGrpSpPr/>
          <p:nvPr/>
        </p:nvGrpSpPr>
        <p:grpSpPr>
          <a:xfrm>
            <a:off x="6384607" y="2397165"/>
            <a:ext cx="3624387" cy="825968"/>
            <a:chOff x="2475239" y="7140111"/>
            <a:chExt cx="3803956" cy="1651935"/>
          </a:xfrm>
        </p:grpSpPr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3F7BA9C9-1254-C24C-A61B-E7EF73F39A84}"/>
                </a:ext>
              </a:extLst>
            </p:cNvPr>
            <p:cNvSpPr/>
            <p:nvPr/>
          </p:nvSpPr>
          <p:spPr>
            <a:xfrm>
              <a:off x="2505609" y="7140111"/>
              <a:ext cx="344797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b="1" dirty="0">
                  <a:solidFill>
                    <a:schemeClr val="bg1"/>
                  </a:solidFill>
                  <a:latin typeface="Poppins SemiBold" pitchFamily="2" charset="77"/>
                  <a:ea typeface="Roboto Medium" panose="02000000000000000000" pitchFamily="2" charset="0"/>
                  <a:cs typeface="Montserrat" charset="0"/>
                </a:rPr>
                <a:t>Planning</a:t>
              </a:r>
              <a:endParaRPr lang="en-US" sz="2700" b="1" dirty="0">
                <a:solidFill>
                  <a:schemeClr val="bg1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endParaRP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1F7D2B71-274E-BD4C-9C9C-6AC25E2B62BD}"/>
                </a:ext>
              </a:extLst>
            </p:cNvPr>
            <p:cNvSpPr txBox="1"/>
            <p:nvPr/>
          </p:nvSpPr>
          <p:spPr>
            <a:xfrm>
              <a:off x="2475239" y="7714828"/>
              <a:ext cx="3803956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Marketing is the study and management of exchange relationships. 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8021B2EE-1E76-C146-A8F7-7D6172E3859A}"/>
              </a:ext>
            </a:extLst>
          </p:cNvPr>
          <p:cNvGrpSpPr/>
          <p:nvPr/>
        </p:nvGrpSpPr>
        <p:grpSpPr>
          <a:xfrm>
            <a:off x="6384607" y="3653043"/>
            <a:ext cx="3624387" cy="825968"/>
            <a:chOff x="2475239" y="7140111"/>
            <a:chExt cx="3803956" cy="1651935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2259058F-C05D-6442-96BC-9971DDA20454}"/>
                </a:ext>
              </a:extLst>
            </p:cNvPr>
            <p:cNvSpPr/>
            <p:nvPr/>
          </p:nvSpPr>
          <p:spPr>
            <a:xfrm>
              <a:off x="2505609" y="7140111"/>
              <a:ext cx="344797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b="1" dirty="0">
                  <a:solidFill>
                    <a:schemeClr val="bg1"/>
                  </a:solidFill>
                  <a:latin typeface="Poppins SemiBold" pitchFamily="2" charset="77"/>
                  <a:ea typeface="Roboto Medium" panose="02000000000000000000" pitchFamily="2" charset="0"/>
                  <a:cs typeface="Montserrat" charset="0"/>
                </a:rPr>
                <a:t>Execution</a:t>
              </a:r>
              <a:endParaRPr lang="en-US" sz="2700" b="1" dirty="0">
                <a:solidFill>
                  <a:schemeClr val="bg1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8B14B842-3CD5-D64C-9C79-6A10ABB798B1}"/>
                </a:ext>
              </a:extLst>
            </p:cNvPr>
            <p:cNvSpPr txBox="1"/>
            <p:nvPr/>
          </p:nvSpPr>
          <p:spPr>
            <a:xfrm>
              <a:off x="2475239" y="7714828"/>
              <a:ext cx="3803956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Marketing is the study and management of exchange relationships. 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A5C5E281-7C4A-4048-9863-B610CC3A2494}"/>
              </a:ext>
            </a:extLst>
          </p:cNvPr>
          <p:cNvGrpSpPr/>
          <p:nvPr/>
        </p:nvGrpSpPr>
        <p:grpSpPr>
          <a:xfrm>
            <a:off x="6384607" y="4914284"/>
            <a:ext cx="3624387" cy="825968"/>
            <a:chOff x="2475239" y="7140111"/>
            <a:chExt cx="3803956" cy="1651935"/>
          </a:xfrm>
        </p:grpSpPr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EB41D3DE-CF43-BC4F-9077-9CDDC86C0CDD}"/>
                </a:ext>
              </a:extLst>
            </p:cNvPr>
            <p:cNvSpPr/>
            <p:nvPr/>
          </p:nvSpPr>
          <p:spPr>
            <a:xfrm>
              <a:off x="2505609" y="7140111"/>
              <a:ext cx="344797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b="1" dirty="0">
                  <a:solidFill>
                    <a:schemeClr val="bg1"/>
                  </a:solidFill>
                  <a:latin typeface="Poppins SemiBold" pitchFamily="2" charset="77"/>
                  <a:ea typeface="Roboto Medium" panose="02000000000000000000" pitchFamily="2" charset="0"/>
                  <a:cs typeface="Montserrat" charset="0"/>
                </a:rPr>
                <a:t>Control</a:t>
              </a:r>
              <a:endParaRPr lang="en-US" sz="2700" b="1" dirty="0">
                <a:solidFill>
                  <a:schemeClr val="bg1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endParaRP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637F6451-5A22-9E42-84EB-DF892249215F}"/>
                </a:ext>
              </a:extLst>
            </p:cNvPr>
            <p:cNvSpPr txBox="1"/>
            <p:nvPr/>
          </p:nvSpPr>
          <p:spPr>
            <a:xfrm>
              <a:off x="2475239" y="7714828"/>
              <a:ext cx="3803956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Marketing is the study and management of exchange relationships. </a:t>
              </a:r>
            </a:p>
          </p:txBody>
        </p:sp>
      </p:grpSp>
      <p:sp>
        <p:nvSpPr>
          <p:cNvPr id="66" name="Rectangle 65">
            <a:extLst>
              <a:ext uri="{FF2B5EF4-FFF2-40B4-BE49-F238E27FC236}">
                <a16:creationId xmlns:a16="http://schemas.microsoft.com/office/drawing/2014/main" id="{69EB771F-851B-7A4D-A903-A643FE4585D2}"/>
              </a:ext>
            </a:extLst>
          </p:cNvPr>
          <p:cNvSpPr/>
          <p:nvPr/>
        </p:nvSpPr>
        <p:spPr>
          <a:xfrm>
            <a:off x="4893734" y="1348572"/>
            <a:ext cx="857559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01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08AA670C-1247-F049-BE84-B43073065B9E}"/>
              </a:ext>
            </a:extLst>
          </p:cNvPr>
          <p:cNvSpPr/>
          <p:nvPr/>
        </p:nvSpPr>
        <p:spPr>
          <a:xfrm>
            <a:off x="4893734" y="2627039"/>
            <a:ext cx="857559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02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67F507E1-181F-7E4F-A76E-05344D1597FA}"/>
              </a:ext>
            </a:extLst>
          </p:cNvPr>
          <p:cNvSpPr/>
          <p:nvPr/>
        </p:nvSpPr>
        <p:spPr>
          <a:xfrm>
            <a:off x="4893734" y="3880106"/>
            <a:ext cx="857559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03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50B6F31C-C2E3-3845-B17E-86F2207D7788}"/>
              </a:ext>
            </a:extLst>
          </p:cNvPr>
          <p:cNvSpPr/>
          <p:nvPr/>
        </p:nvSpPr>
        <p:spPr>
          <a:xfrm>
            <a:off x="4893734" y="5158573"/>
            <a:ext cx="857559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21562988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3279461" y="523451"/>
            <a:ext cx="56331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Process Infographics</a:t>
            </a:r>
          </a:p>
        </p:txBody>
      </p:sp>
      <p:sp>
        <p:nvSpPr>
          <p:cNvPr id="45" name="CuadroTexto 351">
            <a:extLst>
              <a:ext uri="{FF2B5EF4-FFF2-40B4-BE49-F238E27FC236}">
                <a16:creationId xmlns:a16="http://schemas.microsoft.com/office/drawing/2014/main" id="{14CCF53B-4E8A-804A-9EAC-C1FF6A3EC7E9}"/>
              </a:ext>
            </a:extLst>
          </p:cNvPr>
          <p:cNvSpPr txBox="1"/>
          <p:nvPr/>
        </p:nvSpPr>
        <p:spPr>
          <a:xfrm>
            <a:off x="1335742" y="1191656"/>
            <a:ext cx="95205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Marketing is the study and management of exchange relationships. Marketing is the business process of creating relationships with and satisfying customers.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EA6BD235-093F-3443-BA70-5C4D75C56064}"/>
              </a:ext>
            </a:extLst>
          </p:cNvPr>
          <p:cNvSpPr/>
          <p:nvPr/>
        </p:nvSpPr>
        <p:spPr>
          <a:xfrm>
            <a:off x="3517512" y="3709988"/>
            <a:ext cx="2333745" cy="16573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id="{41632636-4E8A-DB4C-974E-43EF0EA13EB6}"/>
              </a:ext>
            </a:extLst>
          </p:cNvPr>
          <p:cNvGrpSpPr/>
          <p:nvPr/>
        </p:nvGrpSpPr>
        <p:grpSpPr>
          <a:xfrm>
            <a:off x="3962145" y="4179656"/>
            <a:ext cx="1548443" cy="825968"/>
            <a:chOff x="2475239" y="7140111"/>
            <a:chExt cx="3478342" cy="1651935"/>
          </a:xfrm>
        </p:grpSpPr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0D209CC2-348C-6F44-9801-C31AFDC2FF17}"/>
                </a:ext>
              </a:extLst>
            </p:cNvPr>
            <p:cNvSpPr/>
            <p:nvPr/>
          </p:nvSpPr>
          <p:spPr>
            <a:xfrm>
              <a:off x="2505609" y="7140111"/>
              <a:ext cx="344797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b="1" dirty="0">
                  <a:solidFill>
                    <a:schemeClr val="tx2"/>
                  </a:solidFill>
                  <a:latin typeface="Poppins SemiBold" pitchFamily="2" charset="77"/>
                  <a:ea typeface="Roboto Medium" panose="02000000000000000000" pitchFamily="2" charset="0"/>
                  <a:cs typeface="Montserrat" charset="0"/>
                </a:rPr>
                <a:t>Planning</a:t>
              </a:r>
              <a:endParaRPr lang="en-US" sz="27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endParaRP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1B9A1AE2-FAED-694C-B0F6-3290A9053F1B}"/>
                </a:ext>
              </a:extLst>
            </p:cNvPr>
            <p:cNvSpPr txBox="1"/>
            <p:nvPr/>
          </p:nvSpPr>
          <p:spPr>
            <a:xfrm>
              <a:off x="2475239" y="7714828"/>
              <a:ext cx="3478342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Write your paragraph here</a:t>
              </a:r>
            </a:p>
          </p:txBody>
        </p:sp>
      </p:grpSp>
      <p:sp>
        <p:nvSpPr>
          <p:cNvPr id="92" name="Rectangle 91">
            <a:extLst>
              <a:ext uri="{FF2B5EF4-FFF2-40B4-BE49-F238E27FC236}">
                <a16:creationId xmlns:a16="http://schemas.microsoft.com/office/drawing/2014/main" id="{94BEB426-59FC-5942-AEFD-4B24C8608785}"/>
              </a:ext>
            </a:extLst>
          </p:cNvPr>
          <p:cNvSpPr/>
          <p:nvPr/>
        </p:nvSpPr>
        <p:spPr>
          <a:xfrm>
            <a:off x="6089308" y="3709988"/>
            <a:ext cx="2333745" cy="16573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E8DA5F7D-4CDF-8C4A-8B67-DDA633ADF942}"/>
              </a:ext>
            </a:extLst>
          </p:cNvPr>
          <p:cNvGrpSpPr/>
          <p:nvPr/>
        </p:nvGrpSpPr>
        <p:grpSpPr>
          <a:xfrm>
            <a:off x="6533941" y="4179656"/>
            <a:ext cx="1548443" cy="825968"/>
            <a:chOff x="2475239" y="7140111"/>
            <a:chExt cx="3478342" cy="1651935"/>
          </a:xfrm>
        </p:grpSpPr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92B685E6-4F26-874E-9809-D5EA18C9D373}"/>
                </a:ext>
              </a:extLst>
            </p:cNvPr>
            <p:cNvSpPr/>
            <p:nvPr/>
          </p:nvSpPr>
          <p:spPr>
            <a:xfrm>
              <a:off x="2505609" y="7140111"/>
              <a:ext cx="344797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b="1" dirty="0">
                  <a:solidFill>
                    <a:schemeClr val="tx2"/>
                  </a:solidFill>
                  <a:latin typeface="Poppins SemiBold" pitchFamily="2" charset="77"/>
                  <a:ea typeface="Roboto Medium" panose="02000000000000000000" pitchFamily="2" charset="0"/>
                  <a:cs typeface="Montserrat" charset="0"/>
                </a:rPr>
                <a:t>Execution</a:t>
              </a:r>
              <a:endParaRPr lang="en-US" sz="27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endParaRP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65E71D04-7CF8-274B-A26B-B1184C26A219}"/>
                </a:ext>
              </a:extLst>
            </p:cNvPr>
            <p:cNvSpPr txBox="1"/>
            <p:nvPr/>
          </p:nvSpPr>
          <p:spPr>
            <a:xfrm>
              <a:off x="2475239" y="7714828"/>
              <a:ext cx="3478342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Write your paragraph here</a:t>
              </a:r>
            </a:p>
          </p:txBody>
        </p:sp>
      </p:grpSp>
      <p:sp>
        <p:nvSpPr>
          <p:cNvPr id="96" name="Rectangle 95">
            <a:extLst>
              <a:ext uri="{FF2B5EF4-FFF2-40B4-BE49-F238E27FC236}">
                <a16:creationId xmlns:a16="http://schemas.microsoft.com/office/drawing/2014/main" id="{A99F6D89-0FCF-5349-8433-A9164A930F44}"/>
              </a:ext>
            </a:extLst>
          </p:cNvPr>
          <p:cNvSpPr/>
          <p:nvPr/>
        </p:nvSpPr>
        <p:spPr>
          <a:xfrm>
            <a:off x="8661103" y="3709988"/>
            <a:ext cx="2333745" cy="16573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grpSp>
        <p:nvGrpSpPr>
          <p:cNvPr id="97" name="Group 96">
            <a:extLst>
              <a:ext uri="{FF2B5EF4-FFF2-40B4-BE49-F238E27FC236}">
                <a16:creationId xmlns:a16="http://schemas.microsoft.com/office/drawing/2014/main" id="{342CE672-99EF-614A-975C-0CCDB321D60C}"/>
              </a:ext>
            </a:extLst>
          </p:cNvPr>
          <p:cNvGrpSpPr/>
          <p:nvPr/>
        </p:nvGrpSpPr>
        <p:grpSpPr>
          <a:xfrm>
            <a:off x="9105736" y="4179656"/>
            <a:ext cx="1548443" cy="825968"/>
            <a:chOff x="2475239" y="7140111"/>
            <a:chExt cx="3478342" cy="1651935"/>
          </a:xfrm>
        </p:grpSpPr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0499CC49-94C5-A440-BFB1-83738ACEFF19}"/>
                </a:ext>
              </a:extLst>
            </p:cNvPr>
            <p:cNvSpPr/>
            <p:nvPr/>
          </p:nvSpPr>
          <p:spPr>
            <a:xfrm>
              <a:off x="2505609" y="7140111"/>
              <a:ext cx="344797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b="1" dirty="0">
                  <a:solidFill>
                    <a:schemeClr val="tx2"/>
                  </a:solidFill>
                  <a:latin typeface="Poppins SemiBold" pitchFamily="2" charset="77"/>
                  <a:ea typeface="Roboto Medium" panose="02000000000000000000" pitchFamily="2" charset="0"/>
                  <a:cs typeface="Montserrat" charset="0"/>
                </a:rPr>
                <a:t>Control</a:t>
              </a:r>
              <a:endParaRPr lang="en-US" sz="27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endParaRP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490EEB79-CC49-1844-86DF-8D4714D756F7}"/>
                </a:ext>
              </a:extLst>
            </p:cNvPr>
            <p:cNvSpPr txBox="1"/>
            <p:nvPr/>
          </p:nvSpPr>
          <p:spPr>
            <a:xfrm>
              <a:off x="2475239" y="7714828"/>
              <a:ext cx="3478342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Write your paragraph here</a:t>
              </a:r>
            </a:p>
          </p:txBody>
        </p:sp>
      </p:grpSp>
      <p:sp>
        <p:nvSpPr>
          <p:cNvPr id="85" name="Rectangle 84">
            <a:extLst>
              <a:ext uri="{FF2B5EF4-FFF2-40B4-BE49-F238E27FC236}">
                <a16:creationId xmlns:a16="http://schemas.microsoft.com/office/drawing/2014/main" id="{5686AFB1-F75B-834A-B7BE-15BF9F7F86D7}"/>
              </a:ext>
            </a:extLst>
          </p:cNvPr>
          <p:cNvSpPr/>
          <p:nvPr/>
        </p:nvSpPr>
        <p:spPr>
          <a:xfrm>
            <a:off x="945717" y="3709988"/>
            <a:ext cx="2333745" cy="16573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2" name="Chevron 1">
            <a:extLst>
              <a:ext uri="{FF2B5EF4-FFF2-40B4-BE49-F238E27FC236}">
                <a16:creationId xmlns:a16="http://schemas.microsoft.com/office/drawing/2014/main" id="{99A2F8BD-83D9-F84E-AC3E-05E744EF1598}"/>
              </a:ext>
            </a:extLst>
          </p:cNvPr>
          <p:cNvSpPr/>
          <p:nvPr/>
        </p:nvSpPr>
        <p:spPr>
          <a:xfrm>
            <a:off x="944336" y="3173186"/>
            <a:ext cx="2630328" cy="536802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>
              <a:solidFill>
                <a:schemeClr val="tx1"/>
              </a:solidFill>
            </a:endParaRPr>
          </a:p>
        </p:txBody>
      </p:sp>
      <p:sp>
        <p:nvSpPr>
          <p:cNvPr id="54" name="Chevron 53">
            <a:extLst>
              <a:ext uri="{FF2B5EF4-FFF2-40B4-BE49-F238E27FC236}">
                <a16:creationId xmlns:a16="http://schemas.microsoft.com/office/drawing/2014/main" id="{5ACC4A23-B29D-954E-8B36-C3E0012F0A50}"/>
              </a:ext>
            </a:extLst>
          </p:cNvPr>
          <p:cNvSpPr/>
          <p:nvPr/>
        </p:nvSpPr>
        <p:spPr>
          <a:xfrm>
            <a:off x="3502003" y="3173186"/>
            <a:ext cx="2630328" cy="536802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>
              <a:solidFill>
                <a:schemeClr val="tx1"/>
              </a:solidFill>
            </a:endParaRPr>
          </a:p>
        </p:txBody>
      </p:sp>
      <p:sp>
        <p:nvSpPr>
          <p:cNvPr id="59" name="Chevron 58">
            <a:extLst>
              <a:ext uri="{FF2B5EF4-FFF2-40B4-BE49-F238E27FC236}">
                <a16:creationId xmlns:a16="http://schemas.microsoft.com/office/drawing/2014/main" id="{27BB2635-8018-C44C-BA8A-8EBE3A35872C}"/>
              </a:ext>
            </a:extLst>
          </p:cNvPr>
          <p:cNvSpPr/>
          <p:nvPr/>
        </p:nvSpPr>
        <p:spPr>
          <a:xfrm>
            <a:off x="6059669" y="3173186"/>
            <a:ext cx="2630328" cy="536802"/>
          </a:xfrm>
          <a:prstGeom prst="chevr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>
              <a:solidFill>
                <a:schemeClr val="tx1"/>
              </a:solidFill>
            </a:endParaRPr>
          </a:p>
        </p:txBody>
      </p:sp>
      <p:sp>
        <p:nvSpPr>
          <p:cNvPr id="63" name="Chevron 62">
            <a:extLst>
              <a:ext uri="{FF2B5EF4-FFF2-40B4-BE49-F238E27FC236}">
                <a16:creationId xmlns:a16="http://schemas.microsoft.com/office/drawing/2014/main" id="{DDE84511-352E-C247-923E-47B6BAC8BF69}"/>
              </a:ext>
            </a:extLst>
          </p:cNvPr>
          <p:cNvSpPr/>
          <p:nvPr/>
        </p:nvSpPr>
        <p:spPr>
          <a:xfrm>
            <a:off x="8617336" y="3173186"/>
            <a:ext cx="2630328" cy="536802"/>
          </a:xfrm>
          <a:prstGeom prst="chevr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>
              <a:solidFill>
                <a:schemeClr val="tx1"/>
              </a:solidFill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2E162DB-CA1F-4840-BEE8-5965D2165046}"/>
              </a:ext>
            </a:extLst>
          </p:cNvPr>
          <p:cNvSpPr/>
          <p:nvPr/>
        </p:nvSpPr>
        <p:spPr>
          <a:xfrm>
            <a:off x="1288499" y="2994294"/>
            <a:ext cx="894586" cy="89458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911526D4-7187-1647-B1A7-B1717484032E}"/>
              </a:ext>
            </a:extLst>
          </p:cNvPr>
          <p:cNvSpPr/>
          <p:nvPr/>
        </p:nvSpPr>
        <p:spPr>
          <a:xfrm>
            <a:off x="3918827" y="2994294"/>
            <a:ext cx="894586" cy="89458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85722FBB-20B0-794F-8550-AB2184CC9E9B}"/>
              </a:ext>
            </a:extLst>
          </p:cNvPr>
          <p:cNvSpPr/>
          <p:nvPr/>
        </p:nvSpPr>
        <p:spPr>
          <a:xfrm>
            <a:off x="6476494" y="2994294"/>
            <a:ext cx="894586" cy="89458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CF3713A8-2A1F-DD43-B97C-6921C5B602FD}"/>
              </a:ext>
            </a:extLst>
          </p:cNvPr>
          <p:cNvSpPr/>
          <p:nvPr/>
        </p:nvSpPr>
        <p:spPr>
          <a:xfrm>
            <a:off x="9008760" y="2994294"/>
            <a:ext cx="894586" cy="89458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DE6D42D9-7129-4449-9EE0-4898F85E6CD2}"/>
              </a:ext>
            </a:extLst>
          </p:cNvPr>
          <p:cNvSpPr/>
          <p:nvPr/>
        </p:nvSpPr>
        <p:spPr>
          <a:xfrm>
            <a:off x="1361160" y="3070301"/>
            <a:ext cx="749264" cy="74926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BB130561-4788-8246-85C5-FE2F75D1D8D5}"/>
              </a:ext>
            </a:extLst>
          </p:cNvPr>
          <p:cNvSpPr/>
          <p:nvPr/>
        </p:nvSpPr>
        <p:spPr>
          <a:xfrm>
            <a:off x="3991488" y="3070301"/>
            <a:ext cx="749264" cy="74926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446D23EF-01AE-1445-8457-6A106C92AC17}"/>
              </a:ext>
            </a:extLst>
          </p:cNvPr>
          <p:cNvSpPr/>
          <p:nvPr/>
        </p:nvSpPr>
        <p:spPr>
          <a:xfrm>
            <a:off x="6549155" y="3070301"/>
            <a:ext cx="749264" cy="74926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AEA690B4-BA46-6A4F-91CE-B8D55120B789}"/>
              </a:ext>
            </a:extLst>
          </p:cNvPr>
          <p:cNvSpPr/>
          <p:nvPr/>
        </p:nvSpPr>
        <p:spPr>
          <a:xfrm>
            <a:off x="9081421" y="3070301"/>
            <a:ext cx="749264" cy="74926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E02CAEF7-49B6-1E48-8E4E-CC22C037CDAC}"/>
              </a:ext>
            </a:extLst>
          </p:cNvPr>
          <p:cNvSpPr/>
          <p:nvPr/>
        </p:nvSpPr>
        <p:spPr>
          <a:xfrm>
            <a:off x="1307012" y="3251927"/>
            <a:ext cx="857559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01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A0B1E6BE-568B-8141-866E-40D532978EE1}"/>
              </a:ext>
            </a:extLst>
          </p:cNvPr>
          <p:cNvSpPr/>
          <p:nvPr/>
        </p:nvSpPr>
        <p:spPr>
          <a:xfrm>
            <a:off x="3927549" y="3251927"/>
            <a:ext cx="857559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02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40532493-BBF8-8D49-A264-88C05A7B7D3A}"/>
              </a:ext>
            </a:extLst>
          </p:cNvPr>
          <p:cNvSpPr/>
          <p:nvPr/>
        </p:nvSpPr>
        <p:spPr>
          <a:xfrm>
            <a:off x="6470027" y="3251927"/>
            <a:ext cx="857559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03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F54BE0D5-E0AA-3643-B519-90EA5436B109}"/>
              </a:ext>
            </a:extLst>
          </p:cNvPr>
          <p:cNvSpPr/>
          <p:nvPr/>
        </p:nvSpPr>
        <p:spPr>
          <a:xfrm>
            <a:off x="9027274" y="3251927"/>
            <a:ext cx="857559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04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86B5706-B36A-BD45-A810-9D993A8EE8F5}"/>
              </a:ext>
            </a:extLst>
          </p:cNvPr>
          <p:cNvGrpSpPr/>
          <p:nvPr/>
        </p:nvGrpSpPr>
        <p:grpSpPr>
          <a:xfrm>
            <a:off x="1390350" y="4179656"/>
            <a:ext cx="1548443" cy="825968"/>
            <a:chOff x="2475239" y="7140111"/>
            <a:chExt cx="3478342" cy="1651935"/>
          </a:xfrm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EA895570-E00B-D043-A03A-E09B905483F9}"/>
                </a:ext>
              </a:extLst>
            </p:cNvPr>
            <p:cNvSpPr/>
            <p:nvPr/>
          </p:nvSpPr>
          <p:spPr>
            <a:xfrm>
              <a:off x="2505609" y="7140111"/>
              <a:ext cx="344797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b="1" dirty="0">
                  <a:solidFill>
                    <a:schemeClr val="tx2"/>
                  </a:solidFill>
                  <a:latin typeface="Poppins SemiBold" pitchFamily="2" charset="77"/>
                  <a:ea typeface="Roboto Medium" panose="02000000000000000000" pitchFamily="2" charset="0"/>
                  <a:cs typeface="Montserrat" charset="0"/>
                </a:rPr>
                <a:t>Initiation</a:t>
              </a:r>
              <a:endParaRPr lang="en-US" sz="27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endParaRP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4082D9CB-45E6-5642-98DD-7C82947405A4}"/>
                </a:ext>
              </a:extLst>
            </p:cNvPr>
            <p:cNvSpPr txBox="1"/>
            <p:nvPr/>
          </p:nvSpPr>
          <p:spPr>
            <a:xfrm>
              <a:off x="2475239" y="7714828"/>
              <a:ext cx="3478342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Write your paragraph here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924879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3279461" y="523451"/>
            <a:ext cx="56331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Process Infographics</a:t>
            </a:r>
          </a:p>
        </p:txBody>
      </p:sp>
      <p:sp>
        <p:nvSpPr>
          <p:cNvPr id="45" name="CuadroTexto 351">
            <a:extLst>
              <a:ext uri="{FF2B5EF4-FFF2-40B4-BE49-F238E27FC236}">
                <a16:creationId xmlns:a16="http://schemas.microsoft.com/office/drawing/2014/main" id="{14CCF53B-4E8A-804A-9EAC-C1FF6A3EC7E9}"/>
              </a:ext>
            </a:extLst>
          </p:cNvPr>
          <p:cNvSpPr txBox="1"/>
          <p:nvPr/>
        </p:nvSpPr>
        <p:spPr>
          <a:xfrm>
            <a:off x="1335742" y="1191656"/>
            <a:ext cx="95205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Marketing is the study and management of exchange relationships. Marketing is the business process of creating relationships with and satisfying customers.</a:t>
            </a:r>
          </a:p>
        </p:txBody>
      </p:sp>
      <p:sp>
        <p:nvSpPr>
          <p:cNvPr id="12" name="Rectangle 8">
            <a:extLst>
              <a:ext uri="{FF2B5EF4-FFF2-40B4-BE49-F238E27FC236}">
                <a16:creationId xmlns:a16="http://schemas.microsoft.com/office/drawing/2014/main" id="{777122FD-6251-3842-850E-20410CE77A4F}"/>
              </a:ext>
            </a:extLst>
          </p:cNvPr>
          <p:cNvSpPr/>
          <p:nvPr/>
        </p:nvSpPr>
        <p:spPr>
          <a:xfrm>
            <a:off x="8983199" y="3392583"/>
            <a:ext cx="2257370" cy="2023148"/>
          </a:xfrm>
          <a:custGeom>
            <a:avLst/>
            <a:gdLst>
              <a:gd name="connsiteX0" fmla="*/ 0 w 4514739"/>
              <a:gd name="connsiteY0" fmla="*/ 0 h 3314776"/>
              <a:gd name="connsiteX1" fmla="*/ 4514739 w 4514739"/>
              <a:gd name="connsiteY1" fmla="*/ 0 h 3314776"/>
              <a:gd name="connsiteX2" fmla="*/ 4514739 w 4514739"/>
              <a:gd name="connsiteY2" fmla="*/ 3314776 h 3314776"/>
              <a:gd name="connsiteX3" fmla="*/ 0 w 4514739"/>
              <a:gd name="connsiteY3" fmla="*/ 3314776 h 3314776"/>
              <a:gd name="connsiteX4" fmla="*/ 0 w 4514739"/>
              <a:gd name="connsiteY4" fmla="*/ 0 h 3314776"/>
              <a:gd name="connsiteX0" fmla="*/ 0 w 4514739"/>
              <a:gd name="connsiteY0" fmla="*/ 731520 h 4046296"/>
              <a:gd name="connsiteX1" fmla="*/ 4514739 w 4514739"/>
              <a:gd name="connsiteY1" fmla="*/ 0 h 4046296"/>
              <a:gd name="connsiteX2" fmla="*/ 4514739 w 4514739"/>
              <a:gd name="connsiteY2" fmla="*/ 4046296 h 4046296"/>
              <a:gd name="connsiteX3" fmla="*/ 0 w 4514739"/>
              <a:gd name="connsiteY3" fmla="*/ 4046296 h 4046296"/>
              <a:gd name="connsiteX4" fmla="*/ 0 w 4514739"/>
              <a:gd name="connsiteY4" fmla="*/ 731520 h 4046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14739" h="4046296">
                <a:moveTo>
                  <a:pt x="0" y="731520"/>
                </a:moveTo>
                <a:lnTo>
                  <a:pt x="4514739" y="0"/>
                </a:lnTo>
                <a:lnTo>
                  <a:pt x="4514739" y="4046296"/>
                </a:lnTo>
                <a:lnTo>
                  <a:pt x="0" y="4046296"/>
                </a:lnTo>
                <a:lnTo>
                  <a:pt x="0" y="73152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DC2229C0-ACC4-2747-8564-8A576484A962}"/>
              </a:ext>
            </a:extLst>
          </p:cNvPr>
          <p:cNvSpPr/>
          <p:nvPr/>
        </p:nvSpPr>
        <p:spPr>
          <a:xfrm>
            <a:off x="6305943" y="3392583"/>
            <a:ext cx="2257370" cy="2023148"/>
          </a:xfrm>
          <a:custGeom>
            <a:avLst/>
            <a:gdLst>
              <a:gd name="connsiteX0" fmla="*/ 0 w 4514739"/>
              <a:gd name="connsiteY0" fmla="*/ 0 h 3314776"/>
              <a:gd name="connsiteX1" fmla="*/ 4514739 w 4514739"/>
              <a:gd name="connsiteY1" fmla="*/ 0 h 3314776"/>
              <a:gd name="connsiteX2" fmla="*/ 4514739 w 4514739"/>
              <a:gd name="connsiteY2" fmla="*/ 3314776 h 3314776"/>
              <a:gd name="connsiteX3" fmla="*/ 0 w 4514739"/>
              <a:gd name="connsiteY3" fmla="*/ 3314776 h 3314776"/>
              <a:gd name="connsiteX4" fmla="*/ 0 w 4514739"/>
              <a:gd name="connsiteY4" fmla="*/ 0 h 3314776"/>
              <a:gd name="connsiteX0" fmla="*/ 0 w 4514739"/>
              <a:gd name="connsiteY0" fmla="*/ 731520 h 4046296"/>
              <a:gd name="connsiteX1" fmla="*/ 4514739 w 4514739"/>
              <a:gd name="connsiteY1" fmla="*/ 0 h 4046296"/>
              <a:gd name="connsiteX2" fmla="*/ 4514739 w 4514739"/>
              <a:gd name="connsiteY2" fmla="*/ 4046296 h 4046296"/>
              <a:gd name="connsiteX3" fmla="*/ 0 w 4514739"/>
              <a:gd name="connsiteY3" fmla="*/ 4046296 h 4046296"/>
              <a:gd name="connsiteX4" fmla="*/ 0 w 4514739"/>
              <a:gd name="connsiteY4" fmla="*/ 731520 h 4046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14739" h="4046296">
                <a:moveTo>
                  <a:pt x="0" y="731520"/>
                </a:moveTo>
                <a:lnTo>
                  <a:pt x="4514739" y="0"/>
                </a:lnTo>
                <a:lnTo>
                  <a:pt x="4514739" y="4046296"/>
                </a:lnTo>
                <a:lnTo>
                  <a:pt x="0" y="4046296"/>
                </a:lnTo>
                <a:lnTo>
                  <a:pt x="0" y="73152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3CEC3B66-1E59-C142-A53C-C91BBE342EA5}"/>
              </a:ext>
            </a:extLst>
          </p:cNvPr>
          <p:cNvSpPr/>
          <p:nvPr/>
        </p:nvSpPr>
        <p:spPr>
          <a:xfrm>
            <a:off x="3628687" y="3392583"/>
            <a:ext cx="2257370" cy="2023148"/>
          </a:xfrm>
          <a:custGeom>
            <a:avLst/>
            <a:gdLst>
              <a:gd name="connsiteX0" fmla="*/ 0 w 4514739"/>
              <a:gd name="connsiteY0" fmla="*/ 0 h 3314776"/>
              <a:gd name="connsiteX1" fmla="*/ 4514739 w 4514739"/>
              <a:gd name="connsiteY1" fmla="*/ 0 h 3314776"/>
              <a:gd name="connsiteX2" fmla="*/ 4514739 w 4514739"/>
              <a:gd name="connsiteY2" fmla="*/ 3314776 h 3314776"/>
              <a:gd name="connsiteX3" fmla="*/ 0 w 4514739"/>
              <a:gd name="connsiteY3" fmla="*/ 3314776 h 3314776"/>
              <a:gd name="connsiteX4" fmla="*/ 0 w 4514739"/>
              <a:gd name="connsiteY4" fmla="*/ 0 h 3314776"/>
              <a:gd name="connsiteX0" fmla="*/ 0 w 4514739"/>
              <a:gd name="connsiteY0" fmla="*/ 731520 h 4046296"/>
              <a:gd name="connsiteX1" fmla="*/ 4514739 w 4514739"/>
              <a:gd name="connsiteY1" fmla="*/ 0 h 4046296"/>
              <a:gd name="connsiteX2" fmla="*/ 4514739 w 4514739"/>
              <a:gd name="connsiteY2" fmla="*/ 4046296 h 4046296"/>
              <a:gd name="connsiteX3" fmla="*/ 0 w 4514739"/>
              <a:gd name="connsiteY3" fmla="*/ 4046296 h 4046296"/>
              <a:gd name="connsiteX4" fmla="*/ 0 w 4514739"/>
              <a:gd name="connsiteY4" fmla="*/ 731520 h 4046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14739" h="4046296">
                <a:moveTo>
                  <a:pt x="0" y="731520"/>
                </a:moveTo>
                <a:lnTo>
                  <a:pt x="4514739" y="0"/>
                </a:lnTo>
                <a:lnTo>
                  <a:pt x="4514739" y="4046296"/>
                </a:lnTo>
                <a:lnTo>
                  <a:pt x="0" y="4046296"/>
                </a:lnTo>
                <a:lnTo>
                  <a:pt x="0" y="73152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249609-58E0-7B43-AE52-3D467FE4C6F3}"/>
              </a:ext>
            </a:extLst>
          </p:cNvPr>
          <p:cNvSpPr/>
          <p:nvPr/>
        </p:nvSpPr>
        <p:spPr>
          <a:xfrm>
            <a:off x="951431" y="3392583"/>
            <a:ext cx="2257370" cy="2023148"/>
          </a:xfrm>
          <a:custGeom>
            <a:avLst/>
            <a:gdLst>
              <a:gd name="connsiteX0" fmla="*/ 0 w 4514739"/>
              <a:gd name="connsiteY0" fmla="*/ 0 h 3314776"/>
              <a:gd name="connsiteX1" fmla="*/ 4514739 w 4514739"/>
              <a:gd name="connsiteY1" fmla="*/ 0 h 3314776"/>
              <a:gd name="connsiteX2" fmla="*/ 4514739 w 4514739"/>
              <a:gd name="connsiteY2" fmla="*/ 3314776 h 3314776"/>
              <a:gd name="connsiteX3" fmla="*/ 0 w 4514739"/>
              <a:gd name="connsiteY3" fmla="*/ 3314776 h 3314776"/>
              <a:gd name="connsiteX4" fmla="*/ 0 w 4514739"/>
              <a:gd name="connsiteY4" fmla="*/ 0 h 3314776"/>
              <a:gd name="connsiteX0" fmla="*/ 0 w 4514739"/>
              <a:gd name="connsiteY0" fmla="*/ 731520 h 4046296"/>
              <a:gd name="connsiteX1" fmla="*/ 4514739 w 4514739"/>
              <a:gd name="connsiteY1" fmla="*/ 0 h 4046296"/>
              <a:gd name="connsiteX2" fmla="*/ 4514739 w 4514739"/>
              <a:gd name="connsiteY2" fmla="*/ 4046296 h 4046296"/>
              <a:gd name="connsiteX3" fmla="*/ 0 w 4514739"/>
              <a:gd name="connsiteY3" fmla="*/ 4046296 h 4046296"/>
              <a:gd name="connsiteX4" fmla="*/ 0 w 4514739"/>
              <a:gd name="connsiteY4" fmla="*/ 731520 h 4046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14739" h="4046296">
                <a:moveTo>
                  <a:pt x="0" y="731520"/>
                </a:moveTo>
                <a:lnTo>
                  <a:pt x="4514739" y="0"/>
                </a:lnTo>
                <a:lnTo>
                  <a:pt x="4514739" y="4046296"/>
                </a:lnTo>
                <a:lnTo>
                  <a:pt x="0" y="4046296"/>
                </a:lnTo>
                <a:lnTo>
                  <a:pt x="0" y="73152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4" name="Freeform 9281">
            <a:extLst>
              <a:ext uri="{FF2B5EF4-FFF2-40B4-BE49-F238E27FC236}">
                <a16:creationId xmlns:a16="http://schemas.microsoft.com/office/drawing/2014/main" id="{D7F78BDB-8B9A-6D4D-AF29-525E4F61C7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1431" y="2919377"/>
            <a:ext cx="2257370" cy="988594"/>
          </a:xfrm>
          <a:custGeom>
            <a:avLst/>
            <a:gdLst>
              <a:gd name="T0" fmla="*/ 440 w 553"/>
              <a:gd name="T1" fmla="*/ 44 h 299"/>
              <a:gd name="T2" fmla="*/ 172 w 553"/>
              <a:gd name="T3" fmla="*/ 44 h 299"/>
              <a:gd name="T4" fmla="*/ 0 w 553"/>
              <a:gd name="T5" fmla="*/ 254 h 299"/>
              <a:gd name="T6" fmla="*/ 440 w 553"/>
              <a:gd name="T7" fmla="*/ 254 h 299"/>
              <a:gd name="T8" fmla="*/ 440 w 553"/>
              <a:gd name="T9" fmla="*/ 298 h 299"/>
              <a:gd name="T10" fmla="*/ 477 w 553"/>
              <a:gd name="T11" fmla="*/ 249 h 299"/>
              <a:gd name="T12" fmla="*/ 552 w 553"/>
              <a:gd name="T13" fmla="*/ 149 h 299"/>
              <a:gd name="T14" fmla="*/ 477 w 553"/>
              <a:gd name="T15" fmla="*/ 48 h 299"/>
              <a:gd name="T16" fmla="*/ 440 w 553"/>
              <a:gd name="T17" fmla="*/ 0 h 299"/>
              <a:gd name="T18" fmla="*/ 440 w 553"/>
              <a:gd name="T19" fmla="*/ 44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53" h="299">
                <a:moveTo>
                  <a:pt x="440" y="44"/>
                </a:moveTo>
                <a:lnTo>
                  <a:pt x="172" y="44"/>
                </a:lnTo>
                <a:lnTo>
                  <a:pt x="0" y="254"/>
                </a:lnTo>
                <a:lnTo>
                  <a:pt x="440" y="254"/>
                </a:lnTo>
                <a:lnTo>
                  <a:pt x="440" y="298"/>
                </a:lnTo>
                <a:lnTo>
                  <a:pt x="477" y="249"/>
                </a:lnTo>
                <a:lnTo>
                  <a:pt x="552" y="149"/>
                </a:lnTo>
                <a:lnTo>
                  <a:pt x="477" y="48"/>
                </a:lnTo>
                <a:lnTo>
                  <a:pt x="440" y="0"/>
                </a:lnTo>
                <a:lnTo>
                  <a:pt x="440" y="44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5" name="Freeform 9281">
            <a:extLst>
              <a:ext uri="{FF2B5EF4-FFF2-40B4-BE49-F238E27FC236}">
                <a16:creationId xmlns:a16="http://schemas.microsoft.com/office/drawing/2014/main" id="{9108529D-A558-124A-BB2E-E60D3BC0C7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8687" y="2919377"/>
            <a:ext cx="2257370" cy="988594"/>
          </a:xfrm>
          <a:custGeom>
            <a:avLst/>
            <a:gdLst>
              <a:gd name="T0" fmla="*/ 440 w 553"/>
              <a:gd name="T1" fmla="*/ 44 h 299"/>
              <a:gd name="T2" fmla="*/ 172 w 553"/>
              <a:gd name="T3" fmla="*/ 44 h 299"/>
              <a:gd name="T4" fmla="*/ 0 w 553"/>
              <a:gd name="T5" fmla="*/ 254 h 299"/>
              <a:gd name="T6" fmla="*/ 440 w 553"/>
              <a:gd name="T7" fmla="*/ 254 h 299"/>
              <a:gd name="T8" fmla="*/ 440 w 553"/>
              <a:gd name="T9" fmla="*/ 298 h 299"/>
              <a:gd name="T10" fmla="*/ 477 w 553"/>
              <a:gd name="T11" fmla="*/ 249 h 299"/>
              <a:gd name="T12" fmla="*/ 552 w 553"/>
              <a:gd name="T13" fmla="*/ 149 h 299"/>
              <a:gd name="T14" fmla="*/ 477 w 553"/>
              <a:gd name="T15" fmla="*/ 48 h 299"/>
              <a:gd name="T16" fmla="*/ 440 w 553"/>
              <a:gd name="T17" fmla="*/ 0 h 299"/>
              <a:gd name="T18" fmla="*/ 440 w 553"/>
              <a:gd name="T19" fmla="*/ 44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53" h="299">
                <a:moveTo>
                  <a:pt x="440" y="44"/>
                </a:moveTo>
                <a:lnTo>
                  <a:pt x="172" y="44"/>
                </a:lnTo>
                <a:lnTo>
                  <a:pt x="0" y="254"/>
                </a:lnTo>
                <a:lnTo>
                  <a:pt x="440" y="254"/>
                </a:lnTo>
                <a:lnTo>
                  <a:pt x="440" y="298"/>
                </a:lnTo>
                <a:lnTo>
                  <a:pt x="477" y="249"/>
                </a:lnTo>
                <a:lnTo>
                  <a:pt x="552" y="149"/>
                </a:lnTo>
                <a:lnTo>
                  <a:pt x="477" y="48"/>
                </a:lnTo>
                <a:lnTo>
                  <a:pt x="440" y="0"/>
                </a:lnTo>
                <a:lnTo>
                  <a:pt x="440" y="44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6" name="Freeform 9281">
            <a:extLst>
              <a:ext uri="{FF2B5EF4-FFF2-40B4-BE49-F238E27FC236}">
                <a16:creationId xmlns:a16="http://schemas.microsoft.com/office/drawing/2014/main" id="{AA34BBC4-8B21-9B44-805A-9D645EAD19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5943" y="2919377"/>
            <a:ext cx="2257370" cy="988594"/>
          </a:xfrm>
          <a:custGeom>
            <a:avLst/>
            <a:gdLst>
              <a:gd name="T0" fmla="*/ 440 w 553"/>
              <a:gd name="T1" fmla="*/ 44 h 299"/>
              <a:gd name="T2" fmla="*/ 172 w 553"/>
              <a:gd name="T3" fmla="*/ 44 h 299"/>
              <a:gd name="T4" fmla="*/ 0 w 553"/>
              <a:gd name="T5" fmla="*/ 254 h 299"/>
              <a:gd name="T6" fmla="*/ 440 w 553"/>
              <a:gd name="T7" fmla="*/ 254 h 299"/>
              <a:gd name="T8" fmla="*/ 440 w 553"/>
              <a:gd name="T9" fmla="*/ 298 h 299"/>
              <a:gd name="T10" fmla="*/ 477 w 553"/>
              <a:gd name="T11" fmla="*/ 249 h 299"/>
              <a:gd name="T12" fmla="*/ 552 w 553"/>
              <a:gd name="T13" fmla="*/ 149 h 299"/>
              <a:gd name="T14" fmla="*/ 477 w 553"/>
              <a:gd name="T15" fmla="*/ 48 h 299"/>
              <a:gd name="T16" fmla="*/ 440 w 553"/>
              <a:gd name="T17" fmla="*/ 0 h 299"/>
              <a:gd name="T18" fmla="*/ 440 w 553"/>
              <a:gd name="T19" fmla="*/ 44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53" h="299">
                <a:moveTo>
                  <a:pt x="440" y="44"/>
                </a:moveTo>
                <a:lnTo>
                  <a:pt x="172" y="44"/>
                </a:lnTo>
                <a:lnTo>
                  <a:pt x="0" y="254"/>
                </a:lnTo>
                <a:lnTo>
                  <a:pt x="440" y="254"/>
                </a:lnTo>
                <a:lnTo>
                  <a:pt x="440" y="298"/>
                </a:lnTo>
                <a:lnTo>
                  <a:pt x="477" y="249"/>
                </a:lnTo>
                <a:lnTo>
                  <a:pt x="552" y="149"/>
                </a:lnTo>
                <a:lnTo>
                  <a:pt x="477" y="48"/>
                </a:lnTo>
                <a:lnTo>
                  <a:pt x="440" y="0"/>
                </a:lnTo>
                <a:lnTo>
                  <a:pt x="440" y="44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7" name="Freeform 9281">
            <a:extLst>
              <a:ext uri="{FF2B5EF4-FFF2-40B4-BE49-F238E27FC236}">
                <a16:creationId xmlns:a16="http://schemas.microsoft.com/office/drawing/2014/main" id="{64C7C07F-2246-8743-A819-6C22DE23C1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83199" y="2919377"/>
            <a:ext cx="2257370" cy="988594"/>
          </a:xfrm>
          <a:custGeom>
            <a:avLst/>
            <a:gdLst>
              <a:gd name="T0" fmla="*/ 440 w 553"/>
              <a:gd name="T1" fmla="*/ 44 h 299"/>
              <a:gd name="T2" fmla="*/ 172 w 553"/>
              <a:gd name="T3" fmla="*/ 44 h 299"/>
              <a:gd name="T4" fmla="*/ 0 w 553"/>
              <a:gd name="T5" fmla="*/ 254 h 299"/>
              <a:gd name="T6" fmla="*/ 440 w 553"/>
              <a:gd name="T7" fmla="*/ 254 h 299"/>
              <a:gd name="T8" fmla="*/ 440 w 553"/>
              <a:gd name="T9" fmla="*/ 298 h 299"/>
              <a:gd name="T10" fmla="*/ 477 w 553"/>
              <a:gd name="T11" fmla="*/ 249 h 299"/>
              <a:gd name="T12" fmla="*/ 552 w 553"/>
              <a:gd name="T13" fmla="*/ 149 h 299"/>
              <a:gd name="T14" fmla="*/ 477 w 553"/>
              <a:gd name="T15" fmla="*/ 48 h 299"/>
              <a:gd name="T16" fmla="*/ 440 w 553"/>
              <a:gd name="T17" fmla="*/ 0 h 299"/>
              <a:gd name="T18" fmla="*/ 440 w 553"/>
              <a:gd name="T19" fmla="*/ 44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53" h="299">
                <a:moveTo>
                  <a:pt x="440" y="44"/>
                </a:moveTo>
                <a:lnTo>
                  <a:pt x="172" y="44"/>
                </a:lnTo>
                <a:lnTo>
                  <a:pt x="0" y="254"/>
                </a:lnTo>
                <a:lnTo>
                  <a:pt x="440" y="254"/>
                </a:lnTo>
                <a:lnTo>
                  <a:pt x="440" y="298"/>
                </a:lnTo>
                <a:lnTo>
                  <a:pt x="477" y="249"/>
                </a:lnTo>
                <a:lnTo>
                  <a:pt x="552" y="149"/>
                </a:lnTo>
                <a:lnTo>
                  <a:pt x="477" y="48"/>
                </a:lnTo>
                <a:lnTo>
                  <a:pt x="440" y="0"/>
                </a:lnTo>
                <a:lnTo>
                  <a:pt x="440" y="4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5227676-6EDC-9344-8626-9E8B1D6DD646}"/>
              </a:ext>
            </a:extLst>
          </p:cNvPr>
          <p:cNvGrpSpPr/>
          <p:nvPr/>
        </p:nvGrpSpPr>
        <p:grpSpPr>
          <a:xfrm>
            <a:off x="3983150" y="4245695"/>
            <a:ext cx="1548443" cy="825968"/>
            <a:chOff x="2475239" y="7140111"/>
            <a:chExt cx="3478342" cy="1651935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81BEE2E-E640-F642-9D4B-5F1DF2722834}"/>
                </a:ext>
              </a:extLst>
            </p:cNvPr>
            <p:cNvSpPr/>
            <p:nvPr/>
          </p:nvSpPr>
          <p:spPr>
            <a:xfrm>
              <a:off x="2505609" y="7140111"/>
              <a:ext cx="344797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b="1" dirty="0">
                  <a:solidFill>
                    <a:schemeClr val="tx2"/>
                  </a:solidFill>
                  <a:latin typeface="Poppins SemiBold" pitchFamily="2" charset="77"/>
                  <a:ea typeface="Roboto Medium" panose="02000000000000000000" pitchFamily="2" charset="0"/>
                  <a:cs typeface="Montserrat" charset="0"/>
                </a:rPr>
                <a:t>Planning</a:t>
              </a:r>
              <a:endParaRPr lang="en-US" sz="27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8A9BF3E-5B5C-7947-AAA1-B4B38F04DC66}"/>
                </a:ext>
              </a:extLst>
            </p:cNvPr>
            <p:cNvSpPr txBox="1"/>
            <p:nvPr/>
          </p:nvSpPr>
          <p:spPr>
            <a:xfrm>
              <a:off x="2475239" y="7714828"/>
              <a:ext cx="3478342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Write your paragraph here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A69CEB1-D38D-5043-8905-69F8BAF36442}"/>
              </a:ext>
            </a:extLst>
          </p:cNvPr>
          <p:cNvGrpSpPr/>
          <p:nvPr/>
        </p:nvGrpSpPr>
        <p:grpSpPr>
          <a:xfrm>
            <a:off x="6673753" y="4245695"/>
            <a:ext cx="1548443" cy="825968"/>
            <a:chOff x="2475239" y="7140111"/>
            <a:chExt cx="3478342" cy="1651935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C772065-8691-E54C-BAA9-8979D3A12BDD}"/>
                </a:ext>
              </a:extLst>
            </p:cNvPr>
            <p:cNvSpPr/>
            <p:nvPr/>
          </p:nvSpPr>
          <p:spPr>
            <a:xfrm>
              <a:off x="2505609" y="7140111"/>
              <a:ext cx="344797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b="1" dirty="0">
                  <a:solidFill>
                    <a:schemeClr val="tx2"/>
                  </a:solidFill>
                  <a:latin typeface="Poppins SemiBold" pitchFamily="2" charset="77"/>
                  <a:ea typeface="Roboto Medium" panose="02000000000000000000" pitchFamily="2" charset="0"/>
                  <a:cs typeface="Montserrat" charset="0"/>
                </a:rPr>
                <a:t>Execution</a:t>
              </a:r>
              <a:endParaRPr lang="en-US" sz="27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2808EA28-ADCE-2041-8755-6FD3CB32669A}"/>
                </a:ext>
              </a:extLst>
            </p:cNvPr>
            <p:cNvSpPr txBox="1"/>
            <p:nvPr/>
          </p:nvSpPr>
          <p:spPr>
            <a:xfrm>
              <a:off x="2475239" y="7714828"/>
              <a:ext cx="3478342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Write your paragraph here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5733DE5-1FAC-0348-B707-2D22826DF57C}"/>
              </a:ext>
            </a:extLst>
          </p:cNvPr>
          <p:cNvGrpSpPr/>
          <p:nvPr/>
        </p:nvGrpSpPr>
        <p:grpSpPr>
          <a:xfrm>
            <a:off x="9337685" y="4245695"/>
            <a:ext cx="1548443" cy="825968"/>
            <a:chOff x="2475239" y="7140111"/>
            <a:chExt cx="3478342" cy="1651935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184033FC-6D91-2A42-9251-AFAD64EC45AF}"/>
                </a:ext>
              </a:extLst>
            </p:cNvPr>
            <p:cNvSpPr/>
            <p:nvPr/>
          </p:nvSpPr>
          <p:spPr>
            <a:xfrm>
              <a:off x="2505609" y="7140111"/>
              <a:ext cx="344797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b="1" dirty="0">
                  <a:solidFill>
                    <a:schemeClr val="tx2"/>
                  </a:solidFill>
                  <a:latin typeface="Poppins SemiBold" pitchFamily="2" charset="77"/>
                  <a:ea typeface="Roboto Medium" panose="02000000000000000000" pitchFamily="2" charset="0"/>
                  <a:cs typeface="Montserrat" charset="0"/>
                </a:rPr>
                <a:t>Control</a:t>
              </a:r>
              <a:endParaRPr lang="en-US" sz="27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6197F68-3643-3C48-B091-BC23512A1C34}"/>
                </a:ext>
              </a:extLst>
            </p:cNvPr>
            <p:cNvSpPr txBox="1"/>
            <p:nvPr/>
          </p:nvSpPr>
          <p:spPr>
            <a:xfrm>
              <a:off x="2475239" y="7714828"/>
              <a:ext cx="3478342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Write your paragraph here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755A3AA-6DC5-604C-AC24-FD485569F82C}"/>
              </a:ext>
            </a:extLst>
          </p:cNvPr>
          <p:cNvGrpSpPr/>
          <p:nvPr/>
        </p:nvGrpSpPr>
        <p:grpSpPr>
          <a:xfrm>
            <a:off x="1305872" y="4245695"/>
            <a:ext cx="1548443" cy="825968"/>
            <a:chOff x="2475239" y="7140111"/>
            <a:chExt cx="3478342" cy="1651935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1DCE68C-E641-A841-883B-0EF41193F6D4}"/>
                </a:ext>
              </a:extLst>
            </p:cNvPr>
            <p:cNvSpPr/>
            <p:nvPr/>
          </p:nvSpPr>
          <p:spPr>
            <a:xfrm>
              <a:off x="2505609" y="7140111"/>
              <a:ext cx="344797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b="1" dirty="0">
                  <a:solidFill>
                    <a:schemeClr val="tx2"/>
                  </a:solidFill>
                  <a:latin typeface="Poppins SemiBold" pitchFamily="2" charset="77"/>
                  <a:ea typeface="Roboto Medium" panose="02000000000000000000" pitchFamily="2" charset="0"/>
                  <a:cs typeface="Montserrat" charset="0"/>
                </a:rPr>
                <a:t>Initiation</a:t>
              </a:r>
              <a:endParaRPr lang="en-US" sz="27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929897B-B2DC-9C48-8920-9B618A93F613}"/>
                </a:ext>
              </a:extLst>
            </p:cNvPr>
            <p:cNvSpPr txBox="1"/>
            <p:nvPr/>
          </p:nvSpPr>
          <p:spPr>
            <a:xfrm>
              <a:off x="2475239" y="7714828"/>
              <a:ext cx="3478342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Write your paragraph here</a:t>
              </a:r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D4E90ADD-97AF-2A40-BBF0-80BB1913C65C}"/>
              </a:ext>
            </a:extLst>
          </p:cNvPr>
          <p:cNvSpPr/>
          <p:nvPr/>
        </p:nvSpPr>
        <p:spPr>
          <a:xfrm>
            <a:off x="1658074" y="3199116"/>
            <a:ext cx="857559" cy="55399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000" b="1" dirty="0">
                <a:solidFill>
                  <a:schemeClr val="bg1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01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B074711-539F-1F49-BF00-4B95221A5C95}"/>
              </a:ext>
            </a:extLst>
          </p:cNvPr>
          <p:cNvSpPr/>
          <p:nvPr/>
        </p:nvSpPr>
        <p:spPr>
          <a:xfrm>
            <a:off x="4335352" y="3199116"/>
            <a:ext cx="857559" cy="55399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000" b="1" dirty="0">
                <a:solidFill>
                  <a:schemeClr val="bg1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02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8B56D26-C9FF-584F-8655-B427229AE139}"/>
              </a:ext>
            </a:extLst>
          </p:cNvPr>
          <p:cNvSpPr/>
          <p:nvPr/>
        </p:nvSpPr>
        <p:spPr>
          <a:xfrm>
            <a:off x="7033637" y="3199116"/>
            <a:ext cx="857559" cy="55399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000" b="1" dirty="0">
                <a:solidFill>
                  <a:schemeClr val="bg1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03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5C6DFDD-A91D-9E4E-8372-4C35B8BD147A}"/>
              </a:ext>
            </a:extLst>
          </p:cNvPr>
          <p:cNvSpPr/>
          <p:nvPr/>
        </p:nvSpPr>
        <p:spPr>
          <a:xfrm>
            <a:off x="9710915" y="3199116"/>
            <a:ext cx="857559" cy="55399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000" b="1" dirty="0">
                <a:solidFill>
                  <a:schemeClr val="bg1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18178356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3279461" y="523451"/>
            <a:ext cx="56331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Process Infographics</a:t>
            </a:r>
          </a:p>
        </p:txBody>
      </p:sp>
      <p:sp>
        <p:nvSpPr>
          <p:cNvPr id="45" name="CuadroTexto 351">
            <a:extLst>
              <a:ext uri="{FF2B5EF4-FFF2-40B4-BE49-F238E27FC236}">
                <a16:creationId xmlns:a16="http://schemas.microsoft.com/office/drawing/2014/main" id="{14CCF53B-4E8A-804A-9EAC-C1FF6A3EC7E9}"/>
              </a:ext>
            </a:extLst>
          </p:cNvPr>
          <p:cNvSpPr txBox="1"/>
          <p:nvPr/>
        </p:nvSpPr>
        <p:spPr>
          <a:xfrm>
            <a:off x="1335742" y="1191656"/>
            <a:ext cx="95205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Marketing is the study and management of exchange relationships. Marketing is the business process of creating relationships with and satisfying customers.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635F8CF5-1674-8D49-A840-67E6EC241A45}"/>
              </a:ext>
            </a:extLst>
          </p:cNvPr>
          <p:cNvSpPr/>
          <p:nvPr/>
        </p:nvSpPr>
        <p:spPr>
          <a:xfrm>
            <a:off x="1343303" y="4126462"/>
            <a:ext cx="2341337" cy="16573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35" name="Bent Arrow 34">
            <a:extLst>
              <a:ext uri="{FF2B5EF4-FFF2-40B4-BE49-F238E27FC236}">
                <a16:creationId xmlns:a16="http://schemas.microsoft.com/office/drawing/2014/main" id="{8EEF0782-6975-4C46-BF04-68752BCFECB9}"/>
              </a:ext>
            </a:extLst>
          </p:cNvPr>
          <p:cNvSpPr/>
          <p:nvPr/>
        </p:nvSpPr>
        <p:spPr>
          <a:xfrm>
            <a:off x="2346965" y="2848921"/>
            <a:ext cx="1337675" cy="1274028"/>
          </a:xfrm>
          <a:prstGeom prst="ben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>
              <a:solidFill>
                <a:schemeClr val="tx1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1C6D097-E4A7-C64A-AD94-9392CE1F81D0}"/>
              </a:ext>
            </a:extLst>
          </p:cNvPr>
          <p:cNvSpPr/>
          <p:nvPr/>
        </p:nvSpPr>
        <p:spPr>
          <a:xfrm>
            <a:off x="1343303" y="3700842"/>
            <a:ext cx="2341337" cy="6001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7FC2B8A3-27C9-A04F-940C-B9C87D09D265}"/>
              </a:ext>
            </a:extLst>
          </p:cNvPr>
          <p:cNvSpPr/>
          <p:nvPr/>
        </p:nvSpPr>
        <p:spPr>
          <a:xfrm>
            <a:off x="1911486" y="4596130"/>
            <a:ext cx="1220155" cy="2308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Initiation</a:t>
            </a:r>
            <a:endParaRPr lang="en-US" sz="2700" b="1" dirty="0">
              <a:solidFill>
                <a:schemeClr val="tx2"/>
              </a:solidFill>
              <a:latin typeface="Poppins SemiBold" pitchFamily="2" charset="77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1573CC54-4636-6E4C-A8CC-8400C5005CE6}"/>
              </a:ext>
            </a:extLst>
          </p:cNvPr>
          <p:cNvSpPr txBox="1"/>
          <p:nvPr/>
        </p:nvSpPr>
        <p:spPr>
          <a:xfrm>
            <a:off x="1644386" y="4883488"/>
            <a:ext cx="17391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Write your paragraph here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393BE961-C0B8-5246-B44D-234E60C30A5A}"/>
              </a:ext>
            </a:extLst>
          </p:cNvPr>
          <p:cNvSpPr/>
          <p:nvPr/>
        </p:nvSpPr>
        <p:spPr>
          <a:xfrm>
            <a:off x="2092784" y="3847687"/>
            <a:ext cx="857559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01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41001E36-09A7-0F48-B4A5-AB801D0392D4}"/>
              </a:ext>
            </a:extLst>
          </p:cNvPr>
          <p:cNvSpPr/>
          <p:nvPr/>
        </p:nvSpPr>
        <p:spPr>
          <a:xfrm>
            <a:off x="3730743" y="4126462"/>
            <a:ext cx="2341337" cy="16573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73" name="Bent Arrow 72">
            <a:extLst>
              <a:ext uri="{FF2B5EF4-FFF2-40B4-BE49-F238E27FC236}">
                <a16:creationId xmlns:a16="http://schemas.microsoft.com/office/drawing/2014/main" id="{3A32682E-0FF9-0A42-AAB1-5939C110C37E}"/>
              </a:ext>
            </a:extLst>
          </p:cNvPr>
          <p:cNvSpPr/>
          <p:nvPr/>
        </p:nvSpPr>
        <p:spPr>
          <a:xfrm>
            <a:off x="4734405" y="2848921"/>
            <a:ext cx="1337675" cy="1274028"/>
          </a:xfrm>
          <a:prstGeom prst="ben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>
              <a:solidFill>
                <a:schemeClr val="tx1"/>
              </a:solidFill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2042E0C5-0F8B-E940-85BB-B4B7B5A8CCA1}"/>
              </a:ext>
            </a:extLst>
          </p:cNvPr>
          <p:cNvSpPr/>
          <p:nvPr/>
        </p:nvSpPr>
        <p:spPr>
          <a:xfrm>
            <a:off x="3730743" y="3700842"/>
            <a:ext cx="2341337" cy="6001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97E73D2B-61E2-3942-9FC6-D27817F6F5C8}"/>
              </a:ext>
            </a:extLst>
          </p:cNvPr>
          <p:cNvSpPr/>
          <p:nvPr/>
        </p:nvSpPr>
        <p:spPr>
          <a:xfrm>
            <a:off x="4298926" y="4596130"/>
            <a:ext cx="1220155" cy="2308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Planning</a:t>
            </a:r>
            <a:endParaRPr lang="en-US" sz="2700" b="1" dirty="0">
              <a:solidFill>
                <a:schemeClr val="tx2"/>
              </a:solidFill>
              <a:latin typeface="Poppins SemiBold" pitchFamily="2" charset="77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5CA67E7F-FC11-C144-866E-B2BF0E3C4BA4}"/>
              </a:ext>
            </a:extLst>
          </p:cNvPr>
          <p:cNvSpPr txBox="1"/>
          <p:nvPr/>
        </p:nvSpPr>
        <p:spPr>
          <a:xfrm>
            <a:off x="4031826" y="4883488"/>
            <a:ext cx="17391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Write your paragraph here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1156643B-39D6-124B-A681-A23D4B2DB128}"/>
              </a:ext>
            </a:extLst>
          </p:cNvPr>
          <p:cNvSpPr/>
          <p:nvPr/>
        </p:nvSpPr>
        <p:spPr>
          <a:xfrm>
            <a:off x="4480224" y="3847687"/>
            <a:ext cx="857559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02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0940F7AF-EDB8-7240-8FE1-7C0F07B8752A}"/>
              </a:ext>
            </a:extLst>
          </p:cNvPr>
          <p:cNvSpPr/>
          <p:nvPr/>
        </p:nvSpPr>
        <p:spPr>
          <a:xfrm>
            <a:off x="6119921" y="4126462"/>
            <a:ext cx="2341337" cy="16573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87" name="Bent Arrow 86">
            <a:extLst>
              <a:ext uri="{FF2B5EF4-FFF2-40B4-BE49-F238E27FC236}">
                <a16:creationId xmlns:a16="http://schemas.microsoft.com/office/drawing/2014/main" id="{4F7457D0-7FCC-A642-8B2F-3D8789B7BB73}"/>
              </a:ext>
            </a:extLst>
          </p:cNvPr>
          <p:cNvSpPr/>
          <p:nvPr/>
        </p:nvSpPr>
        <p:spPr>
          <a:xfrm>
            <a:off x="7123582" y="2848921"/>
            <a:ext cx="1337675" cy="1274028"/>
          </a:xfrm>
          <a:prstGeom prst="bent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>
              <a:solidFill>
                <a:schemeClr val="tx1"/>
              </a:solidFill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B8443353-B1CF-204C-B485-BD767C2F8A6B}"/>
              </a:ext>
            </a:extLst>
          </p:cNvPr>
          <p:cNvSpPr/>
          <p:nvPr/>
        </p:nvSpPr>
        <p:spPr>
          <a:xfrm>
            <a:off x="6119921" y="3700842"/>
            <a:ext cx="2341337" cy="60016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0E06B97D-3A28-6F4A-BCB3-1EF7BD61D7DA}"/>
              </a:ext>
            </a:extLst>
          </p:cNvPr>
          <p:cNvSpPr/>
          <p:nvPr/>
        </p:nvSpPr>
        <p:spPr>
          <a:xfrm>
            <a:off x="6688104" y="4596130"/>
            <a:ext cx="1220155" cy="2308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Execution</a:t>
            </a:r>
            <a:endParaRPr lang="en-US" sz="2700" b="1" dirty="0">
              <a:solidFill>
                <a:schemeClr val="tx2"/>
              </a:solidFill>
              <a:latin typeface="Poppins SemiBold" pitchFamily="2" charset="77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7047EF56-4988-C541-B845-4AF75607AA9A}"/>
              </a:ext>
            </a:extLst>
          </p:cNvPr>
          <p:cNvSpPr txBox="1"/>
          <p:nvPr/>
        </p:nvSpPr>
        <p:spPr>
          <a:xfrm>
            <a:off x="6421003" y="4883488"/>
            <a:ext cx="17391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Write your paragraph here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917CB09C-DF8C-DB41-A204-F681953984FD}"/>
              </a:ext>
            </a:extLst>
          </p:cNvPr>
          <p:cNvSpPr/>
          <p:nvPr/>
        </p:nvSpPr>
        <p:spPr>
          <a:xfrm>
            <a:off x="6869402" y="3847687"/>
            <a:ext cx="857559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03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056D41D5-D88D-3F46-AC6A-90B896AADE9E}"/>
              </a:ext>
            </a:extLst>
          </p:cNvPr>
          <p:cNvSpPr/>
          <p:nvPr/>
        </p:nvSpPr>
        <p:spPr>
          <a:xfrm>
            <a:off x="8507361" y="4126462"/>
            <a:ext cx="2341337" cy="16573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95" name="Bent Arrow 94">
            <a:extLst>
              <a:ext uri="{FF2B5EF4-FFF2-40B4-BE49-F238E27FC236}">
                <a16:creationId xmlns:a16="http://schemas.microsoft.com/office/drawing/2014/main" id="{BBBA5CA4-32B5-1946-BB63-E8A54A1B5A57}"/>
              </a:ext>
            </a:extLst>
          </p:cNvPr>
          <p:cNvSpPr/>
          <p:nvPr/>
        </p:nvSpPr>
        <p:spPr>
          <a:xfrm>
            <a:off x="9511022" y="2848921"/>
            <a:ext cx="1337675" cy="1274028"/>
          </a:xfrm>
          <a:prstGeom prst="bent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>
              <a:solidFill>
                <a:schemeClr val="tx1"/>
              </a:solidFill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9D5F523A-10F7-4B44-96EC-972A32C3E127}"/>
              </a:ext>
            </a:extLst>
          </p:cNvPr>
          <p:cNvSpPr/>
          <p:nvPr/>
        </p:nvSpPr>
        <p:spPr>
          <a:xfrm>
            <a:off x="8507361" y="3700842"/>
            <a:ext cx="2341337" cy="60016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92FD6E4B-C430-3B49-A213-754928F2F70E}"/>
              </a:ext>
            </a:extLst>
          </p:cNvPr>
          <p:cNvSpPr/>
          <p:nvPr/>
        </p:nvSpPr>
        <p:spPr>
          <a:xfrm>
            <a:off x="9075544" y="4596130"/>
            <a:ext cx="1220155" cy="2308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Control</a:t>
            </a:r>
            <a:endParaRPr lang="en-US" sz="2700" b="1" dirty="0">
              <a:solidFill>
                <a:schemeClr val="tx2"/>
              </a:solidFill>
              <a:latin typeface="Poppins SemiBold" pitchFamily="2" charset="77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2A27D84B-364C-A241-A181-950C8F8EE058}"/>
              </a:ext>
            </a:extLst>
          </p:cNvPr>
          <p:cNvSpPr txBox="1"/>
          <p:nvPr/>
        </p:nvSpPr>
        <p:spPr>
          <a:xfrm>
            <a:off x="8808443" y="4883488"/>
            <a:ext cx="17391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Write your paragraph here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61E179F6-021F-AA42-A912-6FFF6E058EA0}"/>
              </a:ext>
            </a:extLst>
          </p:cNvPr>
          <p:cNvSpPr/>
          <p:nvPr/>
        </p:nvSpPr>
        <p:spPr>
          <a:xfrm>
            <a:off x="9256842" y="3847687"/>
            <a:ext cx="857559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21372961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3279461" y="523451"/>
            <a:ext cx="56331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Process Infographics</a:t>
            </a:r>
          </a:p>
        </p:txBody>
      </p:sp>
      <p:sp>
        <p:nvSpPr>
          <p:cNvPr id="45" name="CuadroTexto 351">
            <a:extLst>
              <a:ext uri="{FF2B5EF4-FFF2-40B4-BE49-F238E27FC236}">
                <a16:creationId xmlns:a16="http://schemas.microsoft.com/office/drawing/2014/main" id="{14CCF53B-4E8A-804A-9EAC-C1FF6A3EC7E9}"/>
              </a:ext>
            </a:extLst>
          </p:cNvPr>
          <p:cNvSpPr txBox="1"/>
          <p:nvPr/>
        </p:nvSpPr>
        <p:spPr>
          <a:xfrm>
            <a:off x="1335742" y="1191656"/>
            <a:ext cx="95205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Marketing is the study and management of exchange relationships. Marketing is the business process of creating relationships with and satisfying customers.</a:t>
            </a:r>
          </a:p>
        </p:txBody>
      </p:sp>
      <p:sp>
        <p:nvSpPr>
          <p:cNvPr id="53" name="Hexagon 52">
            <a:extLst>
              <a:ext uri="{FF2B5EF4-FFF2-40B4-BE49-F238E27FC236}">
                <a16:creationId xmlns:a16="http://schemas.microsoft.com/office/drawing/2014/main" id="{8BBACF11-9C59-2248-A81F-F1CED5946B6E}"/>
              </a:ext>
            </a:extLst>
          </p:cNvPr>
          <p:cNvSpPr/>
          <p:nvPr/>
        </p:nvSpPr>
        <p:spPr>
          <a:xfrm rot="10800000">
            <a:off x="8671814" y="2778130"/>
            <a:ext cx="1775194" cy="1530340"/>
          </a:xfrm>
          <a:prstGeom prst="hexagon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55" name="Hexagon 54">
            <a:extLst>
              <a:ext uri="{FF2B5EF4-FFF2-40B4-BE49-F238E27FC236}">
                <a16:creationId xmlns:a16="http://schemas.microsoft.com/office/drawing/2014/main" id="{C1450FD8-5A8C-9042-BF28-BC586F0FE10E}"/>
              </a:ext>
            </a:extLst>
          </p:cNvPr>
          <p:cNvSpPr/>
          <p:nvPr/>
        </p:nvSpPr>
        <p:spPr>
          <a:xfrm rot="10800000">
            <a:off x="8383492" y="2778130"/>
            <a:ext cx="1775196" cy="1530341"/>
          </a:xfrm>
          <a:prstGeom prst="hexagon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47" name="Hexagon 46">
            <a:extLst>
              <a:ext uri="{FF2B5EF4-FFF2-40B4-BE49-F238E27FC236}">
                <a16:creationId xmlns:a16="http://schemas.microsoft.com/office/drawing/2014/main" id="{6B555AF7-F932-A64A-AA69-78AB08AD315E}"/>
              </a:ext>
            </a:extLst>
          </p:cNvPr>
          <p:cNvSpPr/>
          <p:nvPr/>
        </p:nvSpPr>
        <p:spPr>
          <a:xfrm rot="10800000">
            <a:off x="6983628" y="3543302"/>
            <a:ext cx="1775194" cy="1530340"/>
          </a:xfrm>
          <a:prstGeom prst="hexag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48" name="Hexagon 47">
            <a:extLst>
              <a:ext uri="{FF2B5EF4-FFF2-40B4-BE49-F238E27FC236}">
                <a16:creationId xmlns:a16="http://schemas.microsoft.com/office/drawing/2014/main" id="{408EBE79-3FF7-AD46-B074-AD69C172238E}"/>
              </a:ext>
            </a:extLst>
          </p:cNvPr>
          <p:cNvSpPr/>
          <p:nvPr/>
        </p:nvSpPr>
        <p:spPr>
          <a:xfrm rot="10800000">
            <a:off x="6695306" y="3543301"/>
            <a:ext cx="1775196" cy="1530341"/>
          </a:xfrm>
          <a:prstGeom prst="hexagon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50" name="Hexagon 49">
            <a:extLst>
              <a:ext uri="{FF2B5EF4-FFF2-40B4-BE49-F238E27FC236}">
                <a16:creationId xmlns:a16="http://schemas.microsoft.com/office/drawing/2014/main" id="{56BDAE86-CE5C-7C42-838C-2F0E67AA9DDD}"/>
              </a:ext>
            </a:extLst>
          </p:cNvPr>
          <p:cNvSpPr/>
          <p:nvPr/>
        </p:nvSpPr>
        <p:spPr>
          <a:xfrm rot="10800000">
            <a:off x="5287447" y="2778130"/>
            <a:ext cx="1775194" cy="1530340"/>
          </a:xfrm>
          <a:prstGeom prst="hexag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51" name="Hexagon 50">
            <a:extLst>
              <a:ext uri="{FF2B5EF4-FFF2-40B4-BE49-F238E27FC236}">
                <a16:creationId xmlns:a16="http://schemas.microsoft.com/office/drawing/2014/main" id="{78C298AB-D34C-F743-A88A-2D33680851DC}"/>
              </a:ext>
            </a:extLst>
          </p:cNvPr>
          <p:cNvSpPr/>
          <p:nvPr/>
        </p:nvSpPr>
        <p:spPr>
          <a:xfrm rot="10800000">
            <a:off x="4999125" y="2778130"/>
            <a:ext cx="1775196" cy="1530341"/>
          </a:xfrm>
          <a:prstGeom prst="hexagon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42" name="Hexagon 41">
            <a:extLst>
              <a:ext uri="{FF2B5EF4-FFF2-40B4-BE49-F238E27FC236}">
                <a16:creationId xmlns:a16="http://schemas.microsoft.com/office/drawing/2014/main" id="{BF424F8D-2AB1-8E4F-96BF-7FC98790DABE}"/>
              </a:ext>
            </a:extLst>
          </p:cNvPr>
          <p:cNvSpPr/>
          <p:nvPr/>
        </p:nvSpPr>
        <p:spPr>
          <a:xfrm rot="10800000">
            <a:off x="3620873" y="3543302"/>
            <a:ext cx="1775194" cy="1530340"/>
          </a:xfrm>
          <a:prstGeom prst="hexag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43" name="Hexagon 42">
            <a:extLst>
              <a:ext uri="{FF2B5EF4-FFF2-40B4-BE49-F238E27FC236}">
                <a16:creationId xmlns:a16="http://schemas.microsoft.com/office/drawing/2014/main" id="{79FDAB4B-3060-344E-AB59-168DFF0A4321}"/>
              </a:ext>
            </a:extLst>
          </p:cNvPr>
          <p:cNvSpPr/>
          <p:nvPr/>
        </p:nvSpPr>
        <p:spPr>
          <a:xfrm rot="10800000">
            <a:off x="3332551" y="3543301"/>
            <a:ext cx="1775196" cy="1530341"/>
          </a:xfrm>
          <a:prstGeom prst="hexagon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39" name="Hexagon 38">
            <a:extLst>
              <a:ext uri="{FF2B5EF4-FFF2-40B4-BE49-F238E27FC236}">
                <a16:creationId xmlns:a16="http://schemas.microsoft.com/office/drawing/2014/main" id="{EEA1BB98-E5B8-DB4A-BE87-F7F561E3CD8F}"/>
              </a:ext>
            </a:extLst>
          </p:cNvPr>
          <p:cNvSpPr/>
          <p:nvPr/>
        </p:nvSpPr>
        <p:spPr>
          <a:xfrm rot="10800000">
            <a:off x="2033315" y="2778131"/>
            <a:ext cx="1775194" cy="1530340"/>
          </a:xfrm>
          <a:prstGeom prst="hexag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40" name="Hexagon 39">
            <a:extLst>
              <a:ext uri="{FF2B5EF4-FFF2-40B4-BE49-F238E27FC236}">
                <a16:creationId xmlns:a16="http://schemas.microsoft.com/office/drawing/2014/main" id="{F378E4F4-322E-F045-9978-FA4C77501A12}"/>
              </a:ext>
            </a:extLst>
          </p:cNvPr>
          <p:cNvSpPr/>
          <p:nvPr/>
        </p:nvSpPr>
        <p:spPr>
          <a:xfrm rot="10800000">
            <a:off x="1744993" y="2778131"/>
            <a:ext cx="1775196" cy="1530341"/>
          </a:xfrm>
          <a:prstGeom prst="hexagon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256CB493-E675-C74A-8383-2BA59E9D52FF}"/>
              </a:ext>
            </a:extLst>
          </p:cNvPr>
          <p:cNvSpPr/>
          <p:nvPr/>
        </p:nvSpPr>
        <p:spPr>
          <a:xfrm>
            <a:off x="2254153" y="3266302"/>
            <a:ext cx="857559" cy="60016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3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01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1CABF17C-B47F-6246-BCB9-38F9CFCD55F1}"/>
              </a:ext>
            </a:extLst>
          </p:cNvPr>
          <p:cNvSpPr/>
          <p:nvPr/>
        </p:nvSpPr>
        <p:spPr>
          <a:xfrm>
            <a:off x="3896018" y="4031472"/>
            <a:ext cx="857559" cy="60016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3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02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35C7AFC3-78CF-8646-9CFE-A3863A8D9352}"/>
              </a:ext>
            </a:extLst>
          </p:cNvPr>
          <p:cNvSpPr/>
          <p:nvPr/>
        </p:nvSpPr>
        <p:spPr>
          <a:xfrm>
            <a:off x="5567915" y="3266301"/>
            <a:ext cx="857559" cy="60016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3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03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5CEFA405-C21B-F34E-AC72-90642FE36B31}"/>
              </a:ext>
            </a:extLst>
          </p:cNvPr>
          <p:cNvSpPr/>
          <p:nvPr/>
        </p:nvSpPr>
        <p:spPr>
          <a:xfrm>
            <a:off x="7269417" y="4031472"/>
            <a:ext cx="857559" cy="60016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3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04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02F617A2-7D00-2749-AB27-E5A33D2B0D6D}"/>
              </a:ext>
            </a:extLst>
          </p:cNvPr>
          <p:cNvSpPr/>
          <p:nvPr/>
        </p:nvSpPr>
        <p:spPr>
          <a:xfrm>
            <a:off x="8978550" y="3266301"/>
            <a:ext cx="857559" cy="60016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3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05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1EC77EB5-83EB-B749-837A-D19B6E1960D3}"/>
              </a:ext>
            </a:extLst>
          </p:cNvPr>
          <p:cNvSpPr/>
          <p:nvPr/>
        </p:nvSpPr>
        <p:spPr>
          <a:xfrm>
            <a:off x="2114454" y="4534211"/>
            <a:ext cx="1220155" cy="2308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Initiation</a:t>
            </a:r>
            <a:endParaRPr lang="en-US" sz="2700" b="1" dirty="0">
              <a:solidFill>
                <a:schemeClr val="tx2"/>
              </a:solidFill>
              <a:latin typeface="Poppins SemiBold" pitchFamily="2" charset="77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570B34F3-AC73-6B48-9221-15FC8A52878D}"/>
              </a:ext>
            </a:extLst>
          </p:cNvPr>
          <p:cNvSpPr txBox="1"/>
          <p:nvPr/>
        </p:nvSpPr>
        <p:spPr>
          <a:xfrm>
            <a:off x="1847353" y="4821569"/>
            <a:ext cx="17391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Write your paragraph here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2DF35E4C-3CBA-554F-9129-C705E41B87EE}"/>
              </a:ext>
            </a:extLst>
          </p:cNvPr>
          <p:cNvSpPr/>
          <p:nvPr/>
        </p:nvSpPr>
        <p:spPr>
          <a:xfrm>
            <a:off x="3722313" y="5234553"/>
            <a:ext cx="1220155" cy="2308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Planning</a:t>
            </a:r>
            <a:endParaRPr lang="en-US" sz="2700" b="1" dirty="0">
              <a:solidFill>
                <a:schemeClr val="tx2"/>
              </a:solidFill>
              <a:latin typeface="Poppins SemiBold" pitchFamily="2" charset="77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2D72AEC-551D-FD43-BA92-0EE689683945}"/>
              </a:ext>
            </a:extLst>
          </p:cNvPr>
          <p:cNvSpPr txBox="1"/>
          <p:nvPr/>
        </p:nvSpPr>
        <p:spPr>
          <a:xfrm>
            <a:off x="3455212" y="5521911"/>
            <a:ext cx="17391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Write your paragraph here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E32907CC-9C9C-5D4B-8BDC-F4E5240418C8}"/>
              </a:ext>
            </a:extLst>
          </p:cNvPr>
          <p:cNvSpPr/>
          <p:nvPr/>
        </p:nvSpPr>
        <p:spPr>
          <a:xfrm>
            <a:off x="5416344" y="4552264"/>
            <a:ext cx="1220155" cy="2308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Execution</a:t>
            </a:r>
            <a:endParaRPr lang="en-US" sz="2700" b="1" dirty="0">
              <a:solidFill>
                <a:schemeClr val="tx2"/>
              </a:solidFill>
              <a:latin typeface="Poppins SemiBold" pitchFamily="2" charset="77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3AA3B714-B59D-6148-B97F-C3E13570077A}"/>
              </a:ext>
            </a:extLst>
          </p:cNvPr>
          <p:cNvSpPr txBox="1"/>
          <p:nvPr/>
        </p:nvSpPr>
        <p:spPr>
          <a:xfrm>
            <a:off x="5149244" y="4839623"/>
            <a:ext cx="17391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Write your paragraph here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9A338EEC-E91E-4046-BDEA-25F0FFA2188F}"/>
              </a:ext>
            </a:extLst>
          </p:cNvPr>
          <p:cNvSpPr/>
          <p:nvPr/>
        </p:nvSpPr>
        <p:spPr>
          <a:xfrm>
            <a:off x="8806610" y="4532400"/>
            <a:ext cx="1220155" cy="2308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Control</a:t>
            </a:r>
            <a:endParaRPr lang="en-US" sz="2700" b="1" dirty="0">
              <a:solidFill>
                <a:schemeClr val="tx2"/>
              </a:solidFill>
              <a:latin typeface="Poppins SemiBold" pitchFamily="2" charset="77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2176A1CA-A63D-ED4A-B0BA-02BB30393F47}"/>
              </a:ext>
            </a:extLst>
          </p:cNvPr>
          <p:cNvSpPr txBox="1"/>
          <p:nvPr/>
        </p:nvSpPr>
        <p:spPr>
          <a:xfrm>
            <a:off x="8539509" y="4819758"/>
            <a:ext cx="17391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Write your paragraph here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687F4CF1-1944-C541-A8CC-C16702CE1283}"/>
              </a:ext>
            </a:extLst>
          </p:cNvPr>
          <p:cNvSpPr/>
          <p:nvPr/>
        </p:nvSpPr>
        <p:spPr>
          <a:xfrm>
            <a:off x="7095711" y="5234553"/>
            <a:ext cx="1220155" cy="2308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Planning</a:t>
            </a:r>
            <a:endParaRPr lang="en-US" sz="2700" b="1" dirty="0">
              <a:solidFill>
                <a:schemeClr val="tx2"/>
              </a:solidFill>
              <a:latin typeface="Poppins SemiBold" pitchFamily="2" charset="77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E3149CFD-01FF-4145-92A7-D4414994AA2B}"/>
              </a:ext>
            </a:extLst>
          </p:cNvPr>
          <p:cNvSpPr txBox="1"/>
          <p:nvPr/>
        </p:nvSpPr>
        <p:spPr>
          <a:xfrm>
            <a:off x="6828611" y="5521911"/>
            <a:ext cx="17391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Write your paragraph here</a:t>
            </a:r>
          </a:p>
        </p:txBody>
      </p:sp>
    </p:spTree>
    <p:extLst>
      <p:ext uri="{BB962C8B-B14F-4D97-AF65-F5344CB8AC3E}">
        <p14:creationId xmlns:p14="http://schemas.microsoft.com/office/powerpoint/2010/main" val="5497010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3279461" y="523451"/>
            <a:ext cx="56331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Process Infographics</a:t>
            </a:r>
          </a:p>
        </p:txBody>
      </p:sp>
      <p:sp>
        <p:nvSpPr>
          <p:cNvPr id="45" name="CuadroTexto 351">
            <a:extLst>
              <a:ext uri="{FF2B5EF4-FFF2-40B4-BE49-F238E27FC236}">
                <a16:creationId xmlns:a16="http://schemas.microsoft.com/office/drawing/2014/main" id="{14CCF53B-4E8A-804A-9EAC-C1FF6A3EC7E9}"/>
              </a:ext>
            </a:extLst>
          </p:cNvPr>
          <p:cNvSpPr txBox="1"/>
          <p:nvPr/>
        </p:nvSpPr>
        <p:spPr>
          <a:xfrm>
            <a:off x="1335742" y="1191656"/>
            <a:ext cx="95205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Marketing is the study and management of exchange relationships. Marketing is the business process of creating relationships with and satisfying customers.</a:t>
            </a: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1E0AD3E5-2027-DF4E-B124-7498B053A379}"/>
              </a:ext>
            </a:extLst>
          </p:cNvPr>
          <p:cNvSpPr/>
          <p:nvPr/>
        </p:nvSpPr>
        <p:spPr>
          <a:xfrm>
            <a:off x="8936271" y="3551234"/>
            <a:ext cx="1530116" cy="1530116"/>
          </a:xfrm>
          <a:prstGeom prst="ellipse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F3967CD1-C6D0-194E-B5C5-C794B0091AE5}"/>
              </a:ext>
            </a:extLst>
          </p:cNvPr>
          <p:cNvSpPr/>
          <p:nvPr/>
        </p:nvSpPr>
        <p:spPr>
          <a:xfrm>
            <a:off x="7039738" y="3551234"/>
            <a:ext cx="1530116" cy="1530116"/>
          </a:xfrm>
          <a:prstGeom prst="ellipse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23A9CA9D-A5E4-DC4B-97C7-6D2AF5895206}"/>
              </a:ext>
            </a:extLst>
          </p:cNvPr>
          <p:cNvSpPr/>
          <p:nvPr/>
        </p:nvSpPr>
        <p:spPr>
          <a:xfrm>
            <a:off x="5143205" y="3551234"/>
            <a:ext cx="1530116" cy="1530116"/>
          </a:xfrm>
          <a:prstGeom prst="ellipse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B3C991D2-DD62-6F4E-95E3-50063CB81016}"/>
              </a:ext>
            </a:extLst>
          </p:cNvPr>
          <p:cNvSpPr/>
          <p:nvPr/>
        </p:nvSpPr>
        <p:spPr>
          <a:xfrm>
            <a:off x="3246671" y="3551234"/>
            <a:ext cx="1530116" cy="1530116"/>
          </a:xfrm>
          <a:prstGeom prst="ellipse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CDB78C74-1D2D-8140-9D7B-55A60EB1593A}"/>
              </a:ext>
            </a:extLst>
          </p:cNvPr>
          <p:cNvSpPr/>
          <p:nvPr/>
        </p:nvSpPr>
        <p:spPr>
          <a:xfrm>
            <a:off x="1350138" y="3551234"/>
            <a:ext cx="1530116" cy="1530116"/>
          </a:xfrm>
          <a:prstGeom prst="ellipse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57" name="Freeform 56">
            <a:extLst>
              <a:ext uri="{FF2B5EF4-FFF2-40B4-BE49-F238E27FC236}">
                <a16:creationId xmlns:a16="http://schemas.microsoft.com/office/drawing/2014/main" id="{4720C85A-BDAB-D74C-92E2-D75A15AC470B}"/>
              </a:ext>
            </a:extLst>
          </p:cNvPr>
          <p:cNvSpPr/>
          <p:nvPr/>
        </p:nvSpPr>
        <p:spPr>
          <a:xfrm>
            <a:off x="1350139" y="3217334"/>
            <a:ext cx="1898345" cy="1130736"/>
          </a:xfrm>
          <a:custGeom>
            <a:avLst/>
            <a:gdLst>
              <a:gd name="connsiteX0" fmla="*/ 944218 w 944277"/>
              <a:gd name="connsiteY0" fmla="*/ 562413 h 562452"/>
              <a:gd name="connsiteX1" fmla="*/ 816425 w 944277"/>
              <a:gd name="connsiteY1" fmla="*/ -39 h 562452"/>
              <a:gd name="connsiteX2" fmla="*/ 677128 w 944277"/>
              <a:gd name="connsiteY2" fmla="*/ 179355 h 562452"/>
              <a:gd name="connsiteX3" fmla="*/ 63961 w 944277"/>
              <a:gd name="connsiteY3" fmla="*/ 324074 h 562452"/>
              <a:gd name="connsiteX4" fmla="*/ -59 w 944277"/>
              <a:gd name="connsiteY4" fmla="*/ 510736 h 562452"/>
              <a:gd name="connsiteX5" fmla="*/ 512347 w 944277"/>
              <a:gd name="connsiteY5" fmla="*/ 385969 h 562452"/>
              <a:gd name="connsiteX6" fmla="*/ 367820 w 944277"/>
              <a:gd name="connsiteY6" fmla="*/ 562413 h 562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44277" h="562452">
                <a:moveTo>
                  <a:pt x="944218" y="562413"/>
                </a:moveTo>
                <a:lnTo>
                  <a:pt x="816425" y="-39"/>
                </a:lnTo>
                <a:lnTo>
                  <a:pt x="677128" y="179355"/>
                </a:lnTo>
                <a:cubicBezTo>
                  <a:pt x="467877" y="49843"/>
                  <a:pt x="193351" y="114636"/>
                  <a:pt x="63961" y="324074"/>
                </a:cubicBezTo>
                <a:cubicBezTo>
                  <a:pt x="28961" y="380728"/>
                  <a:pt x="7082" y="444510"/>
                  <a:pt x="-59" y="510736"/>
                </a:cubicBezTo>
                <a:cubicBezTo>
                  <a:pt x="113690" y="344054"/>
                  <a:pt x="334807" y="290214"/>
                  <a:pt x="512347" y="385969"/>
                </a:cubicBezTo>
                <a:lnTo>
                  <a:pt x="367820" y="562413"/>
                </a:lnTo>
                <a:close/>
              </a:path>
            </a:pathLst>
          </a:custGeom>
          <a:solidFill>
            <a:schemeClr val="accent1"/>
          </a:solidFill>
          <a:ln w="9500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58" name="Freeform 57">
            <a:extLst>
              <a:ext uri="{FF2B5EF4-FFF2-40B4-BE49-F238E27FC236}">
                <a16:creationId xmlns:a16="http://schemas.microsoft.com/office/drawing/2014/main" id="{E7F0685D-8B50-2944-9A7A-9A6668F9D029}"/>
              </a:ext>
            </a:extLst>
          </p:cNvPr>
          <p:cNvSpPr/>
          <p:nvPr/>
        </p:nvSpPr>
        <p:spPr>
          <a:xfrm flipV="1">
            <a:off x="3248483" y="4269795"/>
            <a:ext cx="1898345" cy="1130736"/>
          </a:xfrm>
          <a:custGeom>
            <a:avLst/>
            <a:gdLst>
              <a:gd name="connsiteX0" fmla="*/ 944218 w 944277"/>
              <a:gd name="connsiteY0" fmla="*/ 562413 h 562452"/>
              <a:gd name="connsiteX1" fmla="*/ 816425 w 944277"/>
              <a:gd name="connsiteY1" fmla="*/ -39 h 562452"/>
              <a:gd name="connsiteX2" fmla="*/ 677128 w 944277"/>
              <a:gd name="connsiteY2" fmla="*/ 179355 h 562452"/>
              <a:gd name="connsiteX3" fmla="*/ 63961 w 944277"/>
              <a:gd name="connsiteY3" fmla="*/ 324074 h 562452"/>
              <a:gd name="connsiteX4" fmla="*/ -59 w 944277"/>
              <a:gd name="connsiteY4" fmla="*/ 510736 h 562452"/>
              <a:gd name="connsiteX5" fmla="*/ 512347 w 944277"/>
              <a:gd name="connsiteY5" fmla="*/ 385969 h 562452"/>
              <a:gd name="connsiteX6" fmla="*/ 367820 w 944277"/>
              <a:gd name="connsiteY6" fmla="*/ 562413 h 562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44277" h="562452">
                <a:moveTo>
                  <a:pt x="944218" y="562413"/>
                </a:moveTo>
                <a:lnTo>
                  <a:pt x="816425" y="-39"/>
                </a:lnTo>
                <a:lnTo>
                  <a:pt x="677128" y="179355"/>
                </a:lnTo>
                <a:cubicBezTo>
                  <a:pt x="467877" y="49843"/>
                  <a:pt x="193351" y="114636"/>
                  <a:pt x="63961" y="324074"/>
                </a:cubicBezTo>
                <a:cubicBezTo>
                  <a:pt x="28961" y="380728"/>
                  <a:pt x="7082" y="444510"/>
                  <a:pt x="-59" y="510736"/>
                </a:cubicBezTo>
                <a:cubicBezTo>
                  <a:pt x="113690" y="344054"/>
                  <a:pt x="334807" y="290214"/>
                  <a:pt x="512347" y="385969"/>
                </a:cubicBezTo>
                <a:lnTo>
                  <a:pt x="367820" y="562413"/>
                </a:lnTo>
                <a:close/>
              </a:path>
            </a:pathLst>
          </a:custGeom>
          <a:solidFill>
            <a:schemeClr val="accent2"/>
          </a:solidFill>
          <a:ln w="9500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60" name="Freeform 59">
            <a:extLst>
              <a:ext uri="{FF2B5EF4-FFF2-40B4-BE49-F238E27FC236}">
                <a16:creationId xmlns:a16="http://schemas.microsoft.com/office/drawing/2014/main" id="{140E6A5F-4C7E-E147-8832-BD1B334ED3E3}"/>
              </a:ext>
            </a:extLst>
          </p:cNvPr>
          <p:cNvSpPr/>
          <p:nvPr/>
        </p:nvSpPr>
        <p:spPr>
          <a:xfrm>
            <a:off x="5146828" y="3217334"/>
            <a:ext cx="1898345" cy="1130736"/>
          </a:xfrm>
          <a:custGeom>
            <a:avLst/>
            <a:gdLst>
              <a:gd name="connsiteX0" fmla="*/ 944218 w 944277"/>
              <a:gd name="connsiteY0" fmla="*/ 562413 h 562452"/>
              <a:gd name="connsiteX1" fmla="*/ 816425 w 944277"/>
              <a:gd name="connsiteY1" fmla="*/ -39 h 562452"/>
              <a:gd name="connsiteX2" fmla="*/ 677128 w 944277"/>
              <a:gd name="connsiteY2" fmla="*/ 179355 h 562452"/>
              <a:gd name="connsiteX3" fmla="*/ 63961 w 944277"/>
              <a:gd name="connsiteY3" fmla="*/ 324074 h 562452"/>
              <a:gd name="connsiteX4" fmla="*/ -59 w 944277"/>
              <a:gd name="connsiteY4" fmla="*/ 510736 h 562452"/>
              <a:gd name="connsiteX5" fmla="*/ 512347 w 944277"/>
              <a:gd name="connsiteY5" fmla="*/ 385969 h 562452"/>
              <a:gd name="connsiteX6" fmla="*/ 367820 w 944277"/>
              <a:gd name="connsiteY6" fmla="*/ 562413 h 562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44277" h="562452">
                <a:moveTo>
                  <a:pt x="944218" y="562413"/>
                </a:moveTo>
                <a:lnTo>
                  <a:pt x="816425" y="-39"/>
                </a:lnTo>
                <a:lnTo>
                  <a:pt x="677128" y="179355"/>
                </a:lnTo>
                <a:cubicBezTo>
                  <a:pt x="467877" y="49843"/>
                  <a:pt x="193351" y="114636"/>
                  <a:pt x="63961" y="324074"/>
                </a:cubicBezTo>
                <a:cubicBezTo>
                  <a:pt x="28961" y="380728"/>
                  <a:pt x="7082" y="444510"/>
                  <a:pt x="-59" y="510736"/>
                </a:cubicBezTo>
                <a:cubicBezTo>
                  <a:pt x="113690" y="344054"/>
                  <a:pt x="334807" y="290214"/>
                  <a:pt x="512347" y="385969"/>
                </a:cubicBezTo>
                <a:lnTo>
                  <a:pt x="367820" y="562413"/>
                </a:lnTo>
                <a:close/>
              </a:path>
            </a:pathLst>
          </a:custGeom>
          <a:solidFill>
            <a:schemeClr val="accent3"/>
          </a:solidFill>
          <a:ln w="9500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61" name="Freeform 60">
            <a:extLst>
              <a:ext uri="{FF2B5EF4-FFF2-40B4-BE49-F238E27FC236}">
                <a16:creationId xmlns:a16="http://schemas.microsoft.com/office/drawing/2014/main" id="{5499654C-5393-4E42-ACB7-0506F93B1AFD}"/>
              </a:ext>
            </a:extLst>
          </p:cNvPr>
          <p:cNvSpPr/>
          <p:nvPr/>
        </p:nvSpPr>
        <p:spPr>
          <a:xfrm flipV="1">
            <a:off x="7045173" y="4269795"/>
            <a:ext cx="1898345" cy="1130736"/>
          </a:xfrm>
          <a:custGeom>
            <a:avLst/>
            <a:gdLst>
              <a:gd name="connsiteX0" fmla="*/ 944218 w 944277"/>
              <a:gd name="connsiteY0" fmla="*/ 562413 h 562452"/>
              <a:gd name="connsiteX1" fmla="*/ 816425 w 944277"/>
              <a:gd name="connsiteY1" fmla="*/ -39 h 562452"/>
              <a:gd name="connsiteX2" fmla="*/ 677128 w 944277"/>
              <a:gd name="connsiteY2" fmla="*/ 179355 h 562452"/>
              <a:gd name="connsiteX3" fmla="*/ 63961 w 944277"/>
              <a:gd name="connsiteY3" fmla="*/ 324074 h 562452"/>
              <a:gd name="connsiteX4" fmla="*/ -59 w 944277"/>
              <a:gd name="connsiteY4" fmla="*/ 510736 h 562452"/>
              <a:gd name="connsiteX5" fmla="*/ 512347 w 944277"/>
              <a:gd name="connsiteY5" fmla="*/ 385969 h 562452"/>
              <a:gd name="connsiteX6" fmla="*/ 367820 w 944277"/>
              <a:gd name="connsiteY6" fmla="*/ 562413 h 562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44277" h="562452">
                <a:moveTo>
                  <a:pt x="944218" y="562413"/>
                </a:moveTo>
                <a:lnTo>
                  <a:pt x="816425" y="-39"/>
                </a:lnTo>
                <a:lnTo>
                  <a:pt x="677128" y="179355"/>
                </a:lnTo>
                <a:cubicBezTo>
                  <a:pt x="467877" y="49843"/>
                  <a:pt x="193351" y="114636"/>
                  <a:pt x="63961" y="324074"/>
                </a:cubicBezTo>
                <a:cubicBezTo>
                  <a:pt x="28961" y="380728"/>
                  <a:pt x="7082" y="444510"/>
                  <a:pt x="-59" y="510736"/>
                </a:cubicBezTo>
                <a:cubicBezTo>
                  <a:pt x="113690" y="344054"/>
                  <a:pt x="334807" y="290214"/>
                  <a:pt x="512347" y="385969"/>
                </a:cubicBezTo>
                <a:lnTo>
                  <a:pt x="367820" y="562413"/>
                </a:lnTo>
                <a:close/>
              </a:path>
            </a:pathLst>
          </a:custGeom>
          <a:solidFill>
            <a:schemeClr val="accent4"/>
          </a:solidFill>
          <a:ln w="9500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62" name="Freeform 61">
            <a:extLst>
              <a:ext uri="{FF2B5EF4-FFF2-40B4-BE49-F238E27FC236}">
                <a16:creationId xmlns:a16="http://schemas.microsoft.com/office/drawing/2014/main" id="{EB84AA87-E1EA-4C42-8F7F-A4AA7645C240}"/>
              </a:ext>
            </a:extLst>
          </p:cNvPr>
          <p:cNvSpPr/>
          <p:nvPr/>
        </p:nvSpPr>
        <p:spPr>
          <a:xfrm>
            <a:off x="8943517" y="3217334"/>
            <a:ext cx="1898345" cy="1130736"/>
          </a:xfrm>
          <a:custGeom>
            <a:avLst/>
            <a:gdLst>
              <a:gd name="connsiteX0" fmla="*/ 944218 w 944277"/>
              <a:gd name="connsiteY0" fmla="*/ 562413 h 562452"/>
              <a:gd name="connsiteX1" fmla="*/ 816425 w 944277"/>
              <a:gd name="connsiteY1" fmla="*/ -39 h 562452"/>
              <a:gd name="connsiteX2" fmla="*/ 677128 w 944277"/>
              <a:gd name="connsiteY2" fmla="*/ 179355 h 562452"/>
              <a:gd name="connsiteX3" fmla="*/ 63961 w 944277"/>
              <a:gd name="connsiteY3" fmla="*/ 324074 h 562452"/>
              <a:gd name="connsiteX4" fmla="*/ -59 w 944277"/>
              <a:gd name="connsiteY4" fmla="*/ 510736 h 562452"/>
              <a:gd name="connsiteX5" fmla="*/ 512347 w 944277"/>
              <a:gd name="connsiteY5" fmla="*/ 385969 h 562452"/>
              <a:gd name="connsiteX6" fmla="*/ 367820 w 944277"/>
              <a:gd name="connsiteY6" fmla="*/ 562413 h 562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44277" h="562452">
                <a:moveTo>
                  <a:pt x="944218" y="562413"/>
                </a:moveTo>
                <a:lnTo>
                  <a:pt x="816425" y="-39"/>
                </a:lnTo>
                <a:lnTo>
                  <a:pt x="677128" y="179355"/>
                </a:lnTo>
                <a:cubicBezTo>
                  <a:pt x="467877" y="49843"/>
                  <a:pt x="193351" y="114636"/>
                  <a:pt x="63961" y="324074"/>
                </a:cubicBezTo>
                <a:cubicBezTo>
                  <a:pt x="28961" y="380728"/>
                  <a:pt x="7082" y="444510"/>
                  <a:pt x="-59" y="510736"/>
                </a:cubicBezTo>
                <a:cubicBezTo>
                  <a:pt x="113690" y="344054"/>
                  <a:pt x="334807" y="290214"/>
                  <a:pt x="512347" y="385969"/>
                </a:cubicBezTo>
                <a:lnTo>
                  <a:pt x="367820" y="562413"/>
                </a:lnTo>
                <a:close/>
              </a:path>
            </a:pathLst>
          </a:custGeom>
          <a:solidFill>
            <a:schemeClr val="accent5"/>
          </a:solidFill>
          <a:ln w="9500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A4407ED7-897D-9846-B1D6-267B7E58B394}"/>
              </a:ext>
            </a:extLst>
          </p:cNvPr>
          <p:cNvSpPr/>
          <p:nvPr/>
        </p:nvSpPr>
        <p:spPr>
          <a:xfrm>
            <a:off x="3307932" y="2564912"/>
            <a:ext cx="1534924" cy="2308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Planning</a:t>
            </a:r>
            <a:endParaRPr lang="en-US" sz="2700" b="1" dirty="0">
              <a:solidFill>
                <a:schemeClr val="tx2"/>
              </a:solidFill>
              <a:latin typeface="Poppins SemiBold" pitchFamily="2" charset="77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BE292422-0F06-7B40-8549-1510B7FA2675}"/>
              </a:ext>
            </a:extLst>
          </p:cNvPr>
          <p:cNvSpPr txBox="1"/>
          <p:nvPr/>
        </p:nvSpPr>
        <p:spPr>
          <a:xfrm>
            <a:off x="3294413" y="2852271"/>
            <a:ext cx="1548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Write your paragraph here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CE8BF3EB-6F72-8147-8F1D-2CCE9E191EF1}"/>
              </a:ext>
            </a:extLst>
          </p:cNvPr>
          <p:cNvSpPr/>
          <p:nvPr/>
        </p:nvSpPr>
        <p:spPr>
          <a:xfrm>
            <a:off x="5147561" y="5279933"/>
            <a:ext cx="1534924" cy="2308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Execution</a:t>
            </a:r>
            <a:endParaRPr lang="en-US" sz="2700" b="1" dirty="0">
              <a:solidFill>
                <a:schemeClr val="tx2"/>
              </a:solidFill>
              <a:latin typeface="Poppins SemiBold" pitchFamily="2" charset="77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755AC35F-6AB1-9B44-8130-A877C2725511}"/>
              </a:ext>
            </a:extLst>
          </p:cNvPr>
          <p:cNvSpPr txBox="1"/>
          <p:nvPr/>
        </p:nvSpPr>
        <p:spPr>
          <a:xfrm>
            <a:off x="5134041" y="5567291"/>
            <a:ext cx="1548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Write your paragraph here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DC9E88D4-E132-E740-AA07-003E72939524}"/>
              </a:ext>
            </a:extLst>
          </p:cNvPr>
          <p:cNvSpPr/>
          <p:nvPr/>
        </p:nvSpPr>
        <p:spPr>
          <a:xfrm>
            <a:off x="7046811" y="2564912"/>
            <a:ext cx="1534924" cy="2308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Control</a:t>
            </a:r>
            <a:endParaRPr lang="en-US" sz="2700" b="1" dirty="0">
              <a:solidFill>
                <a:schemeClr val="tx2"/>
              </a:solidFill>
              <a:latin typeface="Poppins SemiBold" pitchFamily="2" charset="77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870A5832-9C8F-304E-B13F-9A997D9632C1}"/>
              </a:ext>
            </a:extLst>
          </p:cNvPr>
          <p:cNvSpPr txBox="1"/>
          <p:nvPr/>
        </p:nvSpPr>
        <p:spPr>
          <a:xfrm>
            <a:off x="7033292" y="2852271"/>
            <a:ext cx="1548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Write your paragraph here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689F2AE8-C6D3-CA43-9FF8-9BFD7C824946}"/>
              </a:ext>
            </a:extLst>
          </p:cNvPr>
          <p:cNvSpPr/>
          <p:nvPr/>
        </p:nvSpPr>
        <p:spPr>
          <a:xfrm>
            <a:off x="1686417" y="4542857"/>
            <a:ext cx="857559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01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8EA95797-76EE-C24E-89D9-A1239B3BE305}"/>
              </a:ext>
            </a:extLst>
          </p:cNvPr>
          <p:cNvSpPr/>
          <p:nvPr/>
        </p:nvSpPr>
        <p:spPr>
          <a:xfrm>
            <a:off x="3582950" y="3782702"/>
            <a:ext cx="857559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02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56290111-7618-F040-8E3C-F9108EA7E378}"/>
              </a:ext>
            </a:extLst>
          </p:cNvPr>
          <p:cNvSpPr/>
          <p:nvPr/>
        </p:nvSpPr>
        <p:spPr>
          <a:xfrm>
            <a:off x="5477736" y="4542856"/>
            <a:ext cx="857559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03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D5A84FEF-F32F-ED4E-B83E-941E74FB500A}"/>
              </a:ext>
            </a:extLst>
          </p:cNvPr>
          <p:cNvSpPr/>
          <p:nvPr/>
        </p:nvSpPr>
        <p:spPr>
          <a:xfrm>
            <a:off x="7374664" y="3785060"/>
            <a:ext cx="857559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04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455B35FD-858B-A841-83D2-A22470892D3D}"/>
              </a:ext>
            </a:extLst>
          </p:cNvPr>
          <p:cNvSpPr/>
          <p:nvPr/>
        </p:nvSpPr>
        <p:spPr>
          <a:xfrm>
            <a:off x="1403869" y="5281283"/>
            <a:ext cx="1534924" cy="2308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Initiation</a:t>
            </a:r>
            <a:endParaRPr lang="en-US" sz="2700" b="1" dirty="0">
              <a:solidFill>
                <a:schemeClr val="tx2"/>
              </a:solidFill>
              <a:latin typeface="Poppins SemiBold" pitchFamily="2" charset="77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301EB01D-0F99-5C44-BF6D-87BBF7E509CB}"/>
              </a:ext>
            </a:extLst>
          </p:cNvPr>
          <p:cNvSpPr txBox="1"/>
          <p:nvPr/>
        </p:nvSpPr>
        <p:spPr>
          <a:xfrm>
            <a:off x="1390350" y="5568641"/>
            <a:ext cx="1548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Write your paragraph here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A21C1F00-57AA-6C4F-B8B6-83B50C75D796}"/>
              </a:ext>
            </a:extLst>
          </p:cNvPr>
          <p:cNvSpPr/>
          <p:nvPr/>
        </p:nvSpPr>
        <p:spPr>
          <a:xfrm>
            <a:off x="9272550" y="4542856"/>
            <a:ext cx="857559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05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9F67050D-536F-6F4C-B464-7404DCCC6D2A}"/>
              </a:ext>
            </a:extLst>
          </p:cNvPr>
          <p:cNvSpPr/>
          <p:nvPr/>
        </p:nvSpPr>
        <p:spPr>
          <a:xfrm>
            <a:off x="8940627" y="5279933"/>
            <a:ext cx="1534924" cy="2308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Closure</a:t>
            </a:r>
            <a:endParaRPr lang="en-US" sz="2700" b="1" dirty="0">
              <a:solidFill>
                <a:schemeClr val="tx2"/>
              </a:solidFill>
              <a:latin typeface="Poppins SemiBold" pitchFamily="2" charset="77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2CF2C86C-1078-744E-BA0F-16C79246C0F3}"/>
              </a:ext>
            </a:extLst>
          </p:cNvPr>
          <p:cNvSpPr txBox="1"/>
          <p:nvPr/>
        </p:nvSpPr>
        <p:spPr>
          <a:xfrm>
            <a:off x="8927108" y="5567291"/>
            <a:ext cx="1548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Write your paragraph here</a:t>
            </a:r>
          </a:p>
        </p:txBody>
      </p:sp>
    </p:spTree>
    <p:extLst>
      <p:ext uri="{BB962C8B-B14F-4D97-AF65-F5344CB8AC3E}">
        <p14:creationId xmlns:p14="http://schemas.microsoft.com/office/powerpoint/2010/main" val="33419859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3279461" y="523451"/>
            <a:ext cx="56331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Process Infographics</a:t>
            </a:r>
          </a:p>
        </p:txBody>
      </p:sp>
      <p:sp>
        <p:nvSpPr>
          <p:cNvPr id="45" name="CuadroTexto 351">
            <a:extLst>
              <a:ext uri="{FF2B5EF4-FFF2-40B4-BE49-F238E27FC236}">
                <a16:creationId xmlns:a16="http://schemas.microsoft.com/office/drawing/2014/main" id="{14CCF53B-4E8A-804A-9EAC-C1FF6A3EC7E9}"/>
              </a:ext>
            </a:extLst>
          </p:cNvPr>
          <p:cNvSpPr txBox="1"/>
          <p:nvPr/>
        </p:nvSpPr>
        <p:spPr>
          <a:xfrm>
            <a:off x="1335742" y="1191656"/>
            <a:ext cx="95205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Marketing is the study and management of exchange relationships. Marketing is the business process of creating relationships with and satisfying customers.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C19C4042-E586-AC4B-818D-C8BF074B82B6}"/>
              </a:ext>
            </a:extLst>
          </p:cNvPr>
          <p:cNvSpPr/>
          <p:nvPr/>
        </p:nvSpPr>
        <p:spPr>
          <a:xfrm>
            <a:off x="977285" y="2810934"/>
            <a:ext cx="2048933" cy="204893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500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71AF0071-D3D6-834B-A805-A02890D1F56E}"/>
              </a:ext>
            </a:extLst>
          </p:cNvPr>
          <p:cNvSpPr/>
          <p:nvPr/>
        </p:nvSpPr>
        <p:spPr>
          <a:xfrm>
            <a:off x="3688611" y="2810934"/>
            <a:ext cx="2048933" cy="204893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5000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BA4F27E7-9563-E541-AA3B-A9B4E0132CCD}"/>
              </a:ext>
            </a:extLst>
          </p:cNvPr>
          <p:cNvSpPr/>
          <p:nvPr/>
        </p:nvSpPr>
        <p:spPr>
          <a:xfrm>
            <a:off x="6364790" y="2810934"/>
            <a:ext cx="2048933" cy="204893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5000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4A527E0C-EC14-E54D-8698-2006FF4F9FB9}"/>
              </a:ext>
            </a:extLst>
          </p:cNvPr>
          <p:cNvSpPr/>
          <p:nvPr/>
        </p:nvSpPr>
        <p:spPr>
          <a:xfrm>
            <a:off x="9059435" y="2810934"/>
            <a:ext cx="2048933" cy="204893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500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E2DB419-969E-EF49-9F70-AEDAF99DE742}"/>
              </a:ext>
            </a:extLst>
          </p:cNvPr>
          <p:cNvSpPr/>
          <p:nvPr/>
        </p:nvSpPr>
        <p:spPr>
          <a:xfrm>
            <a:off x="448632" y="2778670"/>
            <a:ext cx="1873855" cy="240065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0" b="1" dirty="0">
                <a:solidFill>
                  <a:schemeClr val="bg1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1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F752D42-04FA-3849-AC31-161F714ED4F9}"/>
              </a:ext>
            </a:extLst>
          </p:cNvPr>
          <p:cNvSpPr/>
          <p:nvPr/>
        </p:nvSpPr>
        <p:spPr>
          <a:xfrm>
            <a:off x="3145313" y="2778670"/>
            <a:ext cx="1873855" cy="240065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0" b="1" dirty="0">
                <a:solidFill>
                  <a:schemeClr val="bg1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2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E998F56-6111-3D43-B367-52A04BB693DC}"/>
              </a:ext>
            </a:extLst>
          </p:cNvPr>
          <p:cNvSpPr/>
          <p:nvPr/>
        </p:nvSpPr>
        <p:spPr>
          <a:xfrm>
            <a:off x="5867393" y="2778670"/>
            <a:ext cx="1873855" cy="240065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0" b="1" dirty="0">
                <a:solidFill>
                  <a:schemeClr val="bg1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3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D42612F-E323-D74F-9ACB-6AC21BA522F4}"/>
              </a:ext>
            </a:extLst>
          </p:cNvPr>
          <p:cNvSpPr/>
          <p:nvPr/>
        </p:nvSpPr>
        <p:spPr>
          <a:xfrm>
            <a:off x="8496745" y="2778670"/>
            <a:ext cx="1873855" cy="240065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0" b="1" dirty="0">
                <a:solidFill>
                  <a:schemeClr val="bg1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4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5A4D2F1-6AFA-AB4F-948C-B256B9DF1F1A}"/>
              </a:ext>
            </a:extLst>
          </p:cNvPr>
          <p:cNvSpPr/>
          <p:nvPr/>
        </p:nvSpPr>
        <p:spPr>
          <a:xfrm>
            <a:off x="1389003" y="4953041"/>
            <a:ext cx="1220155" cy="2308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Initiation</a:t>
            </a:r>
            <a:endParaRPr lang="en-US" sz="2700" b="1" dirty="0">
              <a:solidFill>
                <a:schemeClr val="tx2"/>
              </a:solidFill>
              <a:latin typeface="Poppins SemiBold" pitchFamily="2" charset="77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66D2ACD-8FDA-994B-BB0E-18FCC7098C5C}"/>
              </a:ext>
            </a:extLst>
          </p:cNvPr>
          <p:cNvSpPr txBox="1"/>
          <p:nvPr/>
        </p:nvSpPr>
        <p:spPr>
          <a:xfrm>
            <a:off x="1121903" y="5240400"/>
            <a:ext cx="17391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Write your paragraph here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527F75E-18E7-A24A-AD79-B252BC864731}"/>
              </a:ext>
            </a:extLst>
          </p:cNvPr>
          <p:cNvSpPr/>
          <p:nvPr/>
        </p:nvSpPr>
        <p:spPr>
          <a:xfrm>
            <a:off x="4069201" y="4953041"/>
            <a:ext cx="1220155" cy="2308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Planning</a:t>
            </a:r>
            <a:endParaRPr lang="en-US" sz="2700" b="1" dirty="0">
              <a:solidFill>
                <a:schemeClr val="tx2"/>
              </a:solidFill>
              <a:latin typeface="Poppins SemiBold" pitchFamily="2" charset="77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45A1D65-055A-8046-8830-EF4F3B87248E}"/>
              </a:ext>
            </a:extLst>
          </p:cNvPr>
          <p:cNvSpPr txBox="1"/>
          <p:nvPr/>
        </p:nvSpPr>
        <p:spPr>
          <a:xfrm>
            <a:off x="3802100" y="5240400"/>
            <a:ext cx="17391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Write your paragraph here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97D9ADD-5E35-F843-9E0B-044A953EA33A}"/>
              </a:ext>
            </a:extLst>
          </p:cNvPr>
          <p:cNvSpPr/>
          <p:nvPr/>
        </p:nvSpPr>
        <p:spPr>
          <a:xfrm>
            <a:off x="6769815" y="4953041"/>
            <a:ext cx="1220155" cy="2308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Execution</a:t>
            </a:r>
            <a:endParaRPr lang="en-US" sz="2700" b="1" dirty="0">
              <a:solidFill>
                <a:schemeClr val="tx2"/>
              </a:solidFill>
              <a:latin typeface="Poppins SemiBold" pitchFamily="2" charset="77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148B3AA-55BD-3B49-A1ED-858ECE16A69E}"/>
              </a:ext>
            </a:extLst>
          </p:cNvPr>
          <p:cNvSpPr txBox="1"/>
          <p:nvPr/>
        </p:nvSpPr>
        <p:spPr>
          <a:xfrm>
            <a:off x="6502715" y="5240400"/>
            <a:ext cx="17391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Write your paragraph here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F16FAF4-C66E-F14C-8A8C-86F019A34A1C}"/>
              </a:ext>
            </a:extLst>
          </p:cNvPr>
          <p:cNvSpPr/>
          <p:nvPr/>
        </p:nvSpPr>
        <p:spPr>
          <a:xfrm>
            <a:off x="9463706" y="4953041"/>
            <a:ext cx="1220155" cy="2308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Control</a:t>
            </a:r>
            <a:endParaRPr lang="en-US" sz="2700" b="1" dirty="0">
              <a:solidFill>
                <a:schemeClr val="tx2"/>
              </a:solidFill>
              <a:latin typeface="Poppins SemiBold" pitchFamily="2" charset="77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89645C8-51E4-A341-9D27-A201D491BE07}"/>
              </a:ext>
            </a:extLst>
          </p:cNvPr>
          <p:cNvSpPr txBox="1"/>
          <p:nvPr/>
        </p:nvSpPr>
        <p:spPr>
          <a:xfrm>
            <a:off x="9196606" y="5240400"/>
            <a:ext cx="17391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Write your paragraph here</a:t>
            </a:r>
          </a:p>
        </p:txBody>
      </p:sp>
      <p:sp>
        <p:nvSpPr>
          <p:cNvPr id="43" name="Chevron 42">
            <a:extLst>
              <a:ext uri="{FF2B5EF4-FFF2-40B4-BE49-F238E27FC236}">
                <a16:creationId xmlns:a16="http://schemas.microsoft.com/office/drawing/2014/main" id="{72E026C3-8DC9-AB4D-9647-97B68D68C8B6}"/>
              </a:ext>
            </a:extLst>
          </p:cNvPr>
          <p:cNvSpPr/>
          <p:nvPr/>
        </p:nvSpPr>
        <p:spPr>
          <a:xfrm>
            <a:off x="2571481" y="3566999"/>
            <a:ext cx="855276" cy="536802"/>
          </a:xfrm>
          <a:prstGeom prst="chevron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>
              <a:solidFill>
                <a:schemeClr val="tx1"/>
              </a:solidFill>
            </a:endParaRPr>
          </a:p>
        </p:txBody>
      </p:sp>
      <p:sp>
        <p:nvSpPr>
          <p:cNvPr id="46" name="Chevron 45">
            <a:extLst>
              <a:ext uri="{FF2B5EF4-FFF2-40B4-BE49-F238E27FC236}">
                <a16:creationId xmlns:a16="http://schemas.microsoft.com/office/drawing/2014/main" id="{0ADBC89B-1C82-5C41-BB54-745EEBB27CF2}"/>
              </a:ext>
            </a:extLst>
          </p:cNvPr>
          <p:cNvSpPr/>
          <p:nvPr/>
        </p:nvSpPr>
        <p:spPr>
          <a:xfrm>
            <a:off x="5292973" y="3566999"/>
            <a:ext cx="855276" cy="536802"/>
          </a:xfrm>
          <a:prstGeom prst="chevron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>
              <a:solidFill>
                <a:schemeClr val="tx1"/>
              </a:solidFill>
            </a:endParaRPr>
          </a:p>
        </p:txBody>
      </p:sp>
      <p:sp>
        <p:nvSpPr>
          <p:cNvPr id="47" name="Chevron 46">
            <a:extLst>
              <a:ext uri="{FF2B5EF4-FFF2-40B4-BE49-F238E27FC236}">
                <a16:creationId xmlns:a16="http://schemas.microsoft.com/office/drawing/2014/main" id="{A1463D5B-D4C8-464E-8B10-C7DF55A412F6}"/>
              </a:ext>
            </a:extLst>
          </p:cNvPr>
          <p:cNvSpPr/>
          <p:nvPr/>
        </p:nvSpPr>
        <p:spPr>
          <a:xfrm>
            <a:off x="7959430" y="3566999"/>
            <a:ext cx="855276" cy="536802"/>
          </a:xfrm>
          <a:prstGeom prst="chevron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>
              <a:solidFill>
                <a:schemeClr val="tx1"/>
              </a:solidFill>
            </a:endParaRPr>
          </a:p>
        </p:txBody>
      </p:sp>
      <p:sp>
        <p:nvSpPr>
          <p:cNvPr id="48" name="Chevron 47">
            <a:extLst>
              <a:ext uri="{FF2B5EF4-FFF2-40B4-BE49-F238E27FC236}">
                <a16:creationId xmlns:a16="http://schemas.microsoft.com/office/drawing/2014/main" id="{03F33A52-F113-F34C-AA58-7FEDC88E4C86}"/>
              </a:ext>
            </a:extLst>
          </p:cNvPr>
          <p:cNvSpPr/>
          <p:nvPr/>
        </p:nvSpPr>
        <p:spPr>
          <a:xfrm>
            <a:off x="10689992" y="3566999"/>
            <a:ext cx="855276" cy="536802"/>
          </a:xfrm>
          <a:prstGeom prst="chevron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723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3279461" y="523451"/>
            <a:ext cx="56331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Process Infographics</a:t>
            </a:r>
          </a:p>
        </p:txBody>
      </p:sp>
      <p:sp>
        <p:nvSpPr>
          <p:cNvPr id="45" name="CuadroTexto 351">
            <a:extLst>
              <a:ext uri="{FF2B5EF4-FFF2-40B4-BE49-F238E27FC236}">
                <a16:creationId xmlns:a16="http://schemas.microsoft.com/office/drawing/2014/main" id="{14CCF53B-4E8A-804A-9EAC-C1FF6A3EC7E9}"/>
              </a:ext>
            </a:extLst>
          </p:cNvPr>
          <p:cNvSpPr txBox="1"/>
          <p:nvPr/>
        </p:nvSpPr>
        <p:spPr>
          <a:xfrm>
            <a:off x="1335742" y="1191656"/>
            <a:ext cx="95205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Marketing is the study and management of exchange relationships. Marketing is the business process of creating relationships with and satisfying customers.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68C4D7BC-B333-354C-8BFE-E64789188444}"/>
              </a:ext>
            </a:extLst>
          </p:cNvPr>
          <p:cNvGrpSpPr/>
          <p:nvPr/>
        </p:nvGrpSpPr>
        <p:grpSpPr>
          <a:xfrm>
            <a:off x="2889679" y="2809125"/>
            <a:ext cx="2223086" cy="2021879"/>
            <a:chOff x="226841" y="16865600"/>
            <a:chExt cx="2945747" cy="2679133"/>
          </a:xfrm>
          <a:solidFill>
            <a:schemeClr val="accent2"/>
          </a:solidFill>
        </p:grpSpPr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6BFE6CA9-C087-FC4F-BADA-CC8A7AEDB991}"/>
                </a:ext>
              </a:extLst>
            </p:cNvPr>
            <p:cNvSpPr/>
            <p:nvPr/>
          </p:nvSpPr>
          <p:spPr>
            <a:xfrm>
              <a:off x="226841" y="17163130"/>
              <a:ext cx="581917" cy="582099"/>
            </a:xfrm>
            <a:custGeom>
              <a:avLst/>
              <a:gdLst>
                <a:gd name="connsiteX0" fmla="*/ 581917 w 581917"/>
                <a:gd name="connsiteY0" fmla="*/ 291050 h 582099"/>
                <a:gd name="connsiteX1" fmla="*/ 290959 w 581917"/>
                <a:gd name="connsiteY1" fmla="*/ 582099 h 582099"/>
                <a:gd name="connsiteX2" fmla="*/ 0 w 581917"/>
                <a:gd name="connsiteY2" fmla="*/ 291050 h 582099"/>
                <a:gd name="connsiteX3" fmla="*/ 290959 w 581917"/>
                <a:gd name="connsiteY3" fmla="*/ 0 h 582099"/>
                <a:gd name="connsiteX4" fmla="*/ 581917 w 581917"/>
                <a:gd name="connsiteY4" fmla="*/ 291050 h 582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1917" h="582099">
                  <a:moveTo>
                    <a:pt x="581917" y="291050"/>
                  </a:moveTo>
                  <a:cubicBezTo>
                    <a:pt x="581917" y="451792"/>
                    <a:pt x="451651" y="582099"/>
                    <a:pt x="290959" y="582099"/>
                  </a:cubicBezTo>
                  <a:cubicBezTo>
                    <a:pt x="130267" y="582099"/>
                    <a:pt x="0" y="451792"/>
                    <a:pt x="0" y="291050"/>
                  </a:cubicBezTo>
                  <a:cubicBezTo>
                    <a:pt x="0" y="130307"/>
                    <a:pt x="130267" y="0"/>
                    <a:pt x="290959" y="0"/>
                  </a:cubicBezTo>
                  <a:cubicBezTo>
                    <a:pt x="451651" y="0"/>
                    <a:pt x="581917" y="130307"/>
                    <a:pt x="581917" y="291050"/>
                  </a:cubicBezTo>
                  <a:close/>
                </a:path>
              </a:pathLst>
            </a:custGeom>
            <a:grpFill/>
            <a:ln w="5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900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CDA4322D-A6AB-9C4D-B68C-FA4C6F789D3B}"/>
                </a:ext>
              </a:extLst>
            </p:cNvPr>
            <p:cNvSpPr/>
            <p:nvPr/>
          </p:nvSpPr>
          <p:spPr>
            <a:xfrm>
              <a:off x="860482" y="16865600"/>
              <a:ext cx="271576" cy="271661"/>
            </a:xfrm>
            <a:custGeom>
              <a:avLst/>
              <a:gdLst>
                <a:gd name="connsiteX0" fmla="*/ 271576 w 271576"/>
                <a:gd name="connsiteY0" fmla="*/ 135831 h 271661"/>
                <a:gd name="connsiteX1" fmla="*/ 135788 w 271576"/>
                <a:gd name="connsiteY1" fmla="*/ 271661 h 271661"/>
                <a:gd name="connsiteX2" fmla="*/ 0 w 271576"/>
                <a:gd name="connsiteY2" fmla="*/ 135831 h 271661"/>
                <a:gd name="connsiteX3" fmla="*/ 135788 w 271576"/>
                <a:gd name="connsiteY3" fmla="*/ 0 h 271661"/>
                <a:gd name="connsiteX4" fmla="*/ 271576 w 271576"/>
                <a:gd name="connsiteY4" fmla="*/ 135831 h 271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1576" h="271661">
                  <a:moveTo>
                    <a:pt x="271576" y="135831"/>
                  </a:moveTo>
                  <a:cubicBezTo>
                    <a:pt x="271576" y="210848"/>
                    <a:pt x="210782" y="271661"/>
                    <a:pt x="135788" y="271661"/>
                  </a:cubicBezTo>
                  <a:cubicBezTo>
                    <a:pt x="60794" y="271661"/>
                    <a:pt x="0" y="210848"/>
                    <a:pt x="0" y="135831"/>
                  </a:cubicBezTo>
                  <a:cubicBezTo>
                    <a:pt x="0" y="60813"/>
                    <a:pt x="60794" y="0"/>
                    <a:pt x="135788" y="0"/>
                  </a:cubicBezTo>
                  <a:cubicBezTo>
                    <a:pt x="210782" y="0"/>
                    <a:pt x="271576" y="60813"/>
                    <a:pt x="271576" y="135831"/>
                  </a:cubicBezTo>
                  <a:close/>
                </a:path>
              </a:pathLst>
            </a:custGeom>
            <a:grpFill/>
            <a:ln w="5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900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625E062A-AB97-9C4C-AA56-B9971C6D0A3B}"/>
                </a:ext>
              </a:extLst>
            </p:cNvPr>
            <p:cNvSpPr/>
            <p:nvPr/>
          </p:nvSpPr>
          <p:spPr>
            <a:xfrm>
              <a:off x="669412" y="17377956"/>
              <a:ext cx="2503176" cy="2166777"/>
            </a:xfrm>
            <a:custGeom>
              <a:avLst/>
              <a:gdLst>
                <a:gd name="connsiteX0" fmla="*/ 335599 w 2503176"/>
                <a:gd name="connsiteY0" fmla="*/ 503132 h 2166777"/>
                <a:gd name="connsiteX1" fmla="*/ 458982 w 2503176"/>
                <a:gd name="connsiteY1" fmla="*/ 130374 h 2166777"/>
                <a:gd name="connsiteX2" fmla="*/ 959161 w 2503176"/>
                <a:gd name="connsiteY2" fmla="*/ 48499 h 2166777"/>
                <a:gd name="connsiteX3" fmla="*/ 1292816 w 2503176"/>
                <a:gd name="connsiteY3" fmla="*/ 309635 h 2166777"/>
                <a:gd name="connsiteX4" fmla="*/ 2214425 w 2503176"/>
                <a:gd name="connsiteY4" fmla="*/ 630044 h 2166777"/>
                <a:gd name="connsiteX5" fmla="*/ 2314107 w 2503176"/>
                <a:gd name="connsiteY5" fmla="*/ 1526404 h 2166777"/>
                <a:gd name="connsiteX6" fmla="*/ 497692 w 2503176"/>
                <a:gd name="connsiteY6" fmla="*/ 2098144 h 2166777"/>
                <a:gd name="connsiteX7" fmla="*/ 82076 w 2503176"/>
                <a:gd name="connsiteY7" fmla="*/ 1128717 h 2166777"/>
                <a:gd name="connsiteX8" fmla="*/ 335599 w 2503176"/>
                <a:gd name="connsiteY8" fmla="*/ 503132 h 2166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03176" h="2166777">
                  <a:moveTo>
                    <a:pt x="335599" y="503132"/>
                  </a:moveTo>
                  <a:cubicBezTo>
                    <a:pt x="334104" y="379323"/>
                    <a:pt x="360187" y="237787"/>
                    <a:pt x="458982" y="130374"/>
                  </a:cubicBezTo>
                  <a:cubicBezTo>
                    <a:pt x="586353" y="-8116"/>
                    <a:pt x="792804" y="-38916"/>
                    <a:pt x="959161" y="48499"/>
                  </a:cubicBezTo>
                  <a:cubicBezTo>
                    <a:pt x="1050425" y="96416"/>
                    <a:pt x="1166387" y="176408"/>
                    <a:pt x="1292816" y="309635"/>
                  </a:cubicBezTo>
                  <a:cubicBezTo>
                    <a:pt x="1588039" y="620571"/>
                    <a:pt x="1982666" y="553930"/>
                    <a:pt x="2214425" y="630044"/>
                  </a:cubicBezTo>
                  <a:cubicBezTo>
                    <a:pt x="2416335" y="696519"/>
                    <a:pt x="2694114" y="1049612"/>
                    <a:pt x="2314107" y="1526404"/>
                  </a:cubicBezTo>
                  <a:cubicBezTo>
                    <a:pt x="1934099" y="2003195"/>
                    <a:pt x="1118707" y="2309700"/>
                    <a:pt x="497692" y="2098144"/>
                  </a:cubicBezTo>
                  <a:cubicBezTo>
                    <a:pt x="-123323" y="1886587"/>
                    <a:pt x="-31727" y="1321772"/>
                    <a:pt x="82076" y="1128717"/>
                  </a:cubicBezTo>
                  <a:cubicBezTo>
                    <a:pt x="84845" y="1123510"/>
                    <a:pt x="338313" y="731031"/>
                    <a:pt x="335599" y="503132"/>
                  </a:cubicBezTo>
                  <a:close/>
                </a:path>
              </a:pathLst>
            </a:custGeom>
            <a:grpFill/>
            <a:ln w="5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900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21D9AE88-7DDB-EC45-8A7F-D6548B0EB687}"/>
              </a:ext>
            </a:extLst>
          </p:cNvPr>
          <p:cNvGrpSpPr/>
          <p:nvPr/>
        </p:nvGrpSpPr>
        <p:grpSpPr>
          <a:xfrm>
            <a:off x="999168" y="3071994"/>
            <a:ext cx="2026730" cy="1789826"/>
            <a:chOff x="-1689129" y="19047444"/>
            <a:chExt cx="2685561" cy="2371647"/>
          </a:xfrm>
          <a:solidFill>
            <a:schemeClr val="accent1"/>
          </a:solidFill>
        </p:grpSpPr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8594C818-57B4-DC47-A40C-C8C899941676}"/>
                </a:ext>
              </a:extLst>
            </p:cNvPr>
            <p:cNvSpPr/>
            <p:nvPr/>
          </p:nvSpPr>
          <p:spPr>
            <a:xfrm rot="16753201">
              <a:off x="699004" y="21121662"/>
              <a:ext cx="297382" cy="297475"/>
            </a:xfrm>
            <a:custGeom>
              <a:avLst/>
              <a:gdLst>
                <a:gd name="connsiteX0" fmla="*/ 297207 w 297382"/>
                <a:gd name="connsiteY0" fmla="*/ 148212 h 297475"/>
                <a:gd name="connsiteX1" fmla="*/ 148516 w 297382"/>
                <a:gd name="connsiteY1" fmla="*/ 296950 h 297475"/>
                <a:gd name="connsiteX2" fmla="*/ -175 w 297382"/>
                <a:gd name="connsiteY2" fmla="*/ 148212 h 297475"/>
                <a:gd name="connsiteX3" fmla="*/ 148516 w 297382"/>
                <a:gd name="connsiteY3" fmla="*/ -526 h 297475"/>
                <a:gd name="connsiteX4" fmla="*/ 297207 w 297382"/>
                <a:gd name="connsiteY4" fmla="*/ 148212 h 297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382" h="297475">
                  <a:moveTo>
                    <a:pt x="297207" y="148212"/>
                  </a:moveTo>
                  <a:cubicBezTo>
                    <a:pt x="297207" y="230358"/>
                    <a:pt x="230636" y="296950"/>
                    <a:pt x="148516" y="296950"/>
                  </a:cubicBezTo>
                  <a:cubicBezTo>
                    <a:pt x="66396" y="296950"/>
                    <a:pt x="-175" y="230358"/>
                    <a:pt x="-175" y="148212"/>
                  </a:cubicBezTo>
                  <a:cubicBezTo>
                    <a:pt x="-175" y="66066"/>
                    <a:pt x="66396" y="-526"/>
                    <a:pt x="148516" y="-526"/>
                  </a:cubicBezTo>
                  <a:cubicBezTo>
                    <a:pt x="230636" y="-526"/>
                    <a:pt x="297207" y="66066"/>
                    <a:pt x="297207" y="148212"/>
                  </a:cubicBezTo>
                  <a:close/>
                </a:path>
              </a:pathLst>
            </a:custGeom>
            <a:grpFill/>
            <a:ln w="5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90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6E84B9E8-200E-BE4C-B256-337559CF80F0}"/>
                </a:ext>
              </a:extLst>
            </p:cNvPr>
            <p:cNvSpPr/>
            <p:nvPr/>
          </p:nvSpPr>
          <p:spPr>
            <a:xfrm>
              <a:off x="-1689129" y="19047444"/>
              <a:ext cx="2515179" cy="2261045"/>
            </a:xfrm>
            <a:custGeom>
              <a:avLst/>
              <a:gdLst>
                <a:gd name="connsiteX0" fmla="*/ 877892 w 2515179"/>
                <a:gd name="connsiteY0" fmla="*/ 271553 h 2261045"/>
                <a:gd name="connsiteX1" fmla="*/ 1175717 w 2515179"/>
                <a:gd name="connsiteY1" fmla="*/ 15735 h 2261045"/>
                <a:gd name="connsiteX2" fmla="*/ 1646434 w 2515179"/>
                <a:gd name="connsiteY2" fmla="*/ 203416 h 2261045"/>
                <a:gd name="connsiteX3" fmla="*/ 1797784 w 2515179"/>
                <a:gd name="connsiteY3" fmla="*/ 599219 h 2261045"/>
                <a:gd name="connsiteX4" fmla="*/ 2422453 w 2515179"/>
                <a:gd name="connsiteY4" fmla="*/ 1348946 h 2261045"/>
                <a:gd name="connsiteX5" fmla="*/ 2045879 w 2515179"/>
                <a:gd name="connsiteY5" fmla="*/ 2168360 h 2261045"/>
                <a:gd name="connsiteX6" fmla="*/ 194576 w 2515179"/>
                <a:gd name="connsiteY6" fmla="*/ 1721704 h 2261045"/>
                <a:gd name="connsiteX7" fmla="*/ 337841 w 2515179"/>
                <a:gd name="connsiteY7" fmla="*/ 676884 h 2261045"/>
                <a:gd name="connsiteX8" fmla="*/ 877892 w 2515179"/>
                <a:gd name="connsiteY8" fmla="*/ 271553 h 2261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15179" h="2261045">
                  <a:moveTo>
                    <a:pt x="877892" y="271553"/>
                  </a:moveTo>
                  <a:cubicBezTo>
                    <a:pt x="940414" y="164694"/>
                    <a:pt x="1035665" y="56838"/>
                    <a:pt x="1175717" y="15735"/>
                  </a:cubicBezTo>
                  <a:cubicBezTo>
                    <a:pt x="1356029" y="-37223"/>
                    <a:pt x="1548968" y="42768"/>
                    <a:pt x="1646434" y="203416"/>
                  </a:cubicBezTo>
                  <a:cubicBezTo>
                    <a:pt x="1699930" y="291551"/>
                    <a:pt x="1758078" y="419903"/>
                    <a:pt x="1797784" y="599219"/>
                  </a:cubicBezTo>
                  <a:cubicBezTo>
                    <a:pt x="1890543" y="1017901"/>
                    <a:pt x="2262963" y="1164256"/>
                    <a:pt x="2422453" y="1348946"/>
                  </a:cubicBezTo>
                  <a:cubicBezTo>
                    <a:pt x="2561287" y="1509594"/>
                    <a:pt x="2617386" y="1955806"/>
                    <a:pt x="2045879" y="2168360"/>
                  </a:cubicBezTo>
                  <a:cubicBezTo>
                    <a:pt x="1474373" y="2380914"/>
                    <a:pt x="617890" y="2223258"/>
                    <a:pt x="194576" y="1721704"/>
                  </a:cubicBezTo>
                  <a:cubicBezTo>
                    <a:pt x="-228737" y="1220151"/>
                    <a:pt x="140970" y="783465"/>
                    <a:pt x="337841" y="676884"/>
                  </a:cubicBezTo>
                  <a:cubicBezTo>
                    <a:pt x="343434" y="673893"/>
                    <a:pt x="762815" y="468208"/>
                    <a:pt x="877892" y="271553"/>
                  </a:cubicBezTo>
                  <a:close/>
                </a:path>
              </a:pathLst>
            </a:custGeom>
            <a:grpFill/>
            <a:ln w="5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900"/>
            </a:p>
          </p:txBody>
        </p:sp>
      </p:grpSp>
      <p:sp>
        <p:nvSpPr>
          <p:cNvPr id="24" name="Freeform 23">
            <a:extLst>
              <a:ext uri="{FF2B5EF4-FFF2-40B4-BE49-F238E27FC236}">
                <a16:creationId xmlns:a16="http://schemas.microsoft.com/office/drawing/2014/main" id="{90C6F3B4-57A3-AB40-AC15-651CFBE4F2F1}"/>
              </a:ext>
            </a:extLst>
          </p:cNvPr>
          <p:cNvSpPr/>
          <p:nvPr/>
        </p:nvSpPr>
        <p:spPr>
          <a:xfrm>
            <a:off x="7280276" y="3258357"/>
            <a:ext cx="1752001" cy="1562742"/>
          </a:xfrm>
          <a:custGeom>
            <a:avLst/>
            <a:gdLst>
              <a:gd name="connsiteX0" fmla="*/ 66707 w 2321525"/>
              <a:gd name="connsiteY0" fmla="*/ 690699 h 2070744"/>
              <a:gd name="connsiteX1" fmla="*/ 18915 w 2321525"/>
              <a:gd name="connsiteY1" fmla="*/ 300934 h 2070744"/>
              <a:gd name="connsiteX2" fmla="*/ 436081 w 2321525"/>
              <a:gd name="connsiteY2" fmla="*/ 12876 h 2070744"/>
              <a:gd name="connsiteX3" fmla="*/ 849316 w 2321525"/>
              <a:gd name="connsiteY3" fmla="*/ 106218 h 2070744"/>
              <a:gd name="connsiteX4" fmla="*/ 1819381 w 2321525"/>
              <a:gd name="connsiteY4" fmla="*/ 1741 h 2070744"/>
              <a:gd name="connsiteX5" fmla="*/ 2292424 w 2321525"/>
              <a:gd name="connsiteY5" fmla="*/ 769471 h 2070744"/>
              <a:gd name="connsiteX6" fmla="*/ 894615 w 2321525"/>
              <a:gd name="connsiteY6" fmla="*/ 2063352 h 2070744"/>
              <a:gd name="connsiteX7" fmla="*/ 104641 w 2321525"/>
              <a:gd name="connsiteY7" fmla="*/ 1364921 h 2070744"/>
              <a:gd name="connsiteX8" fmla="*/ 66707 w 2321525"/>
              <a:gd name="connsiteY8" fmla="*/ 690699 h 2070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21525" h="2070744">
                <a:moveTo>
                  <a:pt x="66707" y="690699"/>
                </a:moveTo>
                <a:cubicBezTo>
                  <a:pt x="12436" y="579353"/>
                  <a:pt x="-24502" y="440310"/>
                  <a:pt x="18915" y="300934"/>
                </a:cubicBezTo>
                <a:cubicBezTo>
                  <a:pt x="74847" y="121451"/>
                  <a:pt x="248348" y="5120"/>
                  <a:pt x="436081" y="12876"/>
                </a:cubicBezTo>
                <a:cubicBezTo>
                  <a:pt x="539085" y="17141"/>
                  <a:pt x="678085" y="39909"/>
                  <a:pt x="849316" y="106218"/>
                </a:cubicBezTo>
                <a:cubicBezTo>
                  <a:pt x="1249093" y="261326"/>
                  <a:pt x="1577321" y="32043"/>
                  <a:pt x="1819381" y="1741"/>
                </a:cubicBezTo>
                <a:cubicBezTo>
                  <a:pt x="2030262" y="-24627"/>
                  <a:pt x="2432365" y="175851"/>
                  <a:pt x="2292424" y="769471"/>
                </a:cubicBezTo>
                <a:cubicBezTo>
                  <a:pt x="2152482" y="1363093"/>
                  <a:pt x="1546531" y="1988955"/>
                  <a:pt x="894615" y="2063352"/>
                </a:cubicBezTo>
                <a:cubicBezTo>
                  <a:pt x="242700" y="2137748"/>
                  <a:pt x="84206" y="1587944"/>
                  <a:pt x="104641" y="1364921"/>
                </a:cubicBezTo>
                <a:cubicBezTo>
                  <a:pt x="105195" y="1358717"/>
                  <a:pt x="166554" y="895552"/>
                  <a:pt x="66707" y="690699"/>
                </a:cubicBezTo>
                <a:close/>
              </a:path>
            </a:pathLst>
          </a:custGeom>
          <a:solidFill>
            <a:schemeClr val="accent4"/>
          </a:solidFill>
          <a:ln w="5538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F532443-5396-B64A-B785-BC6BD8EA66DF}"/>
              </a:ext>
            </a:extLst>
          </p:cNvPr>
          <p:cNvGrpSpPr/>
          <p:nvPr/>
        </p:nvGrpSpPr>
        <p:grpSpPr>
          <a:xfrm>
            <a:off x="9278697" y="3110641"/>
            <a:ext cx="1914135" cy="1783631"/>
            <a:chOff x="2520367" y="21362880"/>
            <a:chExt cx="2536365" cy="2363438"/>
          </a:xfrm>
          <a:solidFill>
            <a:schemeClr val="accent5"/>
          </a:solidFill>
        </p:grpSpPr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9E70502C-4D88-5D4A-A199-611A1AB17FAB}"/>
                </a:ext>
              </a:extLst>
            </p:cNvPr>
            <p:cNvSpPr/>
            <p:nvPr/>
          </p:nvSpPr>
          <p:spPr>
            <a:xfrm>
              <a:off x="2520367" y="21362880"/>
              <a:ext cx="2113295" cy="2363438"/>
            </a:xfrm>
            <a:custGeom>
              <a:avLst/>
              <a:gdLst>
                <a:gd name="connsiteX0" fmla="*/ 1504322 w 2113295"/>
                <a:gd name="connsiteY0" fmla="*/ 105584 h 2363438"/>
                <a:gd name="connsiteX1" fmla="*/ 1896069 w 2113295"/>
                <a:gd name="connsiteY1" fmla="*/ 130457 h 2363438"/>
                <a:gd name="connsiteX2" fmla="*/ 2102133 w 2113295"/>
                <a:gd name="connsiteY2" fmla="*/ 593677 h 2363438"/>
                <a:gd name="connsiteX3" fmla="*/ 1934225 w 2113295"/>
                <a:gd name="connsiteY3" fmla="*/ 982721 h 2363438"/>
                <a:gd name="connsiteX4" fmla="*/ 1858080 w 2113295"/>
                <a:gd name="connsiteY4" fmla="*/ 1955749 h 2363438"/>
                <a:gd name="connsiteX5" fmla="*/ 1016327 w 2113295"/>
                <a:gd name="connsiteY5" fmla="*/ 2279260 h 2363438"/>
                <a:gd name="connsiteX6" fmla="*/ 2900 w 2113295"/>
                <a:gd name="connsiteY6" fmla="*/ 666522 h 2363438"/>
                <a:gd name="connsiteX7" fmla="*/ 834796 w 2113295"/>
                <a:gd name="connsiteY7" fmla="*/ 18391 h 2363438"/>
                <a:gd name="connsiteX8" fmla="*/ 1504322 w 2113295"/>
                <a:gd name="connsiteY8" fmla="*/ 105584 h 2363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13295" h="2363438">
                  <a:moveTo>
                    <a:pt x="1504322" y="105584"/>
                  </a:moveTo>
                  <a:cubicBezTo>
                    <a:pt x="1623718" y="72735"/>
                    <a:pt x="1767148" y="62043"/>
                    <a:pt x="1896069" y="130457"/>
                  </a:cubicBezTo>
                  <a:cubicBezTo>
                    <a:pt x="2062205" y="218481"/>
                    <a:pt x="2144442" y="410483"/>
                    <a:pt x="2102133" y="593677"/>
                  </a:cubicBezTo>
                  <a:cubicBezTo>
                    <a:pt x="2078929" y="694109"/>
                    <a:pt x="2030971" y="826339"/>
                    <a:pt x="1934225" y="982721"/>
                  </a:cubicBezTo>
                  <a:cubicBezTo>
                    <a:pt x="1708392" y="1347225"/>
                    <a:pt x="1872921" y="1712173"/>
                    <a:pt x="1858080" y="1955749"/>
                  </a:cubicBezTo>
                  <a:cubicBezTo>
                    <a:pt x="1845121" y="2167914"/>
                    <a:pt x="1574043" y="2526326"/>
                    <a:pt x="1016327" y="2279260"/>
                  </a:cubicBezTo>
                  <a:cubicBezTo>
                    <a:pt x="458609" y="2032195"/>
                    <a:pt x="-44282" y="1321190"/>
                    <a:pt x="2900" y="666522"/>
                  </a:cubicBezTo>
                  <a:cubicBezTo>
                    <a:pt x="50083" y="11855"/>
                    <a:pt x="619429" y="-42544"/>
                    <a:pt x="834796" y="18391"/>
                  </a:cubicBezTo>
                  <a:cubicBezTo>
                    <a:pt x="840887" y="20275"/>
                    <a:pt x="1284635" y="165965"/>
                    <a:pt x="1504322" y="105584"/>
                  </a:cubicBezTo>
                  <a:close/>
                </a:path>
              </a:pathLst>
            </a:custGeom>
            <a:grpFill/>
            <a:ln w="5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900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C2A12064-44D1-B049-B5AB-235F38C5A7F5}"/>
                </a:ext>
              </a:extLst>
            </p:cNvPr>
            <p:cNvSpPr/>
            <p:nvPr/>
          </p:nvSpPr>
          <p:spPr>
            <a:xfrm>
              <a:off x="4798004" y="23152137"/>
              <a:ext cx="258728" cy="258809"/>
            </a:xfrm>
            <a:custGeom>
              <a:avLst/>
              <a:gdLst>
                <a:gd name="connsiteX0" fmla="*/ 258553 w 258728"/>
                <a:gd name="connsiteY0" fmla="*/ 128823 h 258809"/>
                <a:gd name="connsiteX1" fmla="*/ 129244 w 258728"/>
                <a:gd name="connsiteY1" fmla="*/ 258283 h 258809"/>
                <a:gd name="connsiteX2" fmla="*/ -175 w 258728"/>
                <a:gd name="connsiteY2" fmla="*/ 128934 h 258809"/>
                <a:gd name="connsiteX3" fmla="*/ 129133 w 258728"/>
                <a:gd name="connsiteY3" fmla="*/ -526 h 258809"/>
                <a:gd name="connsiteX4" fmla="*/ 129244 w 258728"/>
                <a:gd name="connsiteY4" fmla="*/ -526 h 258809"/>
                <a:gd name="connsiteX5" fmla="*/ 258553 w 258728"/>
                <a:gd name="connsiteY5" fmla="*/ 128823 h 258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8728" h="258809">
                  <a:moveTo>
                    <a:pt x="258553" y="128823"/>
                  </a:moveTo>
                  <a:cubicBezTo>
                    <a:pt x="258608" y="200284"/>
                    <a:pt x="200683" y="258228"/>
                    <a:pt x="129244" y="258283"/>
                  </a:cubicBezTo>
                  <a:cubicBezTo>
                    <a:pt x="57806" y="258339"/>
                    <a:pt x="-120" y="200395"/>
                    <a:pt x="-175" y="128934"/>
                  </a:cubicBezTo>
                  <a:cubicBezTo>
                    <a:pt x="-231" y="57473"/>
                    <a:pt x="57695" y="-470"/>
                    <a:pt x="129133" y="-526"/>
                  </a:cubicBezTo>
                  <a:cubicBezTo>
                    <a:pt x="129189" y="-526"/>
                    <a:pt x="129189" y="-526"/>
                    <a:pt x="129244" y="-526"/>
                  </a:cubicBezTo>
                  <a:cubicBezTo>
                    <a:pt x="200627" y="-470"/>
                    <a:pt x="258497" y="57418"/>
                    <a:pt x="258553" y="128823"/>
                  </a:cubicBezTo>
                  <a:close/>
                </a:path>
              </a:pathLst>
            </a:custGeom>
            <a:grpFill/>
            <a:ln w="5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900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50D4F833-AF13-BA44-8946-BD65DA7180CA}"/>
              </a:ext>
            </a:extLst>
          </p:cNvPr>
          <p:cNvGrpSpPr/>
          <p:nvPr/>
        </p:nvGrpSpPr>
        <p:grpSpPr>
          <a:xfrm>
            <a:off x="5249465" y="2851970"/>
            <a:ext cx="1783078" cy="2020806"/>
            <a:chOff x="2668308" y="18521635"/>
            <a:chExt cx="2362705" cy="2677711"/>
          </a:xfrm>
          <a:solidFill>
            <a:schemeClr val="accent3"/>
          </a:solidFill>
        </p:grpSpPr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49C6D485-36C5-5E4B-AE5A-75F4F7695881}"/>
                </a:ext>
              </a:extLst>
            </p:cNvPr>
            <p:cNvSpPr/>
            <p:nvPr/>
          </p:nvSpPr>
          <p:spPr>
            <a:xfrm>
              <a:off x="2668308" y="19085397"/>
              <a:ext cx="2362705" cy="2113949"/>
            </a:xfrm>
            <a:custGeom>
              <a:avLst/>
              <a:gdLst>
                <a:gd name="connsiteX0" fmla="*/ 2256448 w 2362705"/>
                <a:gd name="connsiteY0" fmla="*/ 1504434 h 2113949"/>
                <a:gd name="connsiteX1" fmla="*/ 2231583 w 2362705"/>
                <a:gd name="connsiteY1" fmla="*/ 1896304 h 2113949"/>
                <a:gd name="connsiteX2" fmla="*/ 1768508 w 2362705"/>
                <a:gd name="connsiteY2" fmla="*/ 2102432 h 2113949"/>
                <a:gd name="connsiteX3" fmla="*/ 1379529 w 2362705"/>
                <a:gd name="connsiteY3" fmla="*/ 1934472 h 2113949"/>
                <a:gd name="connsiteX4" fmla="*/ 406861 w 2362705"/>
                <a:gd name="connsiteY4" fmla="*/ 1858303 h 2113949"/>
                <a:gd name="connsiteX5" fmla="*/ 83451 w 2362705"/>
                <a:gd name="connsiteY5" fmla="*/ 1016286 h 2113949"/>
                <a:gd name="connsiteX6" fmla="*/ 1695686 w 2362705"/>
                <a:gd name="connsiteY6" fmla="*/ 2544 h 2113949"/>
                <a:gd name="connsiteX7" fmla="*/ 2343614 w 2362705"/>
                <a:gd name="connsiteY7" fmla="*/ 834644 h 2113949"/>
                <a:gd name="connsiteX8" fmla="*/ 2256448 w 2362705"/>
                <a:gd name="connsiteY8" fmla="*/ 1504434 h 2113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62705" h="2113949">
                  <a:moveTo>
                    <a:pt x="2256448" y="1504434"/>
                  </a:moveTo>
                  <a:cubicBezTo>
                    <a:pt x="2289287" y="1623812"/>
                    <a:pt x="2299976" y="1767343"/>
                    <a:pt x="2231583" y="1896304"/>
                  </a:cubicBezTo>
                  <a:cubicBezTo>
                    <a:pt x="2143587" y="2062491"/>
                    <a:pt x="1951589" y="2144755"/>
                    <a:pt x="1768508" y="2102432"/>
                  </a:cubicBezTo>
                  <a:cubicBezTo>
                    <a:pt x="1668106" y="2079221"/>
                    <a:pt x="1535918" y="2031249"/>
                    <a:pt x="1379529" y="1934472"/>
                  </a:cubicBezTo>
                  <a:cubicBezTo>
                    <a:pt x="1015195" y="1708568"/>
                    <a:pt x="650361" y="1873149"/>
                    <a:pt x="406861" y="1858303"/>
                  </a:cubicBezTo>
                  <a:cubicBezTo>
                    <a:pt x="194762" y="1845340"/>
                    <a:pt x="-163537" y="1574123"/>
                    <a:pt x="83451" y="1016286"/>
                  </a:cubicBezTo>
                  <a:cubicBezTo>
                    <a:pt x="330439" y="458451"/>
                    <a:pt x="1041167" y="-44598"/>
                    <a:pt x="1695686" y="2544"/>
                  </a:cubicBezTo>
                  <a:cubicBezTo>
                    <a:pt x="2350204" y="49685"/>
                    <a:pt x="2404530" y="619265"/>
                    <a:pt x="2343614" y="834644"/>
                  </a:cubicBezTo>
                  <a:cubicBezTo>
                    <a:pt x="2341731" y="840737"/>
                    <a:pt x="2196030" y="1284680"/>
                    <a:pt x="2256448" y="1504434"/>
                  </a:cubicBezTo>
                  <a:close/>
                </a:path>
              </a:pathLst>
            </a:custGeom>
            <a:grpFill/>
            <a:ln w="5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900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3C015380-31FA-9F46-A838-0705523EFFA9}"/>
                </a:ext>
              </a:extLst>
            </p:cNvPr>
            <p:cNvSpPr/>
            <p:nvPr/>
          </p:nvSpPr>
          <p:spPr>
            <a:xfrm rot="16753201">
              <a:off x="3453496" y="18521570"/>
              <a:ext cx="413787" cy="413917"/>
            </a:xfrm>
            <a:custGeom>
              <a:avLst/>
              <a:gdLst>
                <a:gd name="connsiteX0" fmla="*/ 413613 w 413787"/>
                <a:gd name="connsiteY0" fmla="*/ 206433 h 413917"/>
                <a:gd name="connsiteX1" fmla="*/ 206719 w 413787"/>
                <a:gd name="connsiteY1" fmla="*/ 413391 h 413917"/>
                <a:gd name="connsiteX2" fmla="*/ -175 w 413787"/>
                <a:gd name="connsiteY2" fmla="*/ 206433 h 413917"/>
                <a:gd name="connsiteX3" fmla="*/ 206719 w 413787"/>
                <a:gd name="connsiteY3" fmla="*/ -526 h 413917"/>
                <a:gd name="connsiteX4" fmla="*/ 413613 w 413787"/>
                <a:gd name="connsiteY4" fmla="*/ 206433 h 413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3787" h="413917">
                  <a:moveTo>
                    <a:pt x="413613" y="206433"/>
                  </a:moveTo>
                  <a:cubicBezTo>
                    <a:pt x="413613" y="320733"/>
                    <a:pt x="320983" y="413391"/>
                    <a:pt x="206719" y="413391"/>
                  </a:cubicBezTo>
                  <a:cubicBezTo>
                    <a:pt x="92455" y="413391"/>
                    <a:pt x="-175" y="320733"/>
                    <a:pt x="-175" y="206433"/>
                  </a:cubicBezTo>
                  <a:cubicBezTo>
                    <a:pt x="-175" y="92133"/>
                    <a:pt x="92455" y="-526"/>
                    <a:pt x="206719" y="-526"/>
                  </a:cubicBezTo>
                  <a:cubicBezTo>
                    <a:pt x="320983" y="-526"/>
                    <a:pt x="413613" y="92133"/>
                    <a:pt x="413613" y="206433"/>
                  </a:cubicBezTo>
                  <a:close/>
                </a:path>
              </a:pathLst>
            </a:custGeom>
            <a:grpFill/>
            <a:ln w="553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900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B9634E06-D3F3-5445-8FDB-F91CF611ADEB}"/>
              </a:ext>
            </a:extLst>
          </p:cNvPr>
          <p:cNvGrpSpPr/>
          <p:nvPr/>
        </p:nvGrpSpPr>
        <p:grpSpPr>
          <a:xfrm>
            <a:off x="3320320" y="5036319"/>
            <a:ext cx="1548443" cy="825968"/>
            <a:chOff x="2475239" y="7140111"/>
            <a:chExt cx="3478342" cy="1651935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FFBE4F5F-2F34-E34D-97A6-7B286B020975}"/>
                </a:ext>
              </a:extLst>
            </p:cNvPr>
            <p:cNvSpPr/>
            <p:nvPr/>
          </p:nvSpPr>
          <p:spPr>
            <a:xfrm>
              <a:off x="2505609" y="7140111"/>
              <a:ext cx="344797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b="1" dirty="0">
                  <a:solidFill>
                    <a:schemeClr val="tx2"/>
                  </a:solidFill>
                  <a:latin typeface="Poppins SemiBold" pitchFamily="2" charset="77"/>
                  <a:ea typeface="Roboto Medium" panose="02000000000000000000" pitchFamily="2" charset="0"/>
                  <a:cs typeface="Montserrat" charset="0"/>
                </a:rPr>
                <a:t>Planning</a:t>
              </a:r>
              <a:endParaRPr lang="en-US" sz="27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endParaRP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0C2B0DE2-8076-4E48-B752-FD9B13ADEE64}"/>
                </a:ext>
              </a:extLst>
            </p:cNvPr>
            <p:cNvSpPr txBox="1"/>
            <p:nvPr/>
          </p:nvSpPr>
          <p:spPr>
            <a:xfrm>
              <a:off x="2475239" y="7714828"/>
              <a:ext cx="3478342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Write your paragraph here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047D9D43-039F-CD4C-AA9C-D93591045FBC}"/>
              </a:ext>
            </a:extLst>
          </p:cNvPr>
          <p:cNvGrpSpPr/>
          <p:nvPr/>
        </p:nvGrpSpPr>
        <p:grpSpPr>
          <a:xfrm>
            <a:off x="5463757" y="5036319"/>
            <a:ext cx="1548443" cy="825968"/>
            <a:chOff x="2475239" y="7140111"/>
            <a:chExt cx="3478342" cy="1651935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DD38BE40-9D22-A048-AFE3-F935B7580229}"/>
                </a:ext>
              </a:extLst>
            </p:cNvPr>
            <p:cNvSpPr/>
            <p:nvPr/>
          </p:nvSpPr>
          <p:spPr>
            <a:xfrm>
              <a:off x="2505609" y="7140111"/>
              <a:ext cx="344797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b="1" dirty="0">
                  <a:solidFill>
                    <a:schemeClr val="tx2"/>
                  </a:solidFill>
                  <a:latin typeface="Poppins SemiBold" pitchFamily="2" charset="77"/>
                  <a:ea typeface="Roboto Medium" panose="02000000000000000000" pitchFamily="2" charset="0"/>
                  <a:cs typeface="Montserrat" charset="0"/>
                </a:rPr>
                <a:t>Execution</a:t>
              </a:r>
              <a:endParaRPr lang="en-US" sz="27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D7AC204A-26C7-B145-8D5D-BB27DFDCC463}"/>
                </a:ext>
              </a:extLst>
            </p:cNvPr>
            <p:cNvSpPr txBox="1"/>
            <p:nvPr/>
          </p:nvSpPr>
          <p:spPr>
            <a:xfrm>
              <a:off x="2475239" y="7714828"/>
              <a:ext cx="3478342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Write your paragraph here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8E8B3E70-4445-4040-81B4-E212BD8FB8E0}"/>
              </a:ext>
            </a:extLst>
          </p:cNvPr>
          <p:cNvGrpSpPr/>
          <p:nvPr/>
        </p:nvGrpSpPr>
        <p:grpSpPr>
          <a:xfrm>
            <a:off x="7364131" y="5036319"/>
            <a:ext cx="1548443" cy="825968"/>
            <a:chOff x="2475239" y="7140111"/>
            <a:chExt cx="3478342" cy="1651935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0714C22B-0193-D643-A0DA-B628BFFD55EB}"/>
                </a:ext>
              </a:extLst>
            </p:cNvPr>
            <p:cNvSpPr/>
            <p:nvPr/>
          </p:nvSpPr>
          <p:spPr>
            <a:xfrm>
              <a:off x="2505609" y="7140111"/>
              <a:ext cx="344797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b="1" dirty="0">
                  <a:solidFill>
                    <a:schemeClr val="tx2"/>
                  </a:solidFill>
                  <a:latin typeface="Poppins SemiBold" pitchFamily="2" charset="77"/>
                  <a:ea typeface="Roboto Medium" panose="02000000000000000000" pitchFamily="2" charset="0"/>
                  <a:cs typeface="Montserrat" charset="0"/>
                </a:rPr>
                <a:t>Control</a:t>
              </a:r>
              <a:endParaRPr lang="en-US" sz="27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13B9ABDC-834D-FC47-A206-879B0E476321}"/>
                </a:ext>
              </a:extLst>
            </p:cNvPr>
            <p:cNvSpPr txBox="1"/>
            <p:nvPr/>
          </p:nvSpPr>
          <p:spPr>
            <a:xfrm>
              <a:off x="2475239" y="7714828"/>
              <a:ext cx="3478342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Write your paragraph here</a:t>
              </a:r>
            </a:p>
          </p:txBody>
        </p:sp>
      </p:grpSp>
      <p:sp>
        <p:nvSpPr>
          <p:cNvPr id="53" name="Rectangle 52">
            <a:extLst>
              <a:ext uri="{FF2B5EF4-FFF2-40B4-BE49-F238E27FC236}">
                <a16:creationId xmlns:a16="http://schemas.microsoft.com/office/drawing/2014/main" id="{2C4394C9-1AE5-254F-83BD-584CE6BA6058}"/>
              </a:ext>
            </a:extLst>
          </p:cNvPr>
          <p:cNvSpPr/>
          <p:nvPr/>
        </p:nvSpPr>
        <p:spPr>
          <a:xfrm>
            <a:off x="1494062" y="3806578"/>
            <a:ext cx="857559" cy="55399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000" b="1" dirty="0">
                <a:solidFill>
                  <a:schemeClr val="bg1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01</a:t>
            </a: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418056C8-DEE1-DC4A-A1FD-99D4DE8DAC89}"/>
              </a:ext>
            </a:extLst>
          </p:cNvPr>
          <p:cNvGrpSpPr/>
          <p:nvPr/>
        </p:nvGrpSpPr>
        <p:grpSpPr>
          <a:xfrm>
            <a:off x="1148620" y="5036319"/>
            <a:ext cx="1548443" cy="825968"/>
            <a:chOff x="2475239" y="7140111"/>
            <a:chExt cx="3478342" cy="1651935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3885F733-2F82-A34C-94A5-62BD3FA976F6}"/>
                </a:ext>
              </a:extLst>
            </p:cNvPr>
            <p:cNvSpPr/>
            <p:nvPr/>
          </p:nvSpPr>
          <p:spPr>
            <a:xfrm>
              <a:off x="2505609" y="7140111"/>
              <a:ext cx="344797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b="1" dirty="0">
                  <a:solidFill>
                    <a:schemeClr val="tx2"/>
                  </a:solidFill>
                  <a:latin typeface="Poppins SemiBold" pitchFamily="2" charset="77"/>
                  <a:ea typeface="Roboto Medium" panose="02000000000000000000" pitchFamily="2" charset="0"/>
                  <a:cs typeface="Montserrat" charset="0"/>
                </a:rPr>
                <a:t>Initiation</a:t>
              </a:r>
              <a:endParaRPr lang="en-US" sz="27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DC2B2E26-4C9A-6B43-8806-6610E6D196D7}"/>
                </a:ext>
              </a:extLst>
            </p:cNvPr>
            <p:cNvSpPr txBox="1"/>
            <p:nvPr/>
          </p:nvSpPr>
          <p:spPr>
            <a:xfrm>
              <a:off x="2475239" y="7714828"/>
              <a:ext cx="3478342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Write your paragraph here</a:t>
              </a:r>
            </a:p>
          </p:txBody>
        </p:sp>
      </p:grpSp>
      <p:sp>
        <p:nvSpPr>
          <p:cNvPr id="57" name="Rectangle 56">
            <a:extLst>
              <a:ext uri="{FF2B5EF4-FFF2-40B4-BE49-F238E27FC236}">
                <a16:creationId xmlns:a16="http://schemas.microsoft.com/office/drawing/2014/main" id="{5098838D-2B01-A742-B126-EF299E9DAAB4}"/>
              </a:ext>
            </a:extLst>
          </p:cNvPr>
          <p:cNvSpPr/>
          <p:nvPr/>
        </p:nvSpPr>
        <p:spPr>
          <a:xfrm>
            <a:off x="3665762" y="3806578"/>
            <a:ext cx="857559" cy="55399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000" b="1" dirty="0">
                <a:solidFill>
                  <a:schemeClr val="bg1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02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40D3685D-710A-5D49-A52E-BC10D858BC49}"/>
              </a:ext>
            </a:extLst>
          </p:cNvPr>
          <p:cNvSpPr/>
          <p:nvPr/>
        </p:nvSpPr>
        <p:spPr>
          <a:xfrm>
            <a:off x="5799362" y="3806578"/>
            <a:ext cx="857559" cy="55399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000" b="1" dirty="0">
                <a:solidFill>
                  <a:schemeClr val="bg1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03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2AE5F3F-D392-3447-8B6E-A4F84786E8A8}"/>
              </a:ext>
            </a:extLst>
          </p:cNvPr>
          <p:cNvSpPr/>
          <p:nvPr/>
        </p:nvSpPr>
        <p:spPr>
          <a:xfrm>
            <a:off x="7726840" y="3806578"/>
            <a:ext cx="857559" cy="55399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000" b="1" dirty="0">
                <a:solidFill>
                  <a:schemeClr val="bg1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04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7D0ADEC7-2827-1B49-8763-AFA1F484516F}"/>
              </a:ext>
            </a:extLst>
          </p:cNvPr>
          <p:cNvSpPr/>
          <p:nvPr/>
        </p:nvSpPr>
        <p:spPr>
          <a:xfrm>
            <a:off x="9669940" y="3806578"/>
            <a:ext cx="857559" cy="55399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000" b="1" dirty="0">
                <a:solidFill>
                  <a:schemeClr val="bg1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05</a:t>
            </a: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94051DFB-2310-5B4F-B199-BB2EB80BD52C}"/>
              </a:ext>
            </a:extLst>
          </p:cNvPr>
          <p:cNvGrpSpPr/>
          <p:nvPr/>
        </p:nvGrpSpPr>
        <p:grpSpPr>
          <a:xfrm>
            <a:off x="9339888" y="5036319"/>
            <a:ext cx="1548443" cy="825968"/>
            <a:chOff x="2475239" y="7140111"/>
            <a:chExt cx="3478342" cy="1651935"/>
          </a:xfrm>
        </p:grpSpPr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489702CB-790B-3D4B-955F-983C225A92F2}"/>
                </a:ext>
              </a:extLst>
            </p:cNvPr>
            <p:cNvSpPr/>
            <p:nvPr/>
          </p:nvSpPr>
          <p:spPr>
            <a:xfrm>
              <a:off x="2505609" y="7140111"/>
              <a:ext cx="344797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b="1" dirty="0">
                  <a:solidFill>
                    <a:schemeClr val="tx2"/>
                  </a:solidFill>
                  <a:latin typeface="Poppins SemiBold" pitchFamily="2" charset="77"/>
                  <a:ea typeface="Roboto Medium" panose="02000000000000000000" pitchFamily="2" charset="0"/>
                  <a:cs typeface="Montserrat" charset="0"/>
                </a:rPr>
                <a:t>Closure</a:t>
              </a:r>
              <a:endParaRPr lang="en-US" sz="27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endParaRP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0C59E7B2-2498-004E-8E9A-020C040C1DAA}"/>
                </a:ext>
              </a:extLst>
            </p:cNvPr>
            <p:cNvSpPr txBox="1"/>
            <p:nvPr/>
          </p:nvSpPr>
          <p:spPr>
            <a:xfrm>
              <a:off x="2475239" y="7714828"/>
              <a:ext cx="3478342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Write your paragraph here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599097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D6824EAA-2E17-6C4F-ADA8-A80E8EAA36EF}"/>
              </a:ext>
            </a:extLst>
          </p:cNvPr>
          <p:cNvSpPr/>
          <p:nvPr/>
        </p:nvSpPr>
        <p:spPr>
          <a:xfrm>
            <a:off x="8722352" y="3494765"/>
            <a:ext cx="1705337" cy="1705337"/>
          </a:xfrm>
          <a:prstGeom prst="roundRect">
            <a:avLst>
              <a:gd name="adj" fmla="val 8050"/>
            </a:avLst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7D6BAA0E-AE41-084E-8119-98AE7659B146}"/>
              </a:ext>
            </a:extLst>
          </p:cNvPr>
          <p:cNvSpPr/>
          <p:nvPr/>
        </p:nvSpPr>
        <p:spPr>
          <a:xfrm>
            <a:off x="6304416" y="3494765"/>
            <a:ext cx="1705337" cy="1705337"/>
          </a:xfrm>
          <a:prstGeom prst="roundRect">
            <a:avLst>
              <a:gd name="adj" fmla="val 8050"/>
            </a:avLst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E32EBD62-8F5C-9A47-B01F-132811097593}"/>
              </a:ext>
            </a:extLst>
          </p:cNvPr>
          <p:cNvSpPr/>
          <p:nvPr/>
        </p:nvSpPr>
        <p:spPr>
          <a:xfrm>
            <a:off x="3872767" y="3494765"/>
            <a:ext cx="1705337" cy="1705337"/>
          </a:xfrm>
          <a:prstGeom prst="roundRect">
            <a:avLst>
              <a:gd name="adj" fmla="val 8050"/>
            </a:avLst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86B77478-8CFC-724B-8832-3EA06D4B1366}"/>
              </a:ext>
            </a:extLst>
          </p:cNvPr>
          <p:cNvSpPr/>
          <p:nvPr/>
        </p:nvSpPr>
        <p:spPr>
          <a:xfrm>
            <a:off x="1454831" y="3494765"/>
            <a:ext cx="1705337" cy="1705337"/>
          </a:xfrm>
          <a:prstGeom prst="roundRect">
            <a:avLst>
              <a:gd name="adj" fmla="val 8050"/>
            </a:avLst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44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3279461" y="523451"/>
            <a:ext cx="56331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Process Infographics</a:t>
            </a:r>
          </a:p>
        </p:txBody>
      </p:sp>
      <p:sp>
        <p:nvSpPr>
          <p:cNvPr id="45" name="CuadroTexto 351">
            <a:extLst>
              <a:ext uri="{FF2B5EF4-FFF2-40B4-BE49-F238E27FC236}">
                <a16:creationId xmlns:a16="http://schemas.microsoft.com/office/drawing/2014/main" id="{14CCF53B-4E8A-804A-9EAC-C1FF6A3EC7E9}"/>
              </a:ext>
            </a:extLst>
          </p:cNvPr>
          <p:cNvSpPr txBox="1"/>
          <p:nvPr/>
        </p:nvSpPr>
        <p:spPr>
          <a:xfrm>
            <a:off x="1335742" y="1191656"/>
            <a:ext cx="95205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Marketing is the study and management of exchange relationships. Marketing is the business process of creating relationships with and satisfying customers.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F0C4443D-4668-4F40-B0F4-916C3197D827}"/>
              </a:ext>
            </a:extLst>
          </p:cNvPr>
          <p:cNvSpPr/>
          <p:nvPr/>
        </p:nvSpPr>
        <p:spPr>
          <a:xfrm>
            <a:off x="6037542" y="4107049"/>
            <a:ext cx="2534880" cy="1355822"/>
          </a:xfrm>
          <a:custGeom>
            <a:avLst/>
            <a:gdLst>
              <a:gd name="connsiteX0" fmla="*/ 2464777 w 2464952"/>
              <a:gd name="connsiteY0" fmla="*/ 233687 h 1318420"/>
              <a:gd name="connsiteX1" fmla="*/ 2230637 w 2464952"/>
              <a:gd name="connsiteY1" fmla="*/ -526 h 1318420"/>
              <a:gd name="connsiteX2" fmla="*/ 2230637 w 2464952"/>
              <a:gd name="connsiteY2" fmla="*/ 182280 h 1318420"/>
              <a:gd name="connsiteX3" fmla="*/ 2064169 w 2464952"/>
              <a:gd name="connsiteY3" fmla="*/ 182280 h 1318420"/>
              <a:gd name="connsiteX4" fmla="*/ 2064169 w 2464952"/>
              <a:gd name="connsiteY4" fmla="*/ 1039475 h 1318420"/>
              <a:gd name="connsiteX5" fmla="*/ 1889118 w 2464952"/>
              <a:gd name="connsiteY5" fmla="*/ 1214581 h 1318420"/>
              <a:gd name="connsiteX6" fmla="*/ 278102 w 2464952"/>
              <a:gd name="connsiteY6" fmla="*/ 1214581 h 1318420"/>
              <a:gd name="connsiteX7" fmla="*/ 103106 w 2464952"/>
              <a:gd name="connsiteY7" fmla="*/ 1039475 h 1318420"/>
              <a:gd name="connsiteX8" fmla="*/ 103106 w 2464952"/>
              <a:gd name="connsiteY8" fmla="*/ 330962 h 1318420"/>
              <a:gd name="connsiteX9" fmla="*/ -175 w 2464952"/>
              <a:gd name="connsiteY9" fmla="*/ 434276 h 1318420"/>
              <a:gd name="connsiteX10" fmla="*/ -175 w 2464952"/>
              <a:gd name="connsiteY10" fmla="*/ 1039475 h 1318420"/>
              <a:gd name="connsiteX11" fmla="*/ 278102 w 2464952"/>
              <a:gd name="connsiteY11" fmla="*/ 1317894 h 1318420"/>
              <a:gd name="connsiteX12" fmla="*/ 1889174 w 2464952"/>
              <a:gd name="connsiteY12" fmla="*/ 1317894 h 1318420"/>
              <a:gd name="connsiteX13" fmla="*/ 2167451 w 2464952"/>
              <a:gd name="connsiteY13" fmla="*/ 1039475 h 1318420"/>
              <a:gd name="connsiteX14" fmla="*/ 2167451 w 2464952"/>
              <a:gd name="connsiteY14" fmla="*/ 285372 h 1318420"/>
              <a:gd name="connsiteX15" fmla="*/ 2230637 w 2464952"/>
              <a:gd name="connsiteY15" fmla="*/ 285372 h 1318420"/>
              <a:gd name="connsiteX16" fmla="*/ 2230637 w 2464952"/>
              <a:gd name="connsiteY16" fmla="*/ 468178 h 1318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464952" h="1318420">
                <a:moveTo>
                  <a:pt x="2464777" y="233687"/>
                </a:moveTo>
                <a:lnTo>
                  <a:pt x="2230637" y="-526"/>
                </a:lnTo>
                <a:lnTo>
                  <a:pt x="2230637" y="182280"/>
                </a:lnTo>
                <a:lnTo>
                  <a:pt x="2064169" y="182280"/>
                </a:lnTo>
                <a:lnTo>
                  <a:pt x="2064169" y="1039475"/>
                </a:lnTo>
                <a:cubicBezTo>
                  <a:pt x="2064058" y="1136140"/>
                  <a:pt x="1985753" y="1214470"/>
                  <a:pt x="1889118" y="1214581"/>
                </a:cubicBezTo>
                <a:lnTo>
                  <a:pt x="278102" y="1214581"/>
                </a:lnTo>
                <a:cubicBezTo>
                  <a:pt x="181466" y="1214470"/>
                  <a:pt x="103217" y="1136140"/>
                  <a:pt x="103106" y="1039475"/>
                </a:cubicBezTo>
                <a:lnTo>
                  <a:pt x="103106" y="330962"/>
                </a:lnTo>
                <a:lnTo>
                  <a:pt x="-175" y="434276"/>
                </a:lnTo>
                <a:lnTo>
                  <a:pt x="-175" y="1039475"/>
                </a:lnTo>
                <a:cubicBezTo>
                  <a:pt x="-9" y="1193143"/>
                  <a:pt x="124482" y="1317728"/>
                  <a:pt x="278102" y="1317894"/>
                </a:cubicBezTo>
                <a:lnTo>
                  <a:pt x="1889174" y="1317894"/>
                </a:lnTo>
                <a:cubicBezTo>
                  <a:pt x="2042794" y="1317728"/>
                  <a:pt x="2167284" y="1193143"/>
                  <a:pt x="2167451" y="1039475"/>
                </a:cubicBezTo>
                <a:lnTo>
                  <a:pt x="2167451" y="285372"/>
                </a:lnTo>
                <a:lnTo>
                  <a:pt x="2230637" y="285372"/>
                </a:lnTo>
                <a:lnTo>
                  <a:pt x="2230637" y="468178"/>
                </a:lnTo>
                <a:close/>
              </a:path>
            </a:pathLst>
          </a:custGeom>
          <a:solidFill>
            <a:schemeClr val="accent3"/>
          </a:solidFill>
          <a:ln w="5538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4527F65C-0BDC-3E45-BA48-E63D78A224ED}"/>
              </a:ext>
            </a:extLst>
          </p:cNvPr>
          <p:cNvSpPr/>
          <p:nvPr/>
        </p:nvSpPr>
        <p:spPr>
          <a:xfrm>
            <a:off x="1192961" y="4107049"/>
            <a:ext cx="2534653" cy="1355822"/>
          </a:xfrm>
          <a:custGeom>
            <a:avLst/>
            <a:gdLst>
              <a:gd name="connsiteX0" fmla="*/ 2464556 w 2464731"/>
              <a:gd name="connsiteY0" fmla="*/ 233687 h 1318420"/>
              <a:gd name="connsiteX1" fmla="*/ 2230415 w 2464731"/>
              <a:gd name="connsiteY1" fmla="*/ -526 h 1318420"/>
              <a:gd name="connsiteX2" fmla="*/ 2230415 w 2464731"/>
              <a:gd name="connsiteY2" fmla="*/ 182280 h 1318420"/>
              <a:gd name="connsiteX3" fmla="*/ 2063947 w 2464731"/>
              <a:gd name="connsiteY3" fmla="*/ 182280 h 1318420"/>
              <a:gd name="connsiteX4" fmla="*/ 2063947 w 2464731"/>
              <a:gd name="connsiteY4" fmla="*/ 285594 h 1318420"/>
              <a:gd name="connsiteX5" fmla="*/ 2063947 w 2464731"/>
              <a:gd name="connsiteY5" fmla="*/ 285594 h 1318420"/>
              <a:gd name="connsiteX6" fmla="*/ 2063947 w 2464731"/>
              <a:gd name="connsiteY6" fmla="*/ 1039475 h 1318420"/>
              <a:gd name="connsiteX7" fmla="*/ 1888951 w 2464731"/>
              <a:gd name="connsiteY7" fmla="*/ 1214581 h 1318420"/>
              <a:gd name="connsiteX8" fmla="*/ 277880 w 2464731"/>
              <a:gd name="connsiteY8" fmla="*/ 1214581 h 1318420"/>
              <a:gd name="connsiteX9" fmla="*/ 102884 w 2464731"/>
              <a:gd name="connsiteY9" fmla="*/ 1039475 h 1318420"/>
              <a:gd name="connsiteX10" fmla="*/ 102884 w 2464731"/>
              <a:gd name="connsiteY10" fmla="*/ 182058 h 1318420"/>
              <a:gd name="connsiteX11" fmla="*/ -175 w 2464731"/>
              <a:gd name="connsiteY11" fmla="*/ 182058 h 1318420"/>
              <a:gd name="connsiteX12" fmla="*/ -175 w 2464731"/>
              <a:gd name="connsiteY12" fmla="*/ 1039475 h 1318420"/>
              <a:gd name="connsiteX13" fmla="*/ 278102 w 2464731"/>
              <a:gd name="connsiteY13" fmla="*/ 1317894 h 1318420"/>
              <a:gd name="connsiteX14" fmla="*/ 1889173 w 2464731"/>
              <a:gd name="connsiteY14" fmla="*/ 1317894 h 1318420"/>
              <a:gd name="connsiteX15" fmla="*/ 2167450 w 2464731"/>
              <a:gd name="connsiteY15" fmla="*/ 1039475 h 1318420"/>
              <a:gd name="connsiteX16" fmla="*/ 2167450 w 2464731"/>
              <a:gd name="connsiteY16" fmla="*/ 285372 h 1318420"/>
              <a:gd name="connsiteX17" fmla="*/ 2230637 w 2464731"/>
              <a:gd name="connsiteY17" fmla="*/ 285372 h 1318420"/>
              <a:gd name="connsiteX18" fmla="*/ 2230637 w 2464731"/>
              <a:gd name="connsiteY18" fmla="*/ 468178 h 1318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464731" h="1318420">
                <a:moveTo>
                  <a:pt x="2464556" y="233687"/>
                </a:moveTo>
                <a:lnTo>
                  <a:pt x="2230415" y="-526"/>
                </a:lnTo>
                <a:lnTo>
                  <a:pt x="2230415" y="182280"/>
                </a:lnTo>
                <a:lnTo>
                  <a:pt x="2063947" y="182280"/>
                </a:lnTo>
                <a:lnTo>
                  <a:pt x="2063947" y="285594"/>
                </a:lnTo>
                <a:lnTo>
                  <a:pt x="2063947" y="285594"/>
                </a:lnTo>
                <a:lnTo>
                  <a:pt x="2063947" y="1039475"/>
                </a:lnTo>
                <a:cubicBezTo>
                  <a:pt x="2063836" y="1136140"/>
                  <a:pt x="1985586" y="1214470"/>
                  <a:pt x="1888951" y="1214581"/>
                </a:cubicBezTo>
                <a:lnTo>
                  <a:pt x="277880" y="1214581"/>
                </a:lnTo>
                <a:cubicBezTo>
                  <a:pt x="181245" y="1214470"/>
                  <a:pt x="102995" y="1136140"/>
                  <a:pt x="102884" y="1039475"/>
                </a:cubicBezTo>
                <a:lnTo>
                  <a:pt x="102884" y="182058"/>
                </a:lnTo>
                <a:lnTo>
                  <a:pt x="-175" y="182058"/>
                </a:lnTo>
                <a:lnTo>
                  <a:pt x="-175" y="1039475"/>
                </a:lnTo>
                <a:cubicBezTo>
                  <a:pt x="-9" y="1193143"/>
                  <a:pt x="124482" y="1317728"/>
                  <a:pt x="278102" y="1317894"/>
                </a:cubicBezTo>
                <a:lnTo>
                  <a:pt x="1889173" y="1317894"/>
                </a:lnTo>
                <a:cubicBezTo>
                  <a:pt x="2042793" y="1317728"/>
                  <a:pt x="2167284" y="1193143"/>
                  <a:pt x="2167450" y="1039475"/>
                </a:cubicBezTo>
                <a:lnTo>
                  <a:pt x="2167450" y="285372"/>
                </a:lnTo>
                <a:lnTo>
                  <a:pt x="2230637" y="285372"/>
                </a:lnTo>
                <a:lnTo>
                  <a:pt x="2230637" y="468178"/>
                </a:lnTo>
                <a:close/>
              </a:path>
            </a:pathLst>
          </a:custGeom>
          <a:solidFill>
            <a:schemeClr val="accent1"/>
          </a:solidFill>
          <a:ln w="5538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3BBC2EC6-B23F-B849-AAA4-D49837AE40AB}"/>
              </a:ext>
            </a:extLst>
          </p:cNvPr>
          <p:cNvSpPr/>
          <p:nvPr/>
        </p:nvSpPr>
        <p:spPr>
          <a:xfrm>
            <a:off x="3615138" y="3233057"/>
            <a:ext cx="2534879" cy="1356049"/>
          </a:xfrm>
          <a:custGeom>
            <a:avLst/>
            <a:gdLst>
              <a:gd name="connsiteX0" fmla="*/ 2464776 w 2464951"/>
              <a:gd name="connsiteY0" fmla="*/ 1083570 h 1318641"/>
              <a:gd name="connsiteX1" fmla="*/ 2230636 w 2464951"/>
              <a:gd name="connsiteY1" fmla="*/ 849412 h 1318641"/>
              <a:gd name="connsiteX2" fmla="*/ 2230636 w 2464951"/>
              <a:gd name="connsiteY2" fmla="*/ 1031941 h 1318641"/>
              <a:gd name="connsiteX3" fmla="*/ 2167449 w 2464951"/>
              <a:gd name="connsiteY3" fmla="*/ 1031941 h 1318641"/>
              <a:gd name="connsiteX4" fmla="*/ 2167449 w 2464951"/>
              <a:gd name="connsiteY4" fmla="*/ 277893 h 1318641"/>
              <a:gd name="connsiteX5" fmla="*/ 1889172 w 2464951"/>
              <a:gd name="connsiteY5" fmla="*/ -526 h 1318641"/>
              <a:gd name="connsiteX6" fmla="*/ 278102 w 2464951"/>
              <a:gd name="connsiteY6" fmla="*/ -526 h 1318641"/>
              <a:gd name="connsiteX7" fmla="*/ -175 w 2464951"/>
              <a:gd name="connsiteY7" fmla="*/ 277893 h 1318641"/>
              <a:gd name="connsiteX8" fmla="*/ -175 w 2464951"/>
              <a:gd name="connsiteY8" fmla="*/ 883093 h 1318641"/>
              <a:gd name="connsiteX9" fmla="*/ 103271 w 2464951"/>
              <a:gd name="connsiteY9" fmla="*/ 986406 h 1318641"/>
              <a:gd name="connsiteX10" fmla="*/ 103271 w 2464951"/>
              <a:gd name="connsiteY10" fmla="*/ 277893 h 1318641"/>
              <a:gd name="connsiteX11" fmla="*/ 278268 w 2464951"/>
              <a:gd name="connsiteY11" fmla="*/ 102787 h 1318641"/>
              <a:gd name="connsiteX12" fmla="*/ 1889339 w 2464951"/>
              <a:gd name="connsiteY12" fmla="*/ 102787 h 1318641"/>
              <a:gd name="connsiteX13" fmla="*/ 2064335 w 2464951"/>
              <a:gd name="connsiteY13" fmla="*/ 277893 h 1318641"/>
              <a:gd name="connsiteX14" fmla="*/ 2064335 w 2464951"/>
              <a:gd name="connsiteY14" fmla="*/ 1135310 h 1318641"/>
              <a:gd name="connsiteX15" fmla="*/ 2230802 w 2464951"/>
              <a:gd name="connsiteY15" fmla="*/ 1135310 h 1318641"/>
              <a:gd name="connsiteX16" fmla="*/ 2230802 w 2464951"/>
              <a:gd name="connsiteY16" fmla="*/ 1318116 h 1318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464951" h="1318641">
                <a:moveTo>
                  <a:pt x="2464776" y="1083570"/>
                </a:moveTo>
                <a:lnTo>
                  <a:pt x="2230636" y="849412"/>
                </a:lnTo>
                <a:lnTo>
                  <a:pt x="2230636" y="1031941"/>
                </a:lnTo>
                <a:lnTo>
                  <a:pt x="2167449" y="1031941"/>
                </a:lnTo>
                <a:lnTo>
                  <a:pt x="2167449" y="277893"/>
                </a:lnTo>
                <a:cubicBezTo>
                  <a:pt x="2167283" y="124226"/>
                  <a:pt x="2042792" y="-360"/>
                  <a:pt x="1889172" y="-526"/>
                </a:cubicBezTo>
                <a:lnTo>
                  <a:pt x="278102" y="-526"/>
                </a:lnTo>
                <a:cubicBezTo>
                  <a:pt x="124482" y="-360"/>
                  <a:pt x="-9" y="124226"/>
                  <a:pt x="-175" y="277893"/>
                </a:cubicBezTo>
                <a:lnTo>
                  <a:pt x="-175" y="883093"/>
                </a:lnTo>
                <a:lnTo>
                  <a:pt x="103271" y="986406"/>
                </a:lnTo>
                <a:lnTo>
                  <a:pt x="103271" y="277893"/>
                </a:lnTo>
                <a:cubicBezTo>
                  <a:pt x="103382" y="181228"/>
                  <a:pt x="181631" y="102898"/>
                  <a:pt x="278268" y="102787"/>
                </a:cubicBezTo>
                <a:lnTo>
                  <a:pt x="1889339" y="102787"/>
                </a:lnTo>
                <a:cubicBezTo>
                  <a:pt x="1985974" y="102898"/>
                  <a:pt x="2064224" y="181228"/>
                  <a:pt x="2064335" y="277893"/>
                </a:cubicBezTo>
                <a:lnTo>
                  <a:pt x="2064335" y="1135310"/>
                </a:lnTo>
                <a:lnTo>
                  <a:pt x="2230802" y="1135310"/>
                </a:lnTo>
                <a:lnTo>
                  <a:pt x="2230802" y="1318116"/>
                </a:lnTo>
                <a:close/>
              </a:path>
            </a:pathLst>
          </a:custGeom>
          <a:solidFill>
            <a:schemeClr val="accent2"/>
          </a:solidFill>
          <a:ln w="5538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3B953B1C-F4F7-1741-8807-03DC3E28C57E}"/>
              </a:ext>
            </a:extLst>
          </p:cNvPr>
          <p:cNvSpPr/>
          <p:nvPr/>
        </p:nvSpPr>
        <p:spPr>
          <a:xfrm>
            <a:off x="8463990" y="3233057"/>
            <a:ext cx="2535050" cy="1356049"/>
          </a:xfrm>
          <a:custGeom>
            <a:avLst/>
            <a:gdLst>
              <a:gd name="connsiteX0" fmla="*/ 2464942 w 2465117"/>
              <a:gd name="connsiteY0" fmla="*/ 1083570 h 1318641"/>
              <a:gd name="connsiteX1" fmla="*/ 2230803 w 2465117"/>
              <a:gd name="connsiteY1" fmla="*/ 849412 h 1318641"/>
              <a:gd name="connsiteX2" fmla="*/ 2230803 w 2465117"/>
              <a:gd name="connsiteY2" fmla="*/ 1031941 h 1318641"/>
              <a:gd name="connsiteX3" fmla="*/ 2167616 w 2465117"/>
              <a:gd name="connsiteY3" fmla="*/ 1031941 h 1318641"/>
              <a:gd name="connsiteX4" fmla="*/ 2167616 w 2465117"/>
              <a:gd name="connsiteY4" fmla="*/ 277893 h 1318641"/>
              <a:gd name="connsiteX5" fmla="*/ 1889339 w 2465117"/>
              <a:gd name="connsiteY5" fmla="*/ -526 h 1318641"/>
              <a:gd name="connsiteX6" fmla="*/ 278102 w 2465117"/>
              <a:gd name="connsiteY6" fmla="*/ -526 h 1318641"/>
              <a:gd name="connsiteX7" fmla="*/ -175 w 2465117"/>
              <a:gd name="connsiteY7" fmla="*/ 277893 h 1318641"/>
              <a:gd name="connsiteX8" fmla="*/ -175 w 2465117"/>
              <a:gd name="connsiteY8" fmla="*/ 883093 h 1318641"/>
              <a:gd name="connsiteX9" fmla="*/ 103105 w 2465117"/>
              <a:gd name="connsiteY9" fmla="*/ 986461 h 1318641"/>
              <a:gd name="connsiteX10" fmla="*/ 103105 w 2465117"/>
              <a:gd name="connsiteY10" fmla="*/ 277893 h 1318641"/>
              <a:gd name="connsiteX11" fmla="*/ 278102 w 2465117"/>
              <a:gd name="connsiteY11" fmla="*/ 102787 h 1318641"/>
              <a:gd name="connsiteX12" fmla="*/ 1889616 w 2465117"/>
              <a:gd name="connsiteY12" fmla="*/ 102787 h 1318641"/>
              <a:gd name="connsiteX13" fmla="*/ 2064612 w 2465117"/>
              <a:gd name="connsiteY13" fmla="*/ 277893 h 1318641"/>
              <a:gd name="connsiteX14" fmla="*/ 2064612 w 2465117"/>
              <a:gd name="connsiteY14" fmla="*/ 1135310 h 1318641"/>
              <a:gd name="connsiteX15" fmla="*/ 2231079 w 2465117"/>
              <a:gd name="connsiteY15" fmla="*/ 1135310 h 1318641"/>
              <a:gd name="connsiteX16" fmla="*/ 2231079 w 2465117"/>
              <a:gd name="connsiteY16" fmla="*/ 1318116 h 1318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465117" h="1318641">
                <a:moveTo>
                  <a:pt x="2464942" y="1083570"/>
                </a:moveTo>
                <a:lnTo>
                  <a:pt x="2230803" y="849412"/>
                </a:lnTo>
                <a:lnTo>
                  <a:pt x="2230803" y="1031941"/>
                </a:lnTo>
                <a:lnTo>
                  <a:pt x="2167616" y="1031941"/>
                </a:lnTo>
                <a:lnTo>
                  <a:pt x="2167616" y="277893"/>
                </a:lnTo>
                <a:cubicBezTo>
                  <a:pt x="2167449" y="124226"/>
                  <a:pt x="2042959" y="-360"/>
                  <a:pt x="1889339" y="-526"/>
                </a:cubicBezTo>
                <a:lnTo>
                  <a:pt x="278102" y="-526"/>
                </a:lnTo>
                <a:cubicBezTo>
                  <a:pt x="124482" y="-360"/>
                  <a:pt x="-9" y="124226"/>
                  <a:pt x="-175" y="277893"/>
                </a:cubicBezTo>
                <a:lnTo>
                  <a:pt x="-175" y="883093"/>
                </a:lnTo>
                <a:lnTo>
                  <a:pt x="103105" y="986461"/>
                </a:lnTo>
                <a:lnTo>
                  <a:pt x="103105" y="277893"/>
                </a:lnTo>
                <a:cubicBezTo>
                  <a:pt x="103216" y="181228"/>
                  <a:pt x="181466" y="102898"/>
                  <a:pt x="278102" y="102787"/>
                </a:cubicBezTo>
                <a:lnTo>
                  <a:pt x="1889616" y="102787"/>
                </a:lnTo>
                <a:cubicBezTo>
                  <a:pt x="1986251" y="102898"/>
                  <a:pt x="2064501" y="181228"/>
                  <a:pt x="2064612" y="277893"/>
                </a:cubicBezTo>
                <a:lnTo>
                  <a:pt x="2064612" y="1135310"/>
                </a:lnTo>
                <a:lnTo>
                  <a:pt x="2231079" y="1135310"/>
                </a:lnTo>
                <a:lnTo>
                  <a:pt x="2231079" y="1318116"/>
                </a:lnTo>
                <a:close/>
              </a:path>
            </a:pathLst>
          </a:custGeom>
          <a:solidFill>
            <a:schemeClr val="accent4"/>
          </a:solidFill>
          <a:ln w="5538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72B3F2E-93E9-3845-8709-F6605A1E0CBF}"/>
              </a:ext>
            </a:extLst>
          </p:cNvPr>
          <p:cNvGrpSpPr/>
          <p:nvPr/>
        </p:nvGrpSpPr>
        <p:grpSpPr>
          <a:xfrm>
            <a:off x="3968815" y="5302347"/>
            <a:ext cx="1548443" cy="825968"/>
            <a:chOff x="2475239" y="7140111"/>
            <a:chExt cx="3478342" cy="1651935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7FC86C6-FE18-B347-AD0E-88E4AC411617}"/>
                </a:ext>
              </a:extLst>
            </p:cNvPr>
            <p:cNvSpPr/>
            <p:nvPr/>
          </p:nvSpPr>
          <p:spPr>
            <a:xfrm>
              <a:off x="2505609" y="7140111"/>
              <a:ext cx="344797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b="1" dirty="0">
                  <a:solidFill>
                    <a:schemeClr val="tx2"/>
                  </a:solidFill>
                  <a:latin typeface="Poppins SemiBold" pitchFamily="2" charset="77"/>
                  <a:ea typeface="Roboto Medium" panose="02000000000000000000" pitchFamily="2" charset="0"/>
                  <a:cs typeface="Montserrat" charset="0"/>
                </a:rPr>
                <a:t>Planning</a:t>
              </a:r>
              <a:endParaRPr lang="en-US" sz="27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974ABC0-EFD8-7F4C-A647-C5EC3206EA1A}"/>
                </a:ext>
              </a:extLst>
            </p:cNvPr>
            <p:cNvSpPr txBox="1"/>
            <p:nvPr/>
          </p:nvSpPr>
          <p:spPr>
            <a:xfrm>
              <a:off x="2475239" y="7714828"/>
              <a:ext cx="3478342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Write your paragraph here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76F6932A-7AE1-AB4A-9914-BA0118EDCBA3}"/>
              </a:ext>
            </a:extLst>
          </p:cNvPr>
          <p:cNvGrpSpPr/>
          <p:nvPr/>
        </p:nvGrpSpPr>
        <p:grpSpPr>
          <a:xfrm>
            <a:off x="6377850" y="2537943"/>
            <a:ext cx="1548443" cy="825968"/>
            <a:chOff x="2475239" y="7140111"/>
            <a:chExt cx="3478342" cy="1651935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D1E94E01-8C11-F148-A8F2-1366B06AF728}"/>
                </a:ext>
              </a:extLst>
            </p:cNvPr>
            <p:cNvSpPr/>
            <p:nvPr/>
          </p:nvSpPr>
          <p:spPr>
            <a:xfrm>
              <a:off x="2505609" y="7140111"/>
              <a:ext cx="344797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b="1" dirty="0">
                  <a:solidFill>
                    <a:schemeClr val="tx2"/>
                  </a:solidFill>
                  <a:latin typeface="Poppins SemiBold" pitchFamily="2" charset="77"/>
                  <a:ea typeface="Roboto Medium" panose="02000000000000000000" pitchFamily="2" charset="0"/>
                  <a:cs typeface="Montserrat" charset="0"/>
                </a:rPr>
                <a:t>Execution</a:t>
              </a:r>
              <a:endParaRPr lang="en-US" sz="27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CBD7E49-4C5E-EA42-B013-E1A0D8BA2816}"/>
                </a:ext>
              </a:extLst>
            </p:cNvPr>
            <p:cNvSpPr txBox="1"/>
            <p:nvPr/>
          </p:nvSpPr>
          <p:spPr>
            <a:xfrm>
              <a:off x="2475239" y="7714828"/>
              <a:ext cx="3478342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Write your paragraph here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737116B-3FB2-3548-A7FA-2F0621284C37}"/>
              </a:ext>
            </a:extLst>
          </p:cNvPr>
          <p:cNvGrpSpPr/>
          <p:nvPr/>
        </p:nvGrpSpPr>
        <p:grpSpPr>
          <a:xfrm>
            <a:off x="8800255" y="5302347"/>
            <a:ext cx="1548443" cy="825968"/>
            <a:chOff x="2475239" y="7140111"/>
            <a:chExt cx="3478342" cy="1651935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FC6E6FB9-2E41-A049-B490-24302F3150FE}"/>
                </a:ext>
              </a:extLst>
            </p:cNvPr>
            <p:cNvSpPr/>
            <p:nvPr/>
          </p:nvSpPr>
          <p:spPr>
            <a:xfrm>
              <a:off x="2505609" y="7140111"/>
              <a:ext cx="344797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b="1" dirty="0">
                  <a:solidFill>
                    <a:schemeClr val="tx2"/>
                  </a:solidFill>
                  <a:latin typeface="Poppins SemiBold" pitchFamily="2" charset="77"/>
                  <a:ea typeface="Roboto Medium" panose="02000000000000000000" pitchFamily="2" charset="0"/>
                  <a:cs typeface="Montserrat" charset="0"/>
                </a:rPr>
                <a:t>Control</a:t>
              </a:r>
              <a:endParaRPr lang="en-US" sz="27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7FE9091-1DFA-EE45-B91E-D524740554A6}"/>
                </a:ext>
              </a:extLst>
            </p:cNvPr>
            <p:cNvSpPr txBox="1"/>
            <p:nvPr/>
          </p:nvSpPr>
          <p:spPr>
            <a:xfrm>
              <a:off x="2475239" y="7714828"/>
              <a:ext cx="3478342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Write your paragraph here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56400CC8-B176-984B-835C-C4DD231D5484}"/>
              </a:ext>
            </a:extLst>
          </p:cNvPr>
          <p:cNvGrpSpPr/>
          <p:nvPr/>
        </p:nvGrpSpPr>
        <p:grpSpPr>
          <a:xfrm>
            <a:off x="1569760" y="2537943"/>
            <a:ext cx="1548443" cy="825968"/>
            <a:chOff x="2475239" y="7140111"/>
            <a:chExt cx="3478342" cy="1651935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B500DBE1-902D-304C-A22B-8C473493E29C}"/>
                </a:ext>
              </a:extLst>
            </p:cNvPr>
            <p:cNvSpPr/>
            <p:nvPr/>
          </p:nvSpPr>
          <p:spPr>
            <a:xfrm>
              <a:off x="2505609" y="7140111"/>
              <a:ext cx="344797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b="1" dirty="0">
                  <a:solidFill>
                    <a:schemeClr val="tx2"/>
                  </a:solidFill>
                  <a:latin typeface="Poppins SemiBold" pitchFamily="2" charset="77"/>
                  <a:ea typeface="Roboto Medium" panose="02000000000000000000" pitchFamily="2" charset="0"/>
                  <a:cs typeface="Montserrat" charset="0"/>
                </a:rPr>
                <a:t>Initiation</a:t>
              </a:r>
              <a:endParaRPr lang="en-US" sz="27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382A5CA3-3C60-0D4B-B6EB-03F4187E405E}"/>
                </a:ext>
              </a:extLst>
            </p:cNvPr>
            <p:cNvSpPr txBox="1"/>
            <p:nvPr/>
          </p:nvSpPr>
          <p:spPr>
            <a:xfrm>
              <a:off x="2475239" y="7714828"/>
              <a:ext cx="3478342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Write your paragraph here</a:t>
              </a:r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BD09676D-13AF-5E40-A294-17790AF400D3}"/>
              </a:ext>
            </a:extLst>
          </p:cNvPr>
          <p:cNvSpPr/>
          <p:nvPr/>
        </p:nvSpPr>
        <p:spPr>
          <a:xfrm>
            <a:off x="1901833" y="4090721"/>
            <a:ext cx="857559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schemeClr val="accent1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01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959D827-0D1B-F04D-9BFB-72D219F7B457}"/>
              </a:ext>
            </a:extLst>
          </p:cNvPr>
          <p:cNvSpPr/>
          <p:nvPr/>
        </p:nvSpPr>
        <p:spPr>
          <a:xfrm>
            <a:off x="4334790" y="4090721"/>
            <a:ext cx="857559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schemeClr val="accent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02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5274BF0-0B8C-3049-AC6B-C79B91F7F91A}"/>
              </a:ext>
            </a:extLst>
          </p:cNvPr>
          <p:cNvSpPr/>
          <p:nvPr/>
        </p:nvSpPr>
        <p:spPr>
          <a:xfrm>
            <a:off x="6735090" y="4090721"/>
            <a:ext cx="857559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schemeClr val="accent3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03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32B592F-F62D-EC46-A908-0E79B642CB44}"/>
              </a:ext>
            </a:extLst>
          </p:cNvPr>
          <p:cNvSpPr/>
          <p:nvPr/>
        </p:nvSpPr>
        <p:spPr>
          <a:xfrm>
            <a:off x="9151719" y="4090721"/>
            <a:ext cx="857559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schemeClr val="accent4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41217702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3279461" y="523451"/>
            <a:ext cx="56331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Process Infographics</a:t>
            </a:r>
          </a:p>
        </p:txBody>
      </p:sp>
      <p:sp>
        <p:nvSpPr>
          <p:cNvPr id="45" name="CuadroTexto 351">
            <a:extLst>
              <a:ext uri="{FF2B5EF4-FFF2-40B4-BE49-F238E27FC236}">
                <a16:creationId xmlns:a16="http://schemas.microsoft.com/office/drawing/2014/main" id="{14CCF53B-4E8A-804A-9EAC-C1FF6A3EC7E9}"/>
              </a:ext>
            </a:extLst>
          </p:cNvPr>
          <p:cNvSpPr txBox="1"/>
          <p:nvPr/>
        </p:nvSpPr>
        <p:spPr>
          <a:xfrm>
            <a:off x="1335742" y="1191656"/>
            <a:ext cx="95205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Marketing is the study and management of exchange relationships. Marketing is the business process of creating relationships with and satisfying customers.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9F384554-3134-AF4A-BA0A-29D91D1B1672}"/>
              </a:ext>
            </a:extLst>
          </p:cNvPr>
          <p:cNvSpPr/>
          <p:nvPr/>
        </p:nvSpPr>
        <p:spPr>
          <a:xfrm>
            <a:off x="1858970" y="3111614"/>
            <a:ext cx="1502984" cy="1454326"/>
          </a:xfrm>
          <a:custGeom>
            <a:avLst/>
            <a:gdLst>
              <a:gd name="connsiteX0" fmla="*/ 1623301 w 1820180"/>
              <a:gd name="connsiteY0" fmla="*/ 685663 h 1761253"/>
              <a:gd name="connsiteX1" fmla="*/ 1493106 w 1820180"/>
              <a:gd name="connsiteY1" fmla="*/ 734964 h 1761253"/>
              <a:gd name="connsiteX2" fmla="*/ 1430196 w 1820180"/>
              <a:gd name="connsiteY2" fmla="*/ 768977 h 1761253"/>
              <a:gd name="connsiteX3" fmla="*/ 1298949 w 1820180"/>
              <a:gd name="connsiteY3" fmla="*/ 723331 h 1761253"/>
              <a:gd name="connsiteX4" fmla="*/ 1255920 w 1820180"/>
              <a:gd name="connsiteY4" fmla="*/ 601460 h 1761253"/>
              <a:gd name="connsiteX5" fmla="*/ 1255920 w 1820180"/>
              <a:gd name="connsiteY5" fmla="*/ 163391 h 1761253"/>
              <a:gd name="connsiteX6" fmla="*/ 1145883 w 1820180"/>
              <a:gd name="connsiteY6" fmla="*/ -526 h 1761253"/>
              <a:gd name="connsiteX7" fmla="*/ -175 w 1820180"/>
              <a:gd name="connsiteY7" fmla="*/ -526 h 1761253"/>
              <a:gd name="connsiteX8" fmla="*/ -175 w 1820180"/>
              <a:gd name="connsiteY8" fmla="*/ 1760728 h 1761253"/>
              <a:gd name="connsiteX9" fmla="*/ 1145883 w 1820180"/>
              <a:gd name="connsiteY9" fmla="*/ 1760728 h 1761253"/>
              <a:gd name="connsiteX10" fmla="*/ 1256086 w 1820180"/>
              <a:gd name="connsiteY10" fmla="*/ 1596646 h 1761253"/>
              <a:gd name="connsiteX11" fmla="*/ 1256086 w 1820180"/>
              <a:gd name="connsiteY11" fmla="*/ 1161124 h 1761253"/>
              <a:gd name="connsiteX12" fmla="*/ 1299115 w 1820180"/>
              <a:gd name="connsiteY12" fmla="*/ 1039253 h 1761253"/>
              <a:gd name="connsiteX13" fmla="*/ 1430362 w 1820180"/>
              <a:gd name="connsiteY13" fmla="*/ 993607 h 1761253"/>
              <a:gd name="connsiteX14" fmla="*/ 1493272 w 1820180"/>
              <a:gd name="connsiteY14" fmla="*/ 1027621 h 1761253"/>
              <a:gd name="connsiteX15" fmla="*/ 1770901 w 1820180"/>
              <a:gd name="connsiteY15" fmla="*/ 1010059 h 1761253"/>
              <a:gd name="connsiteX16" fmla="*/ 1820005 w 1820180"/>
              <a:gd name="connsiteY16" fmla="*/ 882538 h 1761253"/>
              <a:gd name="connsiteX17" fmla="*/ 1820005 w 1820180"/>
              <a:gd name="connsiteY17" fmla="*/ 879990 h 1761253"/>
              <a:gd name="connsiteX18" fmla="*/ 1623301 w 1820180"/>
              <a:gd name="connsiteY18" fmla="*/ 685663 h 1761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820180" h="1761253">
                <a:moveTo>
                  <a:pt x="1623301" y="685663"/>
                </a:moveTo>
                <a:cubicBezTo>
                  <a:pt x="1575332" y="685607"/>
                  <a:pt x="1529013" y="703167"/>
                  <a:pt x="1493106" y="734964"/>
                </a:cubicBezTo>
                <a:cubicBezTo>
                  <a:pt x="1475069" y="751028"/>
                  <a:pt x="1453527" y="762718"/>
                  <a:pt x="1430196" y="768977"/>
                </a:cubicBezTo>
                <a:cubicBezTo>
                  <a:pt x="1372215" y="784321"/>
                  <a:pt x="1329628" y="760114"/>
                  <a:pt x="1298949" y="723331"/>
                </a:cubicBezTo>
                <a:cubicBezTo>
                  <a:pt x="1270828" y="688985"/>
                  <a:pt x="1255610" y="645887"/>
                  <a:pt x="1255920" y="601460"/>
                </a:cubicBezTo>
                <a:lnTo>
                  <a:pt x="1255920" y="163391"/>
                </a:lnTo>
                <a:cubicBezTo>
                  <a:pt x="1255870" y="91487"/>
                  <a:pt x="1212403" y="26728"/>
                  <a:pt x="1145883" y="-526"/>
                </a:cubicBezTo>
                <a:lnTo>
                  <a:pt x="-175" y="-526"/>
                </a:lnTo>
                <a:lnTo>
                  <a:pt x="-175" y="1760728"/>
                </a:lnTo>
                <a:lnTo>
                  <a:pt x="1145883" y="1760728"/>
                </a:lnTo>
                <a:cubicBezTo>
                  <a:pt x="1212525" y="1733474"/>
                  <a:pt x="1256075" y="1668661"/>
                  <a:pt x="1256086" y="1596646"/>
                </a:cubicBezTo>
                <a:lnTo>
                  <a:pt x="1256086" y="1161124"/>
                </a:lnTo>
                <a:cubicBezTo>
                  <a:pt x="1255787" y="1116752"/>
                  <a:pt x="1271010" y="1073598"/>
                  <a:pt x="1299115" y="1039253"/>
                </a:cubicBezTo>
                <a:cubicBezTo>
                  <a:pt x="1329795" y="1002471"/>
                  <a:pt x="1372381" y="978318"/>
                  <a:pt x="1430362" y="993607"/>
                </a:cubicBezTo>
                <a:cubicBezTo>
                  <a:pt x="1453693" y="999867"/>
                  <a:pt x="1475235" y="1011555"/>
                  <a:pt x="1493272" y="1027621"/>
                </a:cubicBezTo>
                <a:cubicBezTo>
                  <a:pt x="1574778" y="1099469"/>
                  <a:pt x="1699080" y="1091602"/>
                  <a:pt x="1770901" y="1010059"/>
                </a:cubicBezTo>
                <a:cubicBezTo>
                  <a:pt x="1801974" y="974773"/>
                  <a:pt x="1819396" y="929569"/>
                  <a:pt x="1820005" y="882538"/>
                </a:cubicBezTo>
                <a:lnTo>
                  <a:pt x="1820005" y="879990"/>
                </a:lnTo>
                <a:cubicBezTo>
                  <a:pt x="1818610" y="772301"/>
                  <a:pt x="1730967" y="685718"/>
                  <a:pt x="1623301" y="685663"/>
                </a:cubicBezTo>
                <a:close/>
              </a:path>
            </a:pathLst>
          </a:custGeom>
          <a:solidFill>
            <a:schemeClr val="accent1"/>
          </a:solidFill>
          <a:ln w="5538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5442C002-134E-FE4F-AE74-A2A424E23BDD}"/>
              </a:ext>
            </a:extLst>
          </p:cNvPr>
          <p:cNvSpPr/>
          <p:nvPr/>
        </p:nvSpPr>
        <p:spPr>
          <a:xfrm>
            <a:off x="831694" y="2920229"/>
            <a:ext cx="1836523" cy="1837097"/>
          </a:xfrm>
          <a:custGeom>
            <a:avLst/>
            <a:gdLst>
              <a:gd name="connsiteX0" fmla="*/ 2224111 w 2224111"/>
              <a:gd name="connsiteY0" fmla="*/ 1112403 h 2224806"/>
              <a:gd name="connsiteX1" fmla="*/ 1112056 w 2224111"/>
              <a:gd name="connsiteY1" fmla="*/ 2224807 h 2224806"/>
              <a:gd name="connsiteX2" fmla="*/ 0 w 2224111"/>
              <a:gd name="connsiteY2" fmla="*/ 1112403 h 2224806"/>
              <a:gd name="connsiteX3" fmla="*/ 1112056 w 2224111"/>
              <a:gd name="connsiteY3" fmla="*/ 0 h 2224806"/>
              <a:gd name="connsiteX4" fmla="*/ 2224111 w 2224111"/>
              <a:gd name="connsiteY4" fmla="*/ 1112403 h 2224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4111" h="2224806">
                <a:moveTo>
                  <a:pt x="2224111" y="1112403"/>
                </a:moveTo>
                <a:cubicBezTo>
                  <a:pt x="2224111" y="1726766"/>
                  <a:pt x="1726227" y="2224807"/>
                  <a:pt x="1112056" y="2224807"/>
                </a:cubicBezTo>
                <a:cubicBezTo>
                  <a:pt x="497884" y="2224807"/>
                  <a:pt x="0" y="1726766"/>
                  <a:pt x="0" y="1112403"/>
                </a:cubicBezTo>
                <a:cubicBezTo>
                  <a:pt x="0" y="498040"/>
                  <a:pt x="497884" y="0"/>
                  <a:pt x="1112056" y="0"/>
                </a:cubicBezTo>
                <a:cubicBezTo>
                  <a:pt x="1726227" y="0"/>
                  <a:pt x="2224111" y="498040"/>
                  <a:pt x="2224111" y="1112403"/>
                </a:cubicBezTo>
                <a:close/>
              </a:path>
            </a:pathLst>
          </a:custGeom>
          <a:solidFill>
            <a:schemeClr val="accent1"/>
          </a:solidFill>
          <a:ln w="5538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FEFC5C04-1B77-494A-B8F6-D4CB83285351}"/>
              </a:ext>
            </a:extLst>
          </p:cNvPr>
          <p:cNvSpPr/>
          <p:nvPr/>
        </p:nvSpPr>
        <p:spPr>
          <a:xfrm>
            <a:off x="1022836" y="3111339"/>
            <a:ext cx="1454146" cy="1454603"/>
          </a:xfrm>
          <a:custGeom>
            <a:avLst/>
            <a:gdLst>
              <a:gd name="connsiteX0" fmla="*/ 880398 w 1761036"/>
              <a:gd name="connsiteY0" fmla="*/ 1761061 h 1761589"/>
              <a:gd name="connsiteX1" fmla="*/ -175 w 1761036"/>
              <a:gd name="connsiteY1" fmla="*/ 880323 h 1761589"/>
              <a:gd name="connsiteX2" fmla="*/ 880287 w 1761036"/>
              <a:gd name="connsiteY2" fmla="*/ -526 h 1761589"/>
              <a:gd name="connsiteX3" fmla="*/ 1760861 w 1761036"/>
              <a:gd name="connsiteY3" fmla="*/ 880212 h 1761589"/>
              <a:gd name="connsiteX4" fmla="*/ 1502908 w 1761036"/>
              <a:gd name="connsiteY4" fmla="*/ 1503139 h 1761589"/>
              <a:gd name="connsiteX5" fmla="*/ 880398 w 1761036"/>
              <a:gd name="connsiteY5" fmla="*/ 1761061 h 1761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1036" h="1761589">
                <a:moveTo>
                  <a:pt x="880398" y="1761061"/>
                </a:moveTo>
                <a:cubicBezTo>
                  <a:pt x="394103" y="1761116"/>
                  <a:pt x="-142" y="1366754"/>
                  <a:pt x="-175" y="880323"/>
                </a:cubicBezTo>
                <a:cubicBezTo>
                  <a:pt x="-203" y="393892"/>
                  <a:pt x="393992" y="-470"/>
                  <a:pt x="880287" y="-526"/>
                </a:cubicBezTo>
                <a:cubicBezTo>
                  <a:pt x="1366582" y="-581"/>
                  <a:pt x="1760833" y="393782"/>
                  <a:pt x="1760861" y="880212"/>
                </a:cubicBezTo>
                <a:cubicBezTo>
                  <a:pt x="1760877" y="1113872"/>
                  <a:pt x="1668085" y="1337948"/>
                  <a:pt x="1502908" y="1503139"/>
                </a:cubicBezTo>
                <a:cubicBezTo>
                  <a:pt x="1338168" y="1668827"/>
                  <a:pt x="1114012" y="1761726"/>
                  <a:pt x="880398" y="1761061"/>
                </a:cubicBezTo>
                <a:close/>
              </a:path>
            </a:pathLst>
          </a:custGeom>
          <a:solidFill>
            <a:srgbClr val="FFFFFF"/>
          </a:solidFill>
          <a:ln w="5538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7E610ABC-54C2-FC4A-BA1D-D7507F4D3F1D}"/>
              </a:ext>
            </a:extLst>
          </p:cNvPr>
          <p:cNvSpPr/>
          <p:nvPr/>
        </p:nvSpPr>
        <p:spPr>
          <a:xfrm>
            <a:off x="2962514" y="3111477"/>
            <a:ext cx="3072324" cy="1454463"/>
          </a:xfrm>
          <a:custGeom>
            <a:avLst/>
            <a:gdLst>
              <a:gd name="connsiteX0" fmla="*/ 3524009 w 3720722"/>
              <a:gd name="connsiteY0" fmla="*/ 685829 h 1761420"/>
              <a:gd name="connsiteX1" fmla="*/ 3393814 w 3720722"/>
              <a:gd name="connsiteY1" fmla="*/ 735131 h 1761420"/>
              <a:gd name="connsiteX2" fmla="*/ 3330904 w 3720722"/>
              <a:gd name="connsiteY2" fmla="*/ 769143 h 1761420"/>
              <a:gd name="connsiteX3" fmla="*/ 3199712 w 3720722"/>
              <a:gd name="connsiteY3" fmla="*/ 723497 h 1761420"/>
              <a:gd name="connsiteX4" fmla="*/ 3156684 w 3720722"/>
              <a:gd name="connsiteY4" fmla="*/ 601626 h 1761420"/>
              <a:gd name="connsiteX5" fmla="*/ 3156684 w 3720722"/>
              <a:gd name="connsiteY5" fmla="*/ 163557 h 1761420"/>
              <a:gd name="connsiteX6" fmla="*/ 3046480 w 3720722"/>
              <a:gd name="connsiteY6" fmla="*/ -526 h 1761420"/>
              <a:gd name="connsiteX7" fmla="*/ 159931 w 3720722"/>
              <a:gd name="connsiteY7" fmla="*/ -526 h 1761420"/>
              <a:gd name="connsiteX8" fmla="*/ -173 w 3720722"/>
              <a:gd name="connsiteY8" fmla="*/ 160621 h 1761420"/>
              <a:gd name="connsiteX9" fmla="*/ -168 w 3720722"/>
              <a:gd name="connsiteY9" fmla="*/ 161673 h 1761420"/>
              <a:gd name="connsiteX10" fmla="*/ -168 w 3720722"/>
              <a:gd name="connsiteY10" fmla="*/ 601626 h 1761420"/>
              <a:gd name="connsiteX11" fmla="*/ 24309 w 3720722"/>
              <a:gd name="connsiteY11" fmla="*/ 671980 h 1761420"/>
              <a:gd name="connsiteX12" fmla="*/ 59420 w 3720722"/>
              <a:gd name="connsiteY12" fmla="*/ 693306 h 1761420"/>
              <a:gd name="connsiteX13" fmla="*/ 73209 w 3720722"/>
              <a:gd name="connsiteY13" fmla="*/ 691258 h 1761420"/>
              <a:gd name="connsiteX14" fmla="*/ 103446 w 3720722"/>
              <a:gd name="connsiteY14" fmla="*/ 674639 h 1761420"/>
              <a:gd name="connsiteX15" fmla="*/ 494318 w 3720722"/>
              <a:gd name="connsiteY15" fmla="*/ 698237 h 1761420"/>
              <a:gd name="connsiteX16" fmla="*/ 563973 w 3720722"/>
              <a:gd name="connsiteY16" fmla="*/ 879104 h 1761420"/>
              <a:gd name="connsiteX17" fmla="*/ 563973 w 3720722"/>
              <a:gd name="connsiteY17" fmla="*/ 883592 h 1761420"/>
              <a:gd name="connsiteX18" fmla="*/ 284162 w 3720722"/>
              <a:gd name="connsiteY18" fmla="*/ 1157634 h 1761420"/>
              <a:gd name="connsiteX19" fmla="*/ 103446 w 3720722"/>
              <a:gd name="connsiteY19" fmla="*/ 1087946 h 1761420"/>
              <a:gd name="connsiteX20" fmla="*/ 73153 w 3720722"/>
              <a:gd name="connsiteY20" fmla="*/ 1071327 h 1761420"/>
              <a:gd name="connsiteX21" fmla="*/ 59420 w 3720722"/>
              <a:gd name="connsiteY21" fmla="*/ 1069334 h 1761420"/>
              <a:gd name="connsiteX22" fmla="*/ 24199 w 3720722"/>
              <a:gd name="connsiteY22" fmla="*/ 1090827 h 1761420"/>
              <a:gd name="connsiteX23" fmla="*/ -168 w 3720722"/>
              <a:gd name="connsiteY23" fmla="*/ 1161068 h 1761420"/>
              <a:gd name="connsiteX24" fmla="*/ -168 w 3720722"/>
              <a:gd name="connsiteY24" fmla="*/ 1598695 h 1761420"/>
              <a:gd name="connsiteX25" fmla="*/ 158874 w 3720722"/>
              <a:gd name="connsiteY25" fmla="*/ 1760894 h 1761420"/>
              <a:gd name="connsiteX26" fmla="*/ 159931 w 3720722"/>
              <a:gd name="connsiteY26" fmla="*/ 1760894 h 1761420"/>
              <a:gd name="connsiteX27" fmla="*/ 3046425 w 3720722"/>
              <a:gd name="connsiteY27" fmla="*/ 1760894 h 1761420"/>
              <a:gd name="connsiteX28" fmla="*/ 3156684 w 3720722"/>
              <a:gd name="connsiteY28" fmla="*/ 1596813 h 1761420"/>
              <a:gd name="connsiteX29" fmla="*/ 3156684 w 3720722"/>
              <a:gd name="connsiteY29" fmla="*/ 1161290 h 1761420"/>
              <a:gd name="connsiteX30" fmla="*/ 3199712 w 3720722"/>
              <a:gd name="connsiteY30" fmla="*/ 1039419 h 1761420"/>
              <a:gd name="connsiteX31" fmla="*/ 3330904 w 3720722"/>
              <a:gd name="connsiteY31" fmla="*/ 993773 h 1761420"/>
              <a:gd name="connsiteX32" fmla="*/ 3393814 w 3720722"/>
              <a:gd name="connsiteY32" fmla="*/ 1027787 h 1761420"/>
              <a:gd name="connsiteX33" fmla="*/ 3671537 w 3720722"/>
              <a:gd name="connsiteY33" fmla="*/ 1010059 h 1761420"/>
              <a:gd name="connsiteX34" fmla="*/ 3720547 w 3720722"/>
              <a:gd name="connsiteY34" fmla="*/ 882704 h 1761420"/>
              <a:gd name="connsiteX35" fmla="*/ 3720547 w 3720722"/>
              <a:gd name="connsiteY35" fmla="*/ 880156 h 1761420"/>
              <a:gd name="connsiteX36" fmla="*/ 3524009 w 3720722"/>
              <a:gd name="connsiteY36" fmla="*/ 685829 h 1761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720722" h="1761420">
                <a:moveTo>
                  <a:pt x="3524009" y="685829"/>
                </a:moveTo>
                <a:cubicBezTo>
                  <a:pt x="3476051" y="685773"/>
                  <a:pt x="3429755" y="703333"/>
                  <a:pt x="3393814" y="735131"/>
                </a:cubicBezTo>
                <a:cubicBezTo>
                  <a:pt x="3375761" y="751195"/>
                  <a:pt x="3354218" y="762884"/>
                  <a:pt x="3330904" y="769143"/>
                </a:cubicBezTo>
                <a:cubicBezTo>
                  <a:pt x="3272923" y="784488"/>
                  <a:pt x="3230392" y="760280"/>
                  <a:pt x="3199712" y="723497"/>
                </a:cubicBezTo>
                <a:cubicBezTo>
                  <a:pt x="3171580" y="689152"/>
                  <a:pt x="3156351" y="646054"/>
                  <a:pt x="3156684" y="601626"/>
                </a:cubicBezTo>
                <a:lnTo>
                  <a:pt x="3156684" y="163557"/>
                </a:lnTo>
                <a:cubicBezTo>
                  <a:pt x="3156684" y="91543"/>
                  <a:pt x="3113101" y="26728"/>
                  <a:pt x="3046480" y="-526"/>
                </a:cubicBezTo>
                <a:lnTo>
                  <a:pt x="159931" y="-526"/>
                </a:lnTo>
                <a:cubicBezTo>
                  <a:pt x="71237" y="-249"/>
                  <a:pt x="-445" y="71877"/>
                  <a:pt x="-173" y="160621"/>
                </a:cubicBezTo>
                <a:cubicBezTo>
                  <a:pt x="-173" y="160954"/>
                  <a:pt x="-173" y="161340"/>
                  <a:pt x="-168" y="161673"/>
                </a:cubicBezTo>
                <a:lnTo>
                  <a:pt x="-168" y="601626"/>
                </a:lnTo>
                <a:cubicBezTo>
                  <a:pt x="-439" y="627220"/>
                  <a:pt x="8216" y="652092"/>
                  <a:pt x="24309" y="671980"/>
                </a:cubicBezTo>
                <a:cubicBezTo>
                  <a:pt x="42142" y="693306"/>
                  <a:pt x="54214" y="693306"/>
                  <a:pt x="59420" y="693306"/>
                </a:cubicBezTo>
                <a:cubicBezTo>
                  <a:pt x="64088" y="693251"/>
                  <a:pt x="68723" y="692532"/>
                  <a:pt x="73209" y="691258"/>
                </a:cubicBezTo>
                <a:cubicBezTo>
                  <a:pt x="84434" y="688100"/>
                  <a:pt x="94779" y="682449"/>
                  <a:pt x="103446" y="674639"/>
                </a:cubicBezTo>
                <a:cubicBezTo>
                  <a:pt x="217891" y="573153"/>
                  <a:pt x="392892" y="583733"/>
                  <a:pt x="494318" y="698237"/>
                </a:cubicBezTo>
                <a:cubicBezTo>
                  <a:pt x="538560" y="748149"/>
                  <a:pt x="563292" y="812407"/>
                  <a:pt x="563973" y="879104"/>
                </a:cubicBezTo>
                <a:lnTo>
                  <a:pt x="563973" y="883592"/>
                </a:lnTo>
                <a:cubicBezTo>
                  <a:pt x="562356" y="1036539"/>
                  <a:pt x="437079" y="1159241"/>
                  <a:pt x="284162" y="1157634"/>
                </a:cubicBezTo>
                <a:cubicBezTo>
                  <a:pt x="217503" y="1156914"/>
                  <a:pt x="153336" y="1132152"/>
                  <a:pt x="103446" y="1087946"/>
                </a:cubicBezTo>
                <a:cubicBezTo>
                  <a:pt x="94751" y="1080136"/>
                  <a:pt x="84390" y="1074485"/>
                  <a:pt x="73153" y="1071327"/>
                </a:cubicBezTo>
                <a:cubicBezTo>
                  <a:pt x="68679" y="1070053"/>
                  <a:pt x="64066" y="1069389"/>
                  <a:pt x="59420" y="1069334"/>
                </a:cubicBezTo>
                <a:cubicBezTo>
                  <a:pt x="54214" y="1069334"/>
                  <a:pt x="42142" y="1069334"/>
                  <a:pt x="24199" y="1090827"/>
                </a:cubicBezTo>
                <a:cubicBezTo>
                  <a:pt x="8172" y="1110714"/>
                  <a:pt x="-445" y="1135532"/>
                  <a:pt x="-168" y="1161068"/>
                </a:cubicBezTo>
                <a:lnTo>
                  <a:pt x="-168" y="1598695"/>
                </a:lnTo>
                <a:cubicBezTo>
                  <a:pt x="-1026" y="1687439"/>
                  <a:pt x="70180" y="1760008"/>
                  <a:pt x="158874" y="1760894"/>
                </a:cubicBezTo>
                <a:cubicBezTo>
                  <a:pt x="159223" y="1760894"/>
                  <a:pt x="159577" y="1760894"/>
                  <a:pt x="159931" y="1760894"/>
                </a:cubicBezTo>
                <a:lnTo>
                  <a:pt x="3046425" y="1760894"/>
                </a:lnTo>
                <a:cubicBezTo>
                  <a:pt x="3113101" y="1733695"/>
                  <a:pt x="3156684" y="1668827"/>
                  <a:pt x="3156684" y="1596813"/>
                </a:cubicBezTo>
                <a:lnTo>
                  <a:pt x="3156684" y="1161290"/>
                </a:lnTo>
                <a:cubicBezTo>
                  <a:pt x="3156351" y="1116863"/>
                  <a:pt x="3171580" y="1073764"/>
                  <a:pt x="3199712" y="1039419"/>
                </a:cubicBezTo>
                <a:cubicBezTo>
                  <a:pt x="3230392" y="1002637"/>
                  <a:pt x="3272923" y="978484"/>
                  <a:pt x="3330904" y="993773"/>
                </a:cubicBezTo>
                <a:cubicBezTo>
                  <a:pt x="3354218" y="1000034"/>
                  <a:pt x="3375761" y="1011721"/>
                  <a:pt x="3393814" y="1027787"/>
                </a:cubicBezTo>
                <a:cubicBezTo>
                  <a:pt x="3475387" y="1099580"/>
                  <a:pt x="3599712" y="1091659"/>
                  <a:pt x="3671537" y="1010059"/>
                </a:cubicBezTo>
                <a:cubicBezTo>
                  <a:pt x="3702494" y="974828"/>
                  <a:pt x="3719938" y="929626"/>
                  <a:pt x="3720547" y="882704"/>
                </a:cubicBezTo>
                <a:lnTo>
                  <a:pt x="3720547" y="880156"/>
                </a:lnTo>
                <a:cubicBezTo>
                  <a:pt x="3719107" y="772523"/>
                  <a:pt x="3631609" y="685994"/>
                  <a:pt x="3524009" y="685829"/>
                </a:cubicBezTo>
                <a:close/>
              </a:path>
            </a:pathLst>
          </a:custGeom>
          <a:solidFill>
            <a:schemeClr val="accent2"/>
          </a:solidFill>
          <a:ln w="5538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3B771D7F-FEBA-A949-B3AF-E9EDC4E5689D}"/>
              </a:ext>
            </a:extLst>
          </p:cNvPr>
          <p:cNvSpPr/>
          <p:nvPr/>
        </p:nvSpPr>
        <p:spPr>
          <a:xfrm>
            <a:off x="3503344" y="2920229"/>
            <a:ext cx="1836523" cy="1837097"/>
          </a:xfrm>
          <a:custGeom>
            <a:avLst/>
            <a:gdLst>
              <a:gd name="connsiteX0" fmla="*/ 2224111 w 2224111"/>
              <a:gd name="connsiteY0" fmla="*/ 1112403 h 2224806"/>
              <a:gd name="connsiteX1" fmla="*/ 1112056 w 2224111"/>
              <a:gd name="connsiteY1" fmla="*/ 2224807 h 2224806"/>
              <a:gd name="connsiteX2" fmla="*/ 0 w 2224111"/>
              <a:gd name="connsiteY2" fmla="*/ 1112403 h 2224806"/>
              <a:gd name="connsiteX3" fmla="*/ 1112056 w 2224111"/>
              <a:gd name="connsiteY3" fmla="*/ 0 h 2224806"/>
              <a:gd name="connsiteX4" fmla="*/ 2224111 w 2224111"/>
              <a:gd name="connsiteY4" fmla="*/ 1112403 h 2224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4111" h="2224806">
                <a:moveTo>
                  <a:pt x="2224111" y="1112403"/>
                </a:moveTo>
                <a:cubicBezTo>
                  <a:pt x="2224111" y="1726766"/>
                  <a:pt x="1726227" y="2224807"/>
                  <a:pt x="1112056" y="2224807"/>
                </a:cubicBezTo>
                <a:cubicBezTo>
                  <a:pt x="497884" y="2224807"/>
                  <a:pt x="0" y="1726766"/>
                  <a:pt x="0" y="1112403"/>
                </a:cubicBezTo>
                <a:cubicBezTo>
                  <a:pt x="0" y="498040"/>
                  <a:pt x="497884" y="0"/>
                  <a:pt x="1112056" y="0"/>
                </a:cubicBezTo>
                <a:cubicBezTo>
                  <a:pt x="1726227" y="0"/>
                  <a:pt x="2224111" y="498040"/>
                  <a:pt x="2224111" y="1112403"/>
                </a:cubicBezTo>
                <a:close/>
              </a:path>
            </a:pathLst>
          </a:custGeom>
          <a:solidFill>
            <a:schemeClr val="accent2"/>
          </a:solidFill>
          <a:ln w="5538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93302D67-B420-0846-92C0-D710F571C82B}"/>
              </a:ext>
            </a:extLst>
          </p:cNvPr>
          <p:cNvSpPr/>
          <p:nvPr/>
        </p:nvSpPr>
        <p:spPr>
          <a:xfrm>
            <a:off x="3694487" y="3111339"/>
            <a:ext cx="1454146" cy="1454603"/>
          </a:xfrm>
          <a:custGeom>
            <a:avLst/>
            <a:gdLst>
              <a:gd name="connsiteX0" fmla="*/ 880398 w 1761035"/>
              <a:gd name="connsiteY0" fmla="*/ 1761061 h 1761589"/>
              <a:gd name="connsiteX1" fmla="*/ -175 w 1761035"/>
              <a:gd name="connsiteY1" fmla="*/ 880323 h 1761589"/>
              <a:gd name="connsiteX2" fmla="*/ 880287 w 1761035"/>
              <a:gd name="connsiteY2" fmla="*/ -526 h 1761589"/>
              <a:gd name="connsiteX3" fmla="*/ 1760860 w 1761035"/>
              <a:gd name="connsiteY3" fmla="*/ 880212 h 1761589"/>
              <a:gd name="connsiteX4" fmla="*/ 1502908 w 1761035"/>
              <a:gd name="connsiteY4" fmla="*/ 1503139 h 1761589"/>
              <a:gd name="connsiteX5" fmla="*/ 880398 w 1761035"/>
              <a:gd name="connsiteY5" fmla="*/ 1761061 h 1761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1035" h="1761589">
                <a:moveTo>
                  <a:pt x="880398" y="1761061"/>
                </a:moveTo>
                <a:cubicBezTo>
                  <a:pt x="394103" y="1761116"/>
                  <a:pt x="-142" y="1366754"/>
                  <a:pt x="-175" y="880323"/>
                </a:cubicBezTo>
                <a:cubicBezTo>
                  <a:pt x="-203" y="393892"/>
                  <a:pt x="393992" y="-470"/>
                  <a:pt x="880287" y="-526"/>
                </a:cubicBezTo>
                <a:cubicBezTo>
                  <a:pt x="1366566" y="-581"/>
                  <a:pt x="1760805" y="393782"/>
                  <a:pt x="1760860" y="880212"/>
                </a:cubicBezTo>
                <a:cubicBezTo>
                  <a:pt x="1760860" y="1113872"/>
                  <a:pt x="1668101" y="1337948"/>
                  <a:pt x="1502908" y="1503139"/>
                </a:cubicBezTo>
                <a:cubicBezTo>
                  <a:pt x="1338157" y="1668827"/>
                  <a:pt x="1113985" y="1761726"/>
                  <a:pt x="880398" y="1761061"/>
                </a:cubicBezTo>
                <a:close/>
              </a:path>
            </a:pathLst>
          </a:custGeom>
          <a:solidFill>
            <a:srgbClr val="FFFFFF"/>
          </a:solidFill>
          <a:ln w="5538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01325CF6-1AB4-2243-BCE2-5589D499E9F3}"/>
              </a:ext>
            </a:extLst>
          </p:cNvPr>
          <p:cNvSpPr/>
          <p:nvPr/>
        </p:nvSpPr>
        <p:spPr>
          <a:xfrm>
            <a:off x="5635538" y="3111477"/>
            <a:ext cx="3057599" cy="1454463"/>
          </a:xfrm>
          <a:custGeom>
            <a:avLst/>
            <a:gdLst>
              <a:gd name="connsiteX0" fmla="*/ 3506011 w 3702889"/>
              <a:gd name="connsiteY0" fmla="*/ 685829 h 1761420"/>
              <a:gd name="connsiteX1" fmla="*/ 3375871 w 3702889"/>
              <a:gd name="connsiteY1" fmla="*/ 735131 h 1761420"/>
              <a:gd name="connsiteX2" fmla="*/ 3312961 w 3702889"/>
              <a:gd name="connsiteY2" fmla="*/ 769143 h 1761420"/>
              <a:gd name="connsiteX3" fmla="*/ 3181714 w 3702889"/>
              <a:gd name="connsiteY3" fmla="*/ 723497 h 1761420"/>
              <a:gd name="connsiteX4" fmla="*/ 3138685 w 3702889"/>
              <a:gd name="connsiteY4" fmla="*/ 601626 h 1761420"/>
              <a:gd name="connsiteX5" fmla="*/ 3138685 w 3702889"/>
              <a:gd name="connsiteY5" fmla="*/ 163557 h 1761420"/>
              <a:gd name="connsiteX6" fmla="*/ 3028537 w 3702889"/>
              <a:gd name="connsiteY6" fmla="*/ -526 h 1761420"/>
              <a:gd name="connsiteX7" fmla="*/ 159931 w 3702889"/>
              <a:gd name="connsiteY7" fmla="*/ -526 h 1761420"/>
              <a:gd name="connsiteX8" fmla="*/ -168 w 3702889"/>
              <a:gd name="connsiteY8" fmla="*/ 160621 h 1761420"/>
              <a:gd name="connsiteX9" fmla="*/ -168 w 3702889"/>
              <a:gd name="connsiteY9" fmla="*/ 161673 h 1761420"/>
              <a:gd name="connsiteX10" fmla="*/ -168 w 3702889"/>
              <a:gd name="connsiteY10" fmla="*/ 601626 h 1761420"/>
              <a:gd name="connsiteX11" fmla="*/ 24309 w 3702889"/>
              <a:gd name="connsiteY11" fmla="*/ 671980 h 1761420"/>
              <a:gd name="connsiteX12" fmla="*/ 59418 w 3702889"/>
              <a:gd name="connsiteY12" fmla="*/ 693306 h 1761420"/>
              <a:gd name="connsiteX13" fmla="*/ 73208 w 3702889"/>
              <a:gd name="connsiteY13" fmla="*/ 691258 h 1761420"/>
              <a:gd name="connsiteX14" fmla="*/ 103500 w 3702889"/>
              <a:gd name="connsiteY14" fmla="*/ 674639 h 1761420"/>
              <a:gd name="connsiteX15" fmla="*/ 494361 w 3702889"/>
              <a:gd name="connsiteY15" fmla="*/ 698348 h 1761420"/>
              <a:gd name="connsiteX16" fmla="*/ 563973 w 3702889"/>
              <a:gd name="connsiteY16" fmla="*/ 879104 h 1761420"/>
              <a:gd name="connsiteX17" fmla="*/ 563973 w 3702889"/>
              <a:gd name="connsiteY17" fmla="*/ 883592 h 1761420"/>
              <a:gd name="connsiteX18" fmla="*/ 284089 w 3702889"/>
              <a:gd name="connsiteY18" fmla="*/ 1157579 h 1761420"/>
              <a:gd name="connsiteX19" fmla="*/ 103500 w 3702889"/>
              <a:gd name="connsiteY19" fmla="*/ 1087946 h 1761420"/>
              <a:gd name="connsiteX20" fmla="*/ 73153 w 3702889"/>
              <a:gd name="connsiteY20" fmla="*/ 1071327 h 1761420"/>
              <a:gd name="connsiteX21" fmla="*/ 59418 w 3702889"/>
              <a:gd name="connsiteY21" fmla="*/ 1069334 h 1761420"/>
              <a:gd name="connsiteX22" fmla="*/ 24253 w 3702889"/>
              <a:gd name="connsiteY22" fmla="*/ 1090827 h 1761420"/>
              <a:gd name="connsiteX23" fmla="*/ -168 w 3702889"/>
              <a:gd name="connsiteY23" fmla="*/ 1161068 h 1761420"/>
              <a:gd name="connsiteX24" fmla="*/ -168 w 3702889"/>
              <a:gd name="connsiteY24" fmla="*/ 1598695 h 1761420"/>
              <a:gd name="connsiteX25" fmla="*/ 158879 w 3702889"/>
              <a:gd name="connsiteY25" fmla="*/ 1760894 h 1761420"/>
              <a:gd name="connsiteX26" fmla="*/ 159931 w 3702889"/>
              <a:gd name="connsiteY26" fmla="*/ 1760894 h 1761420"/>
              <a:gd name="connsiteX27" fmla="*/ 3028537 w 3702889"/>
              <a:gd name="connsiteY27" fmla="*/ 1760894 h 1761420"/>
              <a:gd name="connsiteX28" fmla="*/ 3138795 w 3702889"/>
              <a:gd name="connsiteY28" fmla="*/ 1596813 h 1761420"/>
              <a:gd name="connsiteX29" fmla="*/ 3138795 w 3702889"/>
              <a:gd name="connsiteY29" fmla="*/ 1161290 h 1761420"/>
              <a:gd name="connsiteX30" fmla="*/ 3181825 w 3702889"/>
              <a:gd name="connsiteY30" fmla="*/ 1039419 h 1761420"/>
              <a:gd name="connsiteX31" fmla="*/ 3313071 w 3702889"/>
              <a:gd name="connsiteY31" fmla="*/ 993773 h 1761420"/>
              <a:gd name="connsiteX32" fmla="*/ 3375981 w 3702889"/>
              <a:gd name="connsiteY32" fmla="*/ 1027787 h 1761420"/>
              <a:gd name="connsiteX33" fmla="*/ 3653594 w 3702889"/>
              <a:gd name="connsiteY33" fmla="*/ 1010226 h 1761420"/>
              <a:gd name="connsiteX34" fmla="*/ 3702714 w 3702889"/>
              <a:gd name="connsiteY34" fmla="*/ 882704 h 1761420"/>
              <a:gd name="connsiteX35" fmla="*/ 3702714 w 3702889"/>
              <a:gd name="connsiteY35" fmla="*/ 880156 h 1761420"/>
              <a:gd name="connsiteX36" fmla="*/ 3506011 w 3702889"/>
              <a:gd name="connsiteY36" fmla="*/ 685829 h 1761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702889" h="1761420">
                <a:moveTo>
                  <a:pt x="3506011" y="685829"/>
                </a:moveTo>
                <a:cubicBezTo>
                  <a:pt x="3458053" y="685773"/>
                  <a:pt x="3411756" y="703333"/>
                  <a:pt x="3375871" y="735131"/>
                </a:cubicBezTo>
                <a:cubicBezTo>
                  <a:pt x="3357818" y="751195"/>
                  <a:pt x="3336275" y="762828"/>
                  <a:pt x="3312961" y="769143"/>
                </a:cubicBezTo>
                <a:cubicBezTo>
                  <a:pt x="3254924" y="784488"/>
                  <a:pt x="3212394" y="760280"/>
                  <a:pt x="3181714" y="723497"/>
                </a:cubicBezTo>
                <a:cubicBezTo>
                  <a:pt x="3153582" y="689152"/>
                  <a:pt x="3138353" y="646054"/>
                  <a:pt x="3138685" y="601626"/>
                </a:cubicBezTo>
                <a:lnTo>
                  <a:pt x="3138685" y="163557"/>
                </a:lnTo>
                <a:cubicBezTo>
                  <a:pt x="3138685" y="91543"/>
                  <a:pt x="3095157" y="26728"/>
                  <a:pt x="3028537" y="-526"/>
                </a:cubicBezTo>
                <a:lnTo>
                  <a:pt x="159931" y="-526"/>
                </a:lnTo>
                <a:cubicBezTo>
                  <a:pt x="71214" y="-249"/>
                  <a:pt x="-445" y="71877"/>
                  <a:pt x="-168" y="160621"/>
                </a:cubicBezTo>
                <a:cubicBezTo>
                  <a:pt x="-168" y="160954"/>
                  <a:pt x="-168" y="161340"/>
                  <a:pt x="-168" y="161673"/>
                </a:cubicBezTo>
                <a:lnTo>
                  <a:pt x="-168" y="601626"/>
                </a:lnTo>
                <a:cubicBezTo>
                  <a:pt x="-445" y="627220"/>
                  <a:pt x="8193" y="652092"/>
                  <a:pt x="24309" y="671980"/>
                </a:cubicBezTo>
                <a:cubicBezTo>
                  <a:pt x="42140" y="693306"/>
                  <a:pt x="54269" y="693306"/>
                  <a:pt x="59418" y="693306"/>
                </a:cubicBezTo>
                <a:cubicBezTo>
                  <a:pt x="64071" y="693251"/>
                  <a:pt x="68722" y="692532"/>
                  <a:pt x="73208" y="691258"/>
                </a:cubicBezTo>
                <a:cubicBezTo>
                  <a:pt x="84450" y="688100"/>
                  <a:pt x="94805" y="682449"/>
                  <a:pt x="103500" y="674639"/>
                </a:cubicBezTo>
                <a:cubicBezTo>
                  <a:pt x="217967" y="573209"/>
                  <a:pt x="392964" y="583789"/>
                  <a:pt x="494361" y="698348"/>
                </a:cubicBezTo>
                <a:cubicBezTo>
                  <a:pt x="538553" y="748259"/>
                  <a:pt x="563308" y="812407"/>
                  <a:pt x="563973" y="879104"/>
                </a:cubicBezTo>
                <a:lnTo>
                  <a:pt x="563973" y="883592"/>
                </a:lnTo>
                <a:cubicBezTo>
                  <a:pt x="562311" y="1036539"/>
                  <a:pt x="437045" y="1159241"/>
                  <a:pt x="284089" y="1157579"/>
                </a:cubicBezTo>
                <a:cubicBezTo>
                  <a:pt x="217469" y="1156858"/>
                  <a:pt x="153396" y="1132152"/>
                  <a:pt x="103500" y="1087946"/>
                </a:cubicBezTo>
                <a:cubicBezTo>
                  <a:pt x="94750" y="1080191"/>
                  <a:pt x="84394" y="1074485"/>
                  <a:pt x="73153" y="1071327"/>
                </a:cubicBezTo>
                <a:cubicBezTo>
                  <a:pt x="68667" y="1070053"/>
                  <a:pt x="64071" y="1069389"/>
                  <a:pt x="59418" y="1069334"/>
                </a:cubicBezTo>
                <a:cubicBezTo>
                  <a:pt x="54269" y="1069334"/>
                  <a:pt x="42140" y="1069334"/>
                  <a:pt x="24253" y="1090827"/>
                </a:cubicBezTo>
                <a:cubicBezTo>
                  <a:pt x="8193" y="1110659"/>
                  <a:pt x="-445" y="1135532"/>
                  <a:pt x="-168" y="1161068"/>
                </a:cubicBezTo>
                <a:lnTo>
                  <a:pt x="-168" y="1598695"/>
                </a:lnTo>
                <a:cubicBezTo>
                  <a:pt x="-999" y="1687439"/>
                  <a:pt x="70162" y="1760008"/>
                  <a:pt x="158879" y="1760894"/>
                </a:cubicBezTo>
                <a:cubicBezTo>
                  <a:pt x="159211" y="1760894"/>
                  <a:pt x="159599" y="1760894"/>
                  <a:pt x="159931" y="1760894"/>
                </a:cubicBezTo>
                <a:lnTo>
                  <a:pt x="3028537" y="1760894"/>
                </a:lnTo>
                <a:cubicBezTo>
                  <a:pt x="3095213" y="1733695"/>
                  <a:pt x="3138795" y="1668827"/>
                  <a:pt x="3138795" y="1596813"/>
                </a:cubicBezTo>
                <a:lnTo>
                  <a:pt x="3138795" y="1161290"/>
                </a:lnTo>
                <a:cubicBezTo>
                  <a:pt x="3138463" y="1116863"/>
                  <a:pt x="3153692" y="1073764"/>
                  <a:pt x="3181825" y="1039419"/>
                </a:cubicBezTo>
                <a:cubicBezTo>
                  <a:pt x="3212505" y="1002637"/>
                  <a:pt x="3255035" y="978484"/>
                  <a:pt x="3313071" y="993773"/>
                </a:cubicBezTo>
                <a:cubicBezTo>
                  <a:pt x="3336386" y="1000089"/>
                  <a:pt x="3357928" y="1011721"/>
                  <a:pt x="3375981" y="1027787"/>
                </a:cubicBezTo>
                <a:cubicBezTo>
                  <a:pt x="3457499" y="1099635"/>
                  <a:pt x="3581768" y="1091768"/>
                  <a:pt x="3653594" y="1010226"/>
                </a:cubicBezTo>
                <a:cubicBezTo>
                  <a:pt x="3684661" y="974939"/>
                  <a:pt x="3702105" y="929735"/>
                  <a:pt x="3702714" y="882704"/>
                </a:cubicBezTo>
                <a:lnTo>
                  <a:pt x="3702714" y="880156"/>
                </a:lnTo>
                <a:cubicBezTo>
                  <a:pt x="3701275" y="772467"/>
                  <a:pt x="3613666" y="685884"/>
                  <a:pt x="3506011" y="685829"/>
                </a:cubicBezTo>
                <a:close/>
              </a:path>
            </a:pathLst>
          </a:custGeom>
          <a:solidFill>
            <a:schemeClr val="accent3"/>
          </a:solidFill>
          <a:ln w="5538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3C88A404-CA8B-6349-B811-C47A4778EB96}"/>
              </a:ext>
            </a:extLst>
          </p:cNvPr>
          <p:cNvSpPr/>
          <p:nvPr/>
        </p:nvSpPr>
        <p:spPr>
          <a:xfrm>
            <a:off x="6194338" y="2920229"/>
            <a:ext cx="1836523" cy="1837097"/>
          </a:xfrm>
          <a:custGeom>
            <a:avLst/>
            <a:gdLst>
              <a:gd name="connsiteX0" fmla="*/ 2224111 w 2224111"/>
              <a:gd name="connsiteY0" fmla="*/ 1112403 h 2224806"/>
              <a:gd name="connsiteX1" fmla="*/ 1112055 w 2224111"/>
              <a:gd name="connsiteY1" fmla="*/ 2224807 h 2224806"/>
              <a:gd name="connsiteX2" fmla="*/ -1 w 2224111"/>
              <a:gd name="connsiteY2" fmla="*/ 1112403 h 2224806"/>
              <a:gd name="connsiteX3" fmla="*/ 1112055 w 2224111"/>
              <a:gd name="connsiteY3" fmla="*/ 0 h 2224806"/>
              <a:gd name="connsiteX4" fmla="*/ 2224111 w 2224111"/>
              <a:gd name="connsiteY4" fmla="*/ 1112403 h 2224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4111" h="2224806">
                <a:moveTo>
                  <a:pt x="2224111" y="1112403"/>
                </a:moveTo>
                <a:cubicBezTo>
                  <a:pt x="2224111" y="1726766"/>
                  <a:pt x="1726227" y="2224807"/>
                  <a:pt x="1112055" y="2224807"/>
                </a:cubicBezTo>
                <a:cubicBezTo>
                  <a:pt x="497884" y="2224807"/>
                  <a:pt x="-1" y="1726766"/>
                  <a:pt x="-1" y="1112403"/>
                </a:cubicBezTo>
                <a:cubicBezTo>
                  <a:pt x="-1" y="498040"/>
                  <a:pt x="497883" y="0"/>
                  <a:pt x="1112055" y="0"/>
                </a:cubicBezTo>
                <a:cubicBezTo>
                  <a:pt x="1726226" y="0"/>
                  <a:pt x="2224111" y="498040"/>
                  <a:pt x="2224111" y="1112403"/>
                </a:cubicBezTo>
                <a:close/>
              </a:path>
            </a:pathLst>
          </a:custGeom>
          <a:solidFill>
            <a:schemeClr val="accent3"/>
          </a:solidFill>
          <a:ln w="5538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72B3367A-F706-2545-B90E-61D7713D5FA0}"/>
              </a:ext>
            </a:extLst>
          </p:cNvPr>
          <p:cNvSpPr/>
          <p:nvPr/>
        </p:nvSpPr>
        <p:spPr>
          <a:xfrm>
            <a:off x="6385480" y="3111339"/>
            <a:ext cx="1454146" cy="1454603"/>
          </a:xfrm>
          <a:custGeom>
            <a:avLst/>
            <a:gdLst>
              <a:gd name="connsiteX0" fmla="*/ 880397 w 1761036"/>
              <a:gd name="connsiteY0" fmla="*/ 1761061 h 1761589"/>
              <a:gd name="connsiteX1" fmla="*/ -175 w 1761036"/>
              <a:gd name="connsiteY1" fmla="*/ 880323 h 1761589"/>
              <a:gd name="connsiteX2" fmla="*/ 880287 w 1761036"/>
              <a:gd name="connsiteY2" fmla="*/ -526 h 1761589"/>
              <a:gd name="connsiteX3" fmla="*/ 1760861 w 1761036"/>
              <a:gd name="connsiteY3" fmla="*/ 880212 h 1761589"/>
              <a:gd name="connsiteX4" fmla="*/ 1502907 w 1761036"/>
              <a:gd name="connsiteY4" fmla="*/ 1503139 h 1761589"/>
              <a:gd name="connsiteX5" fmla="*/ 880397 w 1761036"/>
              <a:gd name="connsiteY5" fmla="*/ 1761061 h 1761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1036" h="1761589">
                <a:moveTo>
                  <a:pt x="880397" y="1761061"/>
                </a:moveTo>
                <a:cubicBezTo>
                  <a:pt x="394119" y="1761116"/>
                  <a:pt x="-121" y="1366754"/>
                  <a:pt x="-175" y="880323"/>
                </a:cubicBezTo>
                <a:cubicBezTo>
                  <a:pt x="-231" y="393892"/>
                  <a:pt x="394008" y="-470"/>
                  <a:pt x="880287" y="-526"/>
                </a:cubicBezTo>
                <a:cubicBezTo>
                  <a:pt x="1366566" y="-581"/>
                  <a:pt x="1760805" y="393782"/>
                  <a:pt x="1760861" y="880212"/>
                </a:cubicBezTo>
                <a:cubicBezTo>
                  <a:pt x="1760861" y="1113872"/>
                  <a:pt x="1668102" y="1337948"/>
                  <a:pt x="1502907" y="1503139"/>
                </a:cubicBezTo>
                <a:cubicBezTo>
                  <a:pt x="1338156" y="1668827"/>
                  <a:pt x="1113984" y="1761671"/>
                  <a:pt x="880397" y="1761061"/>
                </a:cubicBezTo>
                <a:close/>
              </a:path>
            </a:pathLst>
          </a:custGeom>
          <a:solidFill>
            <a:srgbClr val="FFFFFF"/>
          </a:solidFill>
          <a:ln w="5538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ADCB20F6-F389-5B4C-B3FF-2D905CDEA028}"/>
              </a:ext>
            </a:extLst>
          </p:cNvPr>
          <p:cNvSpPr/>
          <p:nvPr/>
        </p:nvSpPr>
        <p:spPr>
          <a:xfrm>
            <a:off x="8302705" y="3111477"/>
            <a:ext cx="3057602" cy="1454189"/>
          </a:xfrm>
          <a:custGeom>
            <a:avLst/>
            <a:gdLst>
              <a:gd name="connsiteX0" fmla="*/ 3506069 w 3702893"/>
              <a:gd name="connsiteY0" fmla="*/ 685829 h 1761088"/>
              <a:gd name="connsiteX1" fmla="*/ 3375874 w 3702893"/>
              <a:gd name="connsiteY1" fmla="*/ 735131 h 1761088"/>
              <a:gd name="connsiteX2" fmla="*/ 3312963 w 3702893"/>
              <a:gd name="connsiteY2" fmla="*/ 769143 h 1761088"/>
              <a:gd name="connsiteX3" fmla="*/ 3181716 w 3702893"/>
              <a:gd name="connsiteY3" fmla="*/ 723497 h 1761088"/>
              <a:gd name="connsiteX4" fmla="*/ 3138687 w 3702893"/>
              <a:gd name="connsiteY4" fmla="*/ 601626 h 1761088"/>
              <a:gd name="connsiteX5" fmla="*/ 3138687 w 3702893"/>
              <a:gd name="connsiteY5" fmla="*/ 163557 h 1761088"/>
              <a:gd name="connsiteX6" fmla="*/ 3028540 w 3702893"/>
              <a:gd name="connsiteY6" fmla="*/ -526 h 1761088"/>
              <a:gd name="connsiteX7" fmla="*/ 159933 w 3702893"/>
              <a:gd name="connsiteY7" fmla="*/ -526 h 1761088"/>
              <a:gd name="connsiteX8" fmla="*/ -166 w 3702893"/>
              <a:gd name="connsiteY8" fmla="*/ 160621 h 1761088"/>
              <a:gd name="connsiteX9" fmla="*/ -166 w 3702893"/>
              <a:gd name="connsiteY9" fmla="*/ 161673 h 1761088"/>
              <a:gd name="connsiteX10" fmla="*/ -166 w 3702893"/>
              <a:gd name="connsiteY10" fmla="*/ 163557 h 1761088"/>
              <a:gd name="connsiteX11" fmla="*/ -166 w 3702893"/>
              <a:gd name="connsiteY11" fmla="*/ 601626 h 1761088"/>
              <a:gd name="connsiteX12" fmla="*/ 24311 w 3702893"/>
              <a:gd name="connsiteY12" fmla="*/ 671980 h 1761088"/>
              <a:gd name="connsiteX13" fmla="*/ 59366 w 3702893"/>
              <a:gd name="connsiteY13" fmla="*/ 693306 h 1761088"/>
              <a:gd name="connsiteX14" fmla="*/ 73210 w 3702893"/>
              <a:gd name="connsiteY14" fmla="*/ 691258 h 1761088"/>
              <a:gd name="connsiteX15" fmla="*/ 103447 w 3702893"/>
              <a:gd name="connsiteY15" fmla="*/ 674639 h 1761088"/>
              <a:gd name="connsiteX16" fmla="*/ 494309 w 3702893"/>
              <a:gd name="connsiteY16" fmla="*/ 698348 h 1761088"/>
              <a:gd name="connsiteX17" fmla="*/ 563920 w 3702893"/>
              <a:gd name="connsiteY17" fmla="*/ 878993 h 1761088"/>
              <a:gd name="connsiteX18" fmla="*/ 563920 w 3702893"/>
              <a:gd name="connsiteY18" fmla="*/ 883481 h 1761088"/>
              <a:gd name="connsiteX19" fmla="*/ 284037 w 3702893"/>
              <a:gd name="connsiteY19" fmla="*/ 1157468 h 1761088"/>
              <a:gd name="connsiteX20" fmla="*/ 103447 w 3702893"/>
              <a:gd name="connsiteY20" fmla="*/ 1087835 h 1761088"/>
              <a:gd name="connsiteX21" fmla="*/ 73155 w 3702893"/>
              <a:gd name="connsiteY21" fmla="*/ 1071216 h 1761088"/>
              <a:gd name="connsiteX22" fmla="*/ 59366 w 3702893"/>
              <a:gd name="connsiteY22" fmla="*/ 1069223 h 1761088"/>
              <a:gd name="connsiteX23" fmla="*/ 24200 w 3702893"/>
              <a:gd name="connsiteY23" fmla="*/ 1090716 h 1761088"/>
              <a:gd name="connsiteX24" fmla="*/ -166 w 3702893"/>
              <a:gd name="connsiteY24" fmla="*/ 1160957 h 1761088"/>
              <a:gd name="connsiteX25" fmla="*/ -166 w 3702893"/>
              <a:gd name="connsiteY25" fmla="*/ 1596480 h 1761088"/>
              <a:gd name="connsiteX26" fmla="*/ -166 w 3702893"/>
              <a:gd name="connsiteY26" fmla="*/ 1598364 h 1761088"/>
              <a:gd name="connsiteX27" fmla="*/ 158881 w 3702893"/>
              <a:gd name="connsiteY27" fmla="*/ 1760563 h 1761088"/>
              <a:gd name="connsiteX28" fmla="*/ 159933 w 3702893"/>
              <a:gd name="connsiteY28" fmla="*/ 1760563 h 1761088"/>
              <a:gd name="connsiteX29" fmla="*/ 3028540 w 3702893"/>
              <a:gd name="connsiteY29" fmla="*/ 1760563 h 1761088"/>
              <a:gd name="connsiteX30" fmla="*/ 3138798 w 3702893"/>
              <a:gd name="connsiteY30" fmla="*/ 1596480 h 1761088"/>
              <a:gd name="connsiteX31" fmla="*/ 3138798 w 3702893"/>
              <a:gd name="connsiteY31" fmla="*/ 1160957 h 1761088"/>
              <a:gd name="connsiteX32" fmla="*/ 3181827 w 3702893"/>
              <a:gd name="connsiteY32" fmla="*/ 1039087 h 1761088"/>
              <a:gd name="connsiteX33" fmla="*/ 3313074 w 3702893"/>
              <a:gd name="connsiteY33" fmla="*/ 993441 h 1761088"/>
              <a:gd name="connsiteX34" fmla="*/ 3375985 w 3702893"/>
              <a:gd name="connsiteY34" fmla="*/ 1027454 h 1761088"/>
              <a:gd name="connsiteX35" fmla="*/ 3653596 w 3702893"/>
              <a:gd name="connsiteY35" fmla="*/ 1009894 h 1761088"/>
              <a:gd name="connsiteX36" fmla="*/ 3702718 w 3702893"/>
              <a:gd name="connsiteY36" fmla="*/ 882373 h 1761088"/>
              <a:gd name="connsiteX37" fmla="*/ 3702718 w 3702893"/>
              <a:gd name="connsiteY37" fmla="*/ 879824 h 1761088"/>
              <a:gd name="connsiteX38" fmla="*/ 3506069 w 3702893"/>
              <a:gd name="connsiteY38" fmla="*/ 685829 h 1761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3702893" h="1761088">
                <a:moveTo>
                  <a:pt x="3506069" y="685829"/>
                </a:moveTo>
                <a:cubicBezTo>
                  <a:pt x="3458110" y="685773"/>
                  <a:pt x="3411759" y="703333"/>
                  <a:pt x="3375874" y="735131"/>
                </a:cubicBezTo>
                <a:cubicBezTo>
                  <a:pt x="3357820" y="751195"/>
                  <a:pt x="3336277" y="762884"/>
                  <a:pt x="3312963" y="769143"/>
                </a:cubicBezTo>
                <a:cubicBezTo>
                  <a:pt x="3254927" y="784488"/>
                  <a:pt x="3212396" y="760280"/>
                  <a:pt x="3181716" y="723497"/>
                </a:cubicBezTo>
                <a:cubicBezTo>
                  <a:pt x="3153584" y="689152"/>
                  <a:pt x="3138355" y="646054"/>
                  <a:pt x="3138687" y="601626"/>
                </a:cubicBezTo>
                <a:lnTo>
                  <a:pt x="3138687" y="163557"/>
                </a:lnTo>
                <a:cubicBezTo>
                  <a:pt x="3138687" y="91543"/>
                  <a:pt x="3095159" y="26728"/>
                  <a:pt x="3028540" y="-526"/>
                </a:cubicBezTo>
                <a:lnTo>
                  <a:pt x="159933" y="-526"/>
                </a:lnTo>
                <a:cubicBezTo>
                  <a:pt x="71217" y="-249"/>
                  <a:pt x="-443" y="71877"/>
                  <a:pt x="-166" y="160621"/>
                </a:cubicBezTo>
                <a:cubicBezTo>
                  <a:pt x="-166" y="160954"/>
                  <a:pt x="-166" y="161340"/>
                  <a:pt x="-166" y="161673"/>
                </a:cubicBezTo>
                <a:cubicBezTo>
                  <a:pt x="-166" y="162283"/>
                  <a:pt x="-166" y="162892"/>
                  <a:pt x="-166" y="163557"/>
                </a:cubicBezTo>
                <a:lnTo>
                  <a:pt x="-166" y="601626"/>
                </a:lnTo>
                <a:cubicBezTo>
                  <a:pt x="-443" y="627220"/>
                  <a:pt x="8196" y="652092"/>
                  <a:pt x="24311" y="671980"/>
                </a:cubicBezTo>
                <a:cubicBezTo>
                  <a:pt x="42088" y="693306"/>
                  <a:pt x="54216" y="693306"/>
                  <a:pt x="59366" y="693306"/>
                </a:cubicBezTo>
                <a:cubicBezTo>
                  <a:pt x="64073" y="693251"/>
                  <a:pt x="68725" y="692532"/>
                  <a:pt x="73210" y="691258"/>
                </a:cubicBezTo>
                <a:cubicBezTo>
                  <a:pt x="84452" y="688100"/>
                  <a:pt x="94753" y="682394"/>
                  <a:pt x="103447" y="674639"/>
                </a:cubicBezTo>
                <a:cubicBezTo>
                  <a:pt x="217914" y="573209"/>
                  <a:pt x="392911" y="583789"/>
                  <a:pt x="494309" y="698348"/>
                </a:cubicBezTo>
                <a:cubicBezTo>
                  <a:pt x="538501" y="748205"/>
                  <a:pt x="563200" y="812352"/>
                  <a:pt x="563920" y="878993"/>
                </a:cubicBezTo>
                <a:lnTo>
                  <a:pt x="563920" y="883481"/>
                </a:lnTo>
                <a:cubicBezTo>
                  <a:pt x="562258" y="1036428"/>
                  <a:pt x="436992" y="1159130"/>
                  <a:pt x="284037" y="1157468"/>
                </a:cubicBezTo>
                <a:cubicBezTo>
                  <a:pt x="217416" y="1156749"/>
                  <a:pt x="153344" y="1132041"/>
                  <a:pt x="103447" y="1087835"/>
                </a:cubicBezTo>
                <a:cubicBezTo>
                  <a:pt x="94753" y="1080080"/>
                  <a:pt x="84397" y="1074374"/>
                  <a:pt x="73155" y="1071216"/>
                </a:cubicBezTo>
                <a:cubicBezTo>
                  <a:pt x="68670" y="1069943"/>
                  <a:pt x="64018" y="1069278"/>
                  <a:pt x="59366" y="1069223"/>
                </a:cubicBezTo>
                <a:cubicBezTo>
                  <a:pt x="54216" y="1069223"/>
                  <a:pt x="42088" y="1069223"/>
                  <a:pt x="24200" y="1090716"/>
                </a:cubicBezTo>
                <a:cubicBezTo>
                  <a:pt x="8141" y="1110604"/>
                  <a:pt x="-498" y="1135421"/>
                  <a:pt x="-166" y="1160957"/>
                </a:cubicBezTo>
                <a:lnTo>
                  <a:pt x="-166" y="1596480"/>
                </a:lnTo>
                <a:cubicBezTo>
                  <a:pt x="-166" y="1597090"/>
                  <a:pt x="-166" y="1597698"/>
                  <a:pt x="-166" y="1598364"/>
                </a:cubicBezTo>
                <a:cubicBezTo>
                  <a:pt x="-996" y="1687108"/>
                  <a:pt x="70165" y="1759676"/>
                  <a:pt x="158881" y="1760563"/>
                </a:cubicBezTo>
                <a:cubicBezTo>
                  <a:pt x="159213" y="1760563"/>
                  <a:pt x="159601" y="1760563"/>
                  <a:pt x="159933" y="1760563"/>
                </a:cubicBezTo>
                <a:lnTo>
                  <a:pt x="3028540" y="1760563"/>
                </a:lnTo>
                <a:cubicBezTo>
                  <a:pt x="3095215" y="1733363"/>
                  <a:pt x="3138798" y="1668494"/>
                  <a:pt x="3138798" y="1596480"/>
                </a:cubicBezTo>
                <a:lnTo>
                  <a:pt x="3138798" y="1160957"/>
                </a:lnTo>
                <a:cubicBezTo>
                  <a:pt x="3138521" y="1116531"/>
                  <a:pt x="3153695" y="1073433"/>
                  <a:pt x="3181827" y="1039087"/>
                </a:cubicBezTo>
                <a:cubicBezTo>
                  <a:pt x="3212507" y="1002304"/>
                  <a:pt x="3255038" y="978151"/>
                  <a:pt x="3313074" y="993441"/>
                </a:cubicBezTo>
                <a:cubicBezTo>
                  <a:pt x="3336388" y="999701"/>
                  <a:pt x="3357931" y="1011389"/>
                  <a:pt x="3375985" y="1027454"/>
                </a:cubicBezTo>
                <a:cubicBezTo>
                  <a:pt x="3457502" y="1099303"/>
                  <a:pt x="3581771" y="1091437"/>
                  <a:pt x="3653596" y="1009894"/>
                </a:cubicBezTo>
                <a:cubicBezTo>
                  <a:pt x="3684664" y="974607"/>
                  <a:pt x="3702108" y="929404"/>
                  <a:pt x="3702718" y="882373"/>
                </a:cubicBezTo>
                <a:lnTo>
                  <a:pt x="3702718" y="879824"/>
                </a:lnTo>
                <a:cubicBezTo>
                  <a:pt x="3701112" y="772301"/>
                  <a:pt x="3613558" y="685938"/>
                  <a:pt x="3506069" y="685829"/>
                </a:cubicBezTo>
                <a:close/>
              </a:path>
            </a:pathLst>
          </a:custGeom>
          <a:solidFill>
            <a:schemeClr val="accent4"/>
          </a:solidFill>
          <a:ln w="5538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9AD59AB0-8A23-944C-BFC4-25173234A461}"/>
              </a:ext>
            </a:extLst>
          </p:cNvPr>
          <p:cNvSpPr/>
          <p:nvPr/>
        </p:nvSpPr>
        <p:spPr>
          <a:xfrm>
            <a:off x="8861507" y="2920229"/>
            <a:ext cx="1836523" cy="1837097"/>
          </a:xfrm>
          <a:custGeom>
            <a:avLst/>
            <a:gdLst>
              <a:gd name="connsiteX0" fmla="*/ 2224112 w 2224111"/>
              <a:gd name="connsiteY0" fmla="*/ 1112403 h 2224806"/>
              <a:gd name="connsiteX1" fmla="*/ 1112056 w 2224111"/>
              <a:gd name="connsiteY1" fmla="*/ 2224807 h 2224806"/>
              <a:gd name="connsiteX2" fmla="*/ 0 w 2224111"/>
              <a:gd name="connsiteY2" fmla="*/ 1112403 h 2224806"/>
              <a:gd name="connsiteX3" fmla="*/ 1112056 w 2224111"/>
              <a:gd name="connsiteY3" fmla="*/ 0 h 2224806"/>
              <a:gd name="connsiteX4" fmla="*/ 2224112 w 2224111"/>
              <a:gd name="connsiteY4" fmla="*/ 1112403 h 2224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4111" h="2224806">
                <a:moveTo>
                  <a:pt x="2224112" y="1112403"/>
                </a:moveTo>
                <a:cubicBezTo>
                  <a:pt x="2224112" y="1726766"/>
                  <a:pt x="1726227" y="2224807"/>
                  <a:pt x="1112056" y="2224807"/>
                </a:cubicBezTo>
                <a:cubicBezTo>
                  <a:pt x="497885" y="2224807"/>
                  <a:pt x="0" y="1726766"/>
                  <a:pt x="0" y="1112403"/>
                </a:cubicBezTo>
                <a:cubicBezTo>
                  <a:pt x="0" y="498040"/>
                  <a:pt x="497884" y="0"/>
                  <a:pt x="1112056" y="0"/>
                </a:cubicBezTo>
                <a:cubicBezTo>
                  <a:pt x="1726227" y="0"/>
                  <a:pt x="2224112" y="498040"/>
                  <a:pt x="2224112" y="1112403"/>
                </a:cubicBezTo>
                <a:close/>
              </a:path>
            </a:pathLst>
          </a:custGeom>
          <a:solidFill>
            <a:schemeClr val="accent4"/>
          </a:solidFill>
          <a:ln w="5538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9164F644-DC58-414D-91D5-F8EB4B763873}"/>
              </a:ext>
            </a:extLst>
          </p:cNvPr>
          <p:cNvSpPr/>
          <p:nvPr/>
        </p:nvSpPr>
        <p:spPr>
          <a:xfrm>
            <a:off x="9052650" y="3111339"/>
            <a:ext cx="1454146" cy="1454603"/>
          </a:xfrm>
          <a:custGeom>
            <a:avLst/>
            <a:gdLst>
              <a:gd name="connsiteX0" fmla="*/ 880398 w 1761036"/>
              <a:gd name="connsiteY0" fmla="*/ 1761061 h 1761589"/>
              <a:gd name="connsiteX1" fmla="*/ -175 w 1761036"/>
              <a:gd name="connsiteY1" fmla="*/ 880323 h 1761589"/>
              <a:gd name="connsiteX2" fmla="*/ 880287 w 1761036"/>
              <a:gd name="connsiteY2" fmla="*/ -526 h 1761589"/>
              <a:gd name="connsiteX3" fmla="*/ 1760861 w 1761036"/>
              <a:gd name="connsiteY3" fmla="*/ 880212 h 1761589"/>
              <a:gd name="connsiteX4" fmla="*/ 1502909 w 1761036"/>
              <a:gd name="connsiteY4" fmla="*/ 1503139 h 1761589"/>
              <a:gd name="connsiteX5" fmla="*/ 880398 w 1761036"/>
              <a:gd name="connsiteY5" fmla="*/ 1761061 h 1761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1036" h="1761589">
                <a:moveTo>
                  <a:pt x="880398" y="1761061"/>
                </a:moveTo>
                <a:cubicBezTo>
                  <a:pt x="394120" y="1761116"/>
                  <a:pt x="-120" y="1366754"/>
                  <a:pt x="-175" y="880323"/>
                </a:cubicBezTo>
                <a:cubicBezTo>
                  <a:pt x="-231" y="393892"/>
                  <a:pt x="394009" y="-470"/>
                  <a:pt x="880287" y="-526"/>
                </a:cubicBezTo>
                <a:cubicBezTo>
                  <a:pt x="1366566" y="-581"/>
                  <a:pt x="1760805" y="393782"/>
                  <a:pt x="1760861" y="880212"/>
                </a:cubicBezTo>
                <a:cubicBezTo>
                  <a:pt x="1760861" y="1113872"/>
                  <a:pt x="1668102" y="1337948"/>
                  <a:pt x="1502909" y="1503139"/>
                </a:cubicBezTo>
                <a:cubicBezTo>
                  <a:pt x="1338158" y="1668772"/>
                  <a:pt x="1113984" y="1761671"/>
                  <a:pt x="880398" y="1761061"/>
                </a:cubicBezTo>
                <a:close/>
              </a:path>
            </a:pathLst>
          </a:custGeom>
          <a:solidFill>
            <a:srgbClr val="FFFFFF"/>
          </a:solidFill>
          <a:ln w="5538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4D71F10-1E95-E941-BC0A-3E364075809A}"/>
              </a:ext>
            </a:extLst>
          </p:cNvPr>
          <p:cNvSpPr/>
          <p:nvPr/>
        </p:nvSpPr>
        <p:spPr>
          <a:xfrm>
            <a:off x="1303085" y="3585923"/>
            <a:ext cx="857559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schemeClr val="accent1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01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A01FAFB-3323-7B4D-A261-B122290EBA84}"/>
              </a:ext>
            </a:extLst>
          </p:cNvPr>
          <p:cNvSpPr/>
          <p:nvPr/>
        </p:nvSpPr>
        <p:spPr>
          <a:xfrm>
            <a:off x="3999481" y="3585923"/>
            <a:ext cx="857559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schemeClr val="accent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02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B586005-39B6-DB48-BA3F-D5ABB0F0D383}"/>
              </a:ext>
            </a:extLst>
          </p:cNvPr>
          <p:cNvSpPr/>
          <p:nvPr/>
        </p:nvSpPr>
        <p:spPr>
          <a:xfrm>
            <a:off x="6659712" y="3585923"/>
            <a:ext cx="857559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schemeClr val="accent3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03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A6C995F-25CC-7F4C-B83B-BA3DB384D42D}"/>
              </a:ext>
            </a:extLst>
          </p:cNvPr>
          <p:cNvSpPr/>
          <p:nvPr/>
        </p:nvSpPr>
        <p:spPr>
          <a:xfrm>
            <a:off x="9348731" y="3585923"/>
            <a:ext cx="857559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schemeClr val="accent4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04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6D278DB-4A3B-A44E-A342-963B772548ED}"/>
              </a:ext>
            </a:extLst>
          </p:cNvPr>
          <p:cNvSpPr/>
          <p:nvPr/>
        </p:nvSpPr>
        <p:spPr>
          <a:xfrm>
            <a:off x="3667558" y="4950105"/>
            <a:ext cx="1534924" cy="2308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Planning</a:t>
            </a:r>
            <a:endParaRPr lang="en-US" sz="2700" b="1" dirty="0">
              <a:solidFill>
                <a:schemeClr val="tx2"/>
              </a:solidFill>
              <a:latin typeface="Poppins SemiBold" pitchFamily="2" charset="77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5C32015-C07E-374F-94BD-241C089C19F7}"/>
              </a:ext>
            </a:extLst>
          </p:cNvPr>
          <p:cNvSpPr txBox="1"/>
          <p:nvPr/>
        </p:nvSpPr>
        <p:spPr>
          <a:xfrm>
            <a:off x="3654039" y="5237464"/>
            <a:ext cx="1548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Write your paragraph here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AB158E7-C357-9047-951A-E6720252B522}"/>
              </a:ext>
            </a:extLst>
          </p:cNvPr>
          <p:cNvSpPr/>
          <p:nvPr/>
        </p:nvSpPr>
        <p:spPr>
          <a:xfrm>
            <a:off x="6351851" y="4950105"/>
            <a:ext cx="1534924" cy="2308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Execution</a:t>
            </a:r>
            <a:endParaRPr lang="en-US" sz="2700" b="1" dirty="0">
              <a:solidFill>
                <a:schemeClr val="tx2"/>
              </a:solidFill>
              <a:latin typeface="Poppins SemiBold" pitchFamily="2" charset="77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2F87F3A-3E62-464E-B29F-EDC7EEB3EB36}"/>
              </a:ext>
            </a:extLst>
          </p:cNvPr>
          <p:cNvSpPr txBox="1"/>
          <p:nvPr/>
        </p:nvSpPr>
        <p:spPr>
          <a:xfrm>
            <a:off x="6338332" y="5237464"/>
            <a:ext cx="1548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Write your paragraph here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D0D5E84-B4EE-A644-8C65-5FE9062B1260}"/>
              </a:ext>
            </a:extLst>
          </p:cNvPr>
          <p:cNvSpPr/>
          <p:nvPr/>
        </p:nvSpPr>
        <p:spPr>
          <a:xfrm>
            <a:off x="9016809" y="4950105"/>
            <a:ext cx="1534924" cy="2308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Control</a:t>
            </a:r>
            <a:endParaRPr lang="en-US" sz="2700" b="1" dirty="0">
              <a:solidFill>
                <a:schemeClr val="tx2"/>
              </a:solidFill>
              <a:latin typeface="Poppins SemiBold" pitchFamily="2" charset="77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2D0AEFF-3375-9B40-9539-9BE1D264E744}"/>
              </a:ext>
            </a:extLst>
          </p:cNvPr>
          <p:cNvSpPr txBox="1"/>
          <p:nvPr/>
        </p:nvSpPr>
        <p:spPr>
          <a:xfrm>
            <a:off x="9003289" y="5237464"/>
            <a:ext cx="1548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Write your paragraph here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DD550F6-77C3-374F-A93B-3D919754186E}"/>
              </a:ext>
            </a:extLst>
          </p:cNvPr>
          <p:cNvSpPr/>
          <p:nvPr/>
        </p:nvSpPr>
        <p:spPr>
          <a:xfrm>
            <a:off x="999780" y="4950105"/>
            <a:ext cx="1534924" cy="2308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Initiation</a:t>
            </a:r>
            <a:endParaRPr lang="en-US" sz="2700" b="1" dirty="0">
              <a:solidFill>
                <a:schemeClr val="tx2"/>
              </a:solidFill>
              <a:latin typeface="Poppins SemiBold" pitchFamily="2" charset="77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548378E-EE2E-C549-81A2-099486F25E14}"/>
              </a:ext>
            </a:extLst>
          </p:cNvPr>
          <p:cNvSpPr txBox="1"/>
          <p:nvPr/>
        </p:nvSpPr>
        <p:spPr>
          <a:xfrm>
            <a:off x="986260" y="5237464"/>
            <a:ext cx="1548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Write your paragraph here</a:t>
            </a:r>
          </a:p>
        </p:txBody>
      </p:sp>
    </p:spTree>
    <p:extLst>
      <p:ext uri="{BB962C8B-B14F-4D97-AF65-F5344CB8AC3E}">
        <p14:creationId xmlns:p14="http://schemas.microsoft.com/office/powerpoint/2010/main" val="3973620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bre 6">
            <a:extLst>
              <a:ext uri="{FF2B5EF4-FFF2-40B4-BE49-F238E27FC236}">
                <a16:creationId xmlns:a16="http://schemas.microsoft.com/office/drawing/2014/main" id="{4C468746-D18C-C805-CAD3-1CBD35AF30C4}"/>
              </a:ext>
            </a:extLst>
          </p:cNvPr>
          <p:cNvSpPr/>
          <p:nvPr/>
        </p:nvSpPr>
        <p:spPr>
          <a:xfrm>
            <a:off x="4880489" y="0"/>
            <a:ext cx="2431022" cy="6857554"/>
          </a:xfrm>
          <a:custGeom>
            <a:avLst/>
            <a:gdLst>
              <a:gd name="connsiteX0" fmla="*/ 0 w 15756064"/>
              <a:gd name="connsiteY0" fmla="*/ 0 h 44445521"/>
              <a:gd name="connsiteX1" fmla="*/ 15756064 w 15756064"/>
              <a:gd name="connsiteY1" fmla="*/ 0 h 44445521"/>
              <a:gd name="connsiteX2" fmla="*/ 15756064 w 15756064"/>
              <a:gd name="connsiteY2" fmla="*/ 44445520 h 44445521"/>
              <a:gd name="connsiteX3" fmla="*/ 0 w 15756064"/>
              <a:gd name="connsiteY3" fmla="*/ 44445520 h 44445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756064" h="44445521">
                <a:moveTo>
                  <a:pt x="0" y="0"/>
                </a:moveTo>
                <a:lnTo>
                  <a:pt x="15756064" y="0"/>
                </a:lnTo>
                <a:lnTo>
                  <a:pt x="15756064" y="44445520"/>
                </a:lnTo>
                <a:lnTo>
                  <a:pt x="0" y="44445520"/>
                </a:lnTo>
                <a:close/>
              </a:path>
            </a:pathLst>
          </a:custGeom>
          <a:solidFill>
            <a:srgbClr val="445B7C"/>
          </a:solidFill>
          <a:ln w="126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" name="Forma libre 7">
            <a:extLst>
              <a:ext uri="{FF2B5EF4-FFF2-40B4-BE49-F238E27FC236}">
                <a16:creationId xmlns:a16="http://schemas.microsoft.com/office/drawing/2014/main" id="{8A34A2D3-650F-64D9-A504-A5F582687742}"/>
              </a:ext>
            </a:extLst>
          </p:cNvPr>
          <p:cNvSpPr/>
          <p:nvPr/>
        </p:nvSpPr>
        <p:spPr>
          <a:xfrm>
            <a:off x="5077320" y="1828458"/>
            <a:ext cx="2233721" cy="638282"/>
          </a:xfrm>
          <a:custGeom>
            <a:avLst/>
            <a:gdLst>
              <a:gd name="connsiteX0" fmla="*/ 0 w 14477302"/>
              <a:gd name="connsiteY0" fmla="*/ 0 h 4136862"/>
              <a:gd name="connsiteX1" fmla="*/ 14477303 w 14477302"/>
              <a:gd name="connsiteY1" fmla="*/ 0 h 4136862"/>
              <a:gd name="connsiteX2" fmla="*/ 14477303 w 14477302"/>
              <a:gd name="connsiteY2" fmla="*/ 4136862 h 4136862"/>
              <a:gd name="connsiteX3" fmla="*/ 0 w 14477302"/>
              <a:gd name="connsiteY3" fmla="*/ 4136862 h 4136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77302" h="4136862">
                <a:moveTo>
                  <a:pt x="0" y="0"/>
                </a:moveTo>
                <a:lnTo>
                  <a:pt x="14477303" y="0"/>
                </a:lnTo>
                <a:lnTo>
                  <a:pt x="14477303" y="4136862"/>
                </a:lnTo>
                <a:lnTo>
                  <a:pt x="0" y="4136862"/>
                </a:lnTo>
                <a:close/>
              </a:path>
            </a:pathLst>
          </a:custGeom>
          <a:solidFill>
            <a:srgbClr val="33445D"/>
          </a:solidFill>
          <a:ln w="126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" name="Forma libre 8">
            <a:extLst>
              <a:ext uri="{FF2B5EF4-FFF2-40B4-BE49-F238E27FC236}">
                <a16:creationId xmlns:a16="http://schemas.microsoft.com/office/drawing/2014/main" id="{A4E10DB0-8E64-E603-7B24-FAC02821977C}"/>
              </a:ext>
            </a:extLst>
          </p:cNvPr>
          <p:cNvSpPr/>
          <p:nvPr/>
        </p:nvSpPr>
        <p:spPr>
          <a:xfrm>
            <a:off x="4880489" y="0"/>
            <a:ext cx="2431022" cy="1527941"/>
          </a:xfrm>
          <a:custGeom>
            <a:avLst/>
            <a:gdLst>
              <a:gd name="connsiteX0" fmla="*/ 0 w 15756064"/>
              <a:gd name="connsiteY0" fmla="*/ 0 h 9902970"/>
              <a:gd name="connsiteX1" fmla="*/ 15756064 w 15756064"/>
              <a:gd name="connsiteY1" fmla="*/ 0 h 9902970"/>
              <a:gd name="connsiteX2" fmla="*/ 15756064 w 15756064"/>
              <a:gd name="connsiteY2" fmla="*/ 9902970 h 9902970"/>
              <a:gd name="connsiteX3" fmla="*/ 0 w 15756064"/>
              <a:gd name="connsiteY3" fmla="*/ 9902970 h 9902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756064" h="9902970">
                <a:moveTo>
                  <a:pt x="0" y="0"/>
                </a:moveTo>
                <a:lnTo>
                  <a:pt x="15756064" y="0"/>
                </a:lnTo>
                <a:lnTo>
                  <a:pt x="15756064" y="9902970"/>
                </a:lnTo>
                <a:lnTo>
                  <a:pt x="0" y="9902970"/>
                </a:lnTo>
                <a:close/>
              </a:path>
            </a:pathLst>
          </a:custGeom>
          <a:solidFill>
            <a:srgbClr val="33445D"/>
          </a:solidFill>
          <a:ln w="126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B8CE235E-D984-1FD8-767F-4FC8626047DE}"/>
              </a:ext>
            </a:extLst>
          </p:cNvPr>
          <p:cNvSpPr txBox="1"/>
          <p:nvPr/>
        </p:nvSpPr>
        <p:spPr>
          <a:xfrm>
            <a:off x="5238412" y="338547"/>
            <a:ext cx="1887055" cy="5282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0546"/>
            <a:r>
              <a:rPr lang="es-MX" sz="2833" b="1" dirty="0">
                <a:solidFill>
                  <a:srgbClr val="D8DAD4"/>
                </a:solidFill>
                <a:latin typeface="Poppins-Bold"/>
                <a:cs typeface="Poppins-Bold"/>
                <a:sym typeface="Poppins-Bold"/>
                <a:rtl val="0"/>
              </a:rPr>
              <a:t>LIST TITLE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930C0963-EEBD-1A39-9AB3-8E038AFCD7BC}"/>
              </a:ext>
            </a:extLst>
          </p:cNvPr>
          <p:cNvSpPr txBox="1"/>
          <p:nvPr/>
        </p:nvSpPr>
        <p:spPr>
          <a:xfrm>
            <a:off x="5027409" y="1065859"/>
            <a:ext cx="2160271" cy="2631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70546"/>
            <a:r>
              <a:rPr lang="es-MX" sz="555" spc="17" dirty="0">
                <a:solidFill>
                  <a:srgbClr val="D8DAD4"/>
                </a:solidFill>
                <a:latin typeface="Poppins-Regular"/>
                <a:cs typeface="Poppins-Regular"/>
                <a:sym typeface="Poppins-Regular"/>
                <a:rtl val="0"/>
              </a:rPr>
              <a:t>A number of connected items or names written or</a:t>
            </a:r>
          </a:p>
          <a:p>
            <a:pPr algn="ctr" defTabSz="70546"/>
            <a:r>
              <a:rPr lang="es-MX" sz="555" spc="17" dirty="0">
                <a:solidFill>
                  <a:srgbClr val="D8DAD4"/>
                </a:solidFill>
                <a:latin typeface="Poppins-Regular"/>
                <a:cs typeface="Poppins-Regular"/>
                <a:sym typeface="Poppins-Regular"/>
                <a:rtl val="0"/>
              </a:rPr>
              <a:t>printed consecutively, typically one below the other. 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B58EB9A9-71B3-8FA7-6C01-0C8D9561E6DE}"/>
              </a:ext>
            </a:extLst>
          </p:cNvPr>
          <p:cNvSpPr txBox="1"/>
          <p:nvPr/>
        </p:nvSpPr>
        <p:spPr>
          <a:xfrm>
            <a:off x="5216292" y="2070909"/>
            <a:ext cx="1383264" cy="382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0546">
              <a:lnSpc>
                <a:spcPct val="150000"/>
              </a:lnSpc>
            </a:pPr>
            <a:r>
              <a:rPr lang="es-MX" sz="432" spc="13" dirty="0">
                <a:solidFill>
                  <a:srgbClr val="D8DAD4"/>
                </a:solidFill>
                <a:latin typeface="Poppins-Regular"/>
                <a:cs typeface="Poppins-Regular"/>
                <a:sym typeface="Poppins-Regular"/>
                <a:rtl val="0"/>
              </a:rPr>
              <a:t>A number of connected items or names</a:t>
            </a:r>
          </a:p>
          <a:p>
            <a:pPr defTabSz="70546">
              <a:lnSpc>
                <a:spcPct val="150000"/>
              </a:lnSpc>
            </a:pPr>
            <a:r>
              <a:rPr lang="es-MX" sz="432" spc="13" dirty="0">
                <a:solidFill>
                  <a:srgbClr val="D8DAD4"/>
                </a:solidFill>
                <a:latin typeface="Poppins-Regular"/>
                <a:cs typeface="Poppins-Regular"/>
                <a:sym typeface="Poppins-Regular"/>
                <a:rtl val="0"/>
              </a:rPr>
              <a:t>written or printed consecutively, typically</a:t>
            </a:r>
          </a:p>
          <a:p>
            <a:pPr defTabSz="70546">
              <a:lnSpc>
                <a:spcPct val="150000"/>
              </a:lnSpc>
            </a:pPr>
            <a:r>
              <a:rPr lang="es-MX" sz="432" spc="13" dirty="0">
                <a:solidFill>
                  <a:srgbClr val="D8DAD4"/>
                </a:solidFill>
                <a:latin typeface="Poppins-Regular"/>
                <a:cs typeface="Poppins-Regular"/>
                <a:sym typeface="Poppins-Regular"/>
                <a:rtl val="0"/>
              </a:rPr>
              <a:t>one below the other.  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1406C173-FAAB-7B47-69EF-D36B7831FD7F}"/>
              </a:ext>
            </a:extLst>
          </p:cNvPr>
          <p:cNvSpPr txBox="1"/>
          <p:nvPr/>
        </p:nvSpPr>
        <p:spPr>
          <a:xfrm>
            <a:off x="5285534" y="739557"/>
            <a:ext cx="1837619" cy="3297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0546"/>
            <a:r>
              <a:rPr lang="es-MX" sz="1543" spc="154" dirty="0">
                <a:solidFill>
                  <a:srgbClr val="D8DAD4"/>
                </a:solidFill>
                <a:latin typeface="Poppins-Regular"/>
                <a:cs typeface="Poppins-Regular"/>
                <a:sym typeface="Poppins-Regular"/>
                <a:rtl val="0"/>
              </a:rPr>
              <a:t>YOUR SUBTITLE</a:t>
            </a:r>
          </a:p>
        </p:txBody>
      </p:sp>
      <p:sp>
        <p:nvSpPr>
          <p:cNvPr id="17" name="Forma libre 16">
            <a:extLst>
              <a:ext uri="{FF2B5EF4-FFF2-40B4-BE49-F238E27FC236}">
                <a16:creationId xmlns:a16="http://schemas.microsoft.com/office/drawing/2014/main" id="{3CD11559-48CA-867F-01B7-1DF27A82F7A8}"/>
              </a:ext>
            </a:extLst>
          </p:cNvPr>
          <p:cNvSpPr/>
          <p:nvPr/>
        </p:nvSpPr>
        <p:spPr>
          <a:xfrm>
            <a:off x="5240863" y="6544834"/>
            <a:ext cx="69712" cy="56869"/>
          </a:xfrm>
          <a:custGeom>
            <a:avLst/>
            <a:gdLst>
              <a:gd name="connsiteX0" fmla="*/ 136257 w 451820"/>
              <a:gd name="connsiteY0" fmla="*/ 288996 h 368584"/>
              <a:gd name="connsiteX1" fmla="*/ 74160 w 451820"/>
              <a:gd name="connsiteY1" fmla="*/ 263599 h 368584"/>
              <a:gd name="connsiteX2" fmla="*/ 50287 w 451820"/>
              <a:gd name="connsiteY2" fmla="*/ 225503 h 368584"/>
              <a:gd name="connsiteX3" fmla="*/ 69970 w 451820"/>
              <a:gd name="connsiteY3" fmla="*/ 225503 h 368584"/>
              <a:gd name="connsiteX4" fmla="*/ 89653 w 451820"/>
              <a:gd name="connsiteY4" fmla="*/ 222964 h 368584"/>
              <a:gd name="connsiteX5" fmla="*/ 16254 w 451820"/>
              <a:gd name="connsiteY5" fmla="*/ 129881 h 368584"/>
              <a:gd name="connsiteX6" fmla="*/ 57398 w 451820"/>
              <a:gd name="connsiteY6" fmla="*/ 141436 h 368584"/>
              <a:gd name="connsiteX7" fmla="*/ 29588 w 451820"/>
              <a:gd name="connsiteY7" fmla="*/ 17118 h 368584"/>
              <a:gd name="connsiteX8" fmla="*/ 221720 w 451820"/>
              <a:gd name="connsiteY8" fmla="*/ 114770 h 368584"/>
              <a:gd name="connsiteX9" fmla="*/ 220069 w 451820"/>
              <a:gd name="connsiteY9" fmla="*/ 99024 h 368584"/>
              <a:gd name="connsiteX10" fmla="*/ 283562 w 451820"/>
              <a:gd name="connsiteY10" fmla="*/ 5182 h 368584"/>
              <a:gd name="connsiteX11" fmla="*/ 375882 w 451820"/>
              <a:gd name="connsiteY11" fmla="*/ 25247 h 368584"/>
              <a:gd name="connsiteX12" fmla="*/ 386930 w 451820"/>
              <a:gd name="connsiteY12" fmla="*/ 28294 h 368584"/>
              <a:gd name="connsiteX13" fmla="*/ 439630 w 451820"/>
              <a:gd name="connsiteY13" fmla="*/ 7088 h 368584"/>
              <a:gd name="connsiteX14" fmla="*/ 401533 w 451820"/>
              <a:gd name="connsiteY14" fmla="*/ 57883 h 368584"/>
              <a:gd name="connsiteX15" fmla="*/ 417915 w 451820"/>
              <a:gd name="connsiteY15" fmla="*/ 54833 h 368584"/>
              <a:gd name="connsiteX16" fmla="*/ 434931 w 451820"/>
              <a:gd name="connsiteY16" fmla="*/ 50136 h 368584"/>
              <a:gd name="connsiteX17" fmla="*/ 451821 w 451820"/>
              <a:gd name="connsiteY17" fmla="*/ 44041 h 368584"/>
              <a:gd name="connsiteX18" fmla="*/ 414613 w 451820"/>
              <a:gd name="connsiteY18" fmla="*/ 84549 h 368584"/>
              <a:gd name="connsiteX19" fmla="*/ 405851 w 451820"/>
              <a:gd name="connsiteY19" fmla="*/ 102834 h 368584"/>
              <a:gd name="connsiteX20" fmla="*/ 278864 w 451820"/>
              <a:gd name="connsiteY20" fmla="*/ 331411 h 368584"/>
              <a:gd name="connsiteX21" fmla="*/ 179306 w 451820"/>
              <a:gd name="connsiteY21" fmla="*/ 366078 h 368584"/>
              <a:gd name="connsiteX22" fmla="*/ 67049 w 451820"/>
              <a:gd name="connsiteY22" fmla="*/ 357953 h 368584"/>
              <a:gd name="connsiteX23" fmla="*/ 1016 w 451820"/>
              <a:gd name="connsiteY23" fmla="*/ 328364 h 368584"/>
              <a:gd name="connsiteX24" fmla="*/ 0 w 451820"/>
              <a:gd name="connsiteY24" fmla="*/ 327347 h 368584"/>
              <a:gd name="connsiteX25" fmla="*/ 136257 w 451820"/>
              <a:gd name="connsiteY25" fmla="*/ 288996 h 368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451820" h="368584">
                <a:moveTo>
                  <a:pt x="136257" y="288996"/>
                </a:moveTo>
                <a:cubicBezTo>
                  <a:pt x="113143" y="288435"/>
                  <a:pt x="91042" y="279398"/>
                  <a:pt x="74160" y="263599"/>
                </a:cubicBezTo>
                <a:cubicBezTo>
                  <a:pt x="62964" y="253244"/>
                  <a:pt x="54725" y="240096"/>
                  <a:pt x="50287" y="225503"/>
                </a:cubicBezTo>
                <a:cubicBezTo>
                  <a:pt x="56763" y="225503"/>
                  <a:pt x="62986" y="225503"/>
                  <a:pt x="69970" y="225503"/>
                </a:cubicBezTo>
                <a:cubicBezTo>
                  <a:pt x="76574" y="225032"/>
                  <a:pt x="83146" y="224185"/>
                  <a:pt x="89653" y="222964"/>
                </a:cubicBezTo>
                <a:cubicBezTo>
                  <a:pt x="46613" y="212630"/>
                  <a:pt x="16264" y="174144"/>
                  <a:pt x="16254" y="129881"/>
                </a:cubicBezTo>
                <a:cubicBezTo>
                  <a:pt x="28962" y="136689"/>
                  <a:pt x="43005" y="140633"/>
                  <a:pt x="57398" y="141436"/>
                </a:cubicBezTo>
                <a:cubicBezTo>
                  <a:pt x="16381" y="107026"/>
                  <a:pt x="7238" y="66136"/>
                  <a:pt x="29588" y="17118"/>
                </a:cubicBezTo>
                <a:cubicBezTo>
                  <a:pt x="77090" y="75189"/>
                  <a:pt x="146810" y="110625"/>
                  <a:pt x="221720" y="114770"/>
                </a:cubicBezTo>
                <a:cubicBezTo>
                  <a:pt x="221720" y="109184"/>
                  <a:pt x="220323" y="104105"/>
                  <a:pt x="220069" y="99024"/>
                </a:cubicBezTo>
                <a:cubicBezTo>
                  <a:pt x="216917" y="56804"/>
                  <a:pt x="243201" y="17958"/>
                  <a:pt x="283562" y="5182"/>
                </a:cubicBezTo>
                <a:cubicBezTo>
                  <a:pt x="315647" y="-6233"/>
                  <a:pt x="351430" y="1542"/>
                  <a:pt x="375882" y="25247"/>
                </a:cubicBezTo>
                <a:cubicBezTo>
                  <a:pt x="378642" y="28350"/>
                  <a:pt x="382969" y="29544"/>
                  <a:pt x="386930" y="28294"/>
                </a:cubicBezTo>
                <a:cubicBezTo>
                  <a:pt x="405423" y="23790"/>
                  <a:pt x="423171" y="16647"/>
                  <a:pt x="439630" y="7088"/>
                </a:cubicBezTo>
                <a:cubicBezTo>
                  <a:pt x="432684" y="27656"/>
                  <a:pt x="419333" y="45457"/>
                  <a:pt x="401533" y="57883"/>
                </a:cubicBezTo>
                <a:cubicBezTo>
                  <a:pt x="406994" y="56866"/>
                  <a:pt x="412454" y="56104"/>
                  <a:pt x="417915" y="54833"/>
                </a:cubicBezTo>
                <a:cubicBezTo>
                  <a:pt x="423375" y="53565"/>
                  <a:pt x="429344" y="51912"/>
                  <a:pt x="434931" y="50136"/>
                </a:cubicBezTo>
                <a:cubicBezTo>
                  <a:pt x="440519" y="48356"/>
                  <a:pt x="445725" y="46326"/>
                  <a:pt x="451821" y="44041"/>
                </a:cubicBezTo>
                <a:cubicBezTo>
                  <a:pt x="441809" y="59561"/>
                  <a:pt x="429227" y="73258"/>
                  <a:pt x="414613" y="84549"/>
                </a:cubicBezTo>
                <a:cubicBezTo>
                  <a:pt x="408703" y="88697"/>
                  <a:pt x="405382" y="95629"/>
                  <a:pt x="405851" y="102834"/>
                </a:cubicBezTo>
                <a:cubicBezTo>
                  <a:pt x="403057" y="200868"/>
                  <a:pt x="362040" y="278204"/>
                  <a:pt x="278864" y="331411"/>
                </a:cubicBezTo>
                <a:cubicBezTo>
                  <a:pt x="248676" y="350242"/>
                  <a:pt x="214660" y="362085"/>
                  <a:pt x="179306" y="366078"/>
                </a:cubicBezTo>
                <a:cubicBezTo>
                  <a:pt x="141729" y="371209"/>
                  <a:pt x="103495" y="368441"/>
                  <a:pt x="67049" y="357953"/>
                </a:cubicBezTo>
                <a:cubicBezTo>
                  <a:pt x="43762" y="351228"/>
                  <a:pt x="21534" y="341267"/>
                  <a:pt x="1016" y="328364"/>
                </a:cubicBezTo>
                <a:cubicBezTo>
                  <a:pt x="1016" y="328364"/>
                  <a:pt x="254" y="328364"/>
                  <a:pt x="0" y="327347"/>
                </a:cubicBezTo>
                <a:cubicBezTo>
                  <a:pt x="48659" y="332540"/>
                  <a:pt x="97451" y="318809"/>
                  <a:pt x="136257" y="288996"/>
                </a:cubicBezTo>
                <a:close/>
              </a:path>
            </a:pathLst>
          </a:custGeom>
          <a:solidFill>
            <a:srgbClr val="D8DAD4"/>
          </a:solidFill>
          <a:ln w="126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0B1EFDC6-AF31-B326-D0BE-281D507A527B}"/>
              </a:ext>
            </a:extLst>
          </p:cNvPr>
          <p:cNvSpPr txBox="1"/>
          <p:nvPr/>
        </p:nvSpPr>
        <p:spPr>
          <a:xfrm>
            <a:off x="5322721" y="6535699"/>
            <a:ext cx="639919" cy="1588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0546"/>
            <a:r>
              <a:rPr lang="es-MX" sz="432" dirty="0">
                <a:solidFill>
                  <a:srgbClr val="D8DAD4"/>
                </a:solidFill>
                <a:latin typeface="Poppins" pitchFamily="2" charset="77"/>
                <a:cs typeface="Poppins" pitchFamily="2" charset="77"/>
                <a:sym typeface="Arial"/>
                <a:rtl val="0"/>
              </a:rPr>
              <a:t>@your.company</a:t>
            </a:r>
          </a:p>
        </p:txBody>
      </p:sp>
      <p:sp>
        <p:nvSpPr>
          <p:cNvPr id="24" name="Forma libre 23">
            <a:extLst>
              <a:ext uri="{FF2B5EF4-FFF2-40B4-BE49-F238E27FC236}">
                <a16:creationId xmlns:a16="http://schemas.microsoft.com/office/drawing/2014/main" id="{F7F52A82-1392-D53D-43A2-2E2E4AFD7135}"/>
              </a:ext>
            </a:extLst>
          </p:cNvPr>
          <p:cNvSpPr/>
          <p:nvPr/>
        </p:nvSpPr>
        <p:spPr>
          <a:xfrm>
            <a:off x="5846150" y="6541694"/>
            <a:ext cx="34209" cy="63149"/>
          </a:xfrm>
          <a:custGeom>
            <a:avLst/>
            <a:gdLst>
              <a:gd name="connsiteX0" fmla="*/ 61588 w 221719"/>
              <a:gd name="connsiteY0" fmla="*/ 231249 h 409285"/>
              <a:gd name="connsiteX1" fmla="*/ 10794 w 221719"/>
              <a:gd name="connsiteY1" fmla="*/ 231249 h 409285"/>
              <a:gd name="connsiteX2" fmla="*/ 0 w 221719"/>
              <a:gd name="connsiteY2" fmla="*/ 220327 h 409285"/>
              <a:gd name="connsiteX3" fmla="*/ 0 w 221719"/>
              <a:gd name="connsiteY3" fmla="*/ 158232 h 409285"/>
              <a:gd name="connsiteX4" fmla="*/ 10921 w 221719"/>
              <a:gd name="connsiteY4" fmla="*/ 147309 h 409285"/>
              <a:gd name="connsiteX5" fmla="*/ 61716 w 221719"/>
              <a:gd name="connsiteY5" fmla="*/ 147309 h 409285"/>
              <a:gd name="connsiteX6" fmla="*/ 61716 w 221719"/>
              <a:gd name="connsiteY6" fmla="*/ 102231 h 409285"/>
              <a:gd name="connsiteX7" fmla="*/ 75684 w 221719"/>
              <a:gd name="connsiteY7" fmla="*/ 44579 h 409285"/>
              <a:gd name="connsiteX8" fmla="*/ 121400 w 221719"/>
              <a:gd name="connsiteY8" fmla="*/ 6482 h 409285"/>
              <a:gd name="connsiteX9" fmla="*/ 160512 w 221719"/>
              <a:gd name="connsiteY9" fmla="*/ 6 h 409285"/>
              <a:gd name="connsiteX10" fmla="*/ 211307 w 221719"/>
              <a:gd name="connsiteY10" fmla="*/ 6 h 409285"/>
              <a:gd name="connsiteX11" fmla="*/ 221720 w 221719"/>
              <a:gd name="connsiteY11" fmla="*/ 10420 h 409285"/>
              <a:gd name="connsiteX12" fmla="*/ 221720 w 221719"/>
              <a:gd name="connsiteY12" fmla="*/ 68832 h 409285"/>
              <a:gd name="connsiteX13" fmla="*/ 211307 w 221719"/>
              <a:gd name="connsiteY13" fmla="*/ 79119 h 409285"/>
              <a:gd name="connsiteX14" fmla="*/ 170036 w 221719"/>
              <a:gd name="connsiteY14" fmla="*/ 79754 h 409285"/>
              <a:gd name="connsiteX15" fmla="*/ 151877 w 221719"/>
              <a:gd name="connsiteY15" fmla="*/ 89660 h 409285"/>
              <a:gd name="connsiteX16" fmla="*/ 148956 w 221719"/>
              <a:gd name="connsiteY16" fmla="*/ 100582 h 409285"/>
              <a:gd name="connsiteX17" fmla="*/ 148956 w 221719"/>
              <a:gd name="connsiteY17" fmla="*/ 147058 h 409285"/>
              <a:gd name="connsiteX18" fmla="*/ 208132 w 221719"/>
              <a:gd name="connsiteY18" fmla="*/ 147058 h 409285"/>
              <a:gd name="connsiteX19" fmla="*/ 219434 w 221719"/>
              <a:gd name="connsiteY19" fmla="*/ 158359 h 409285"/>
              <a:gd name="connsiteX20" fmla="*/ 219434 w 221719"/>
              <a:gd name="connsiteY20" fmla="*/ 219694 h 409285"/>
              <a:gd name="connsiteX21" fmla="*/ 208386 w 221719"/>
              <a:gd name="connsiteY21" fmla="*/ 230995 h 409285"/>
              <a:gd name="connsiteX22" fmla="*/ 148829 w 221719"/>
              <a:gd name="connsiteY22" fmla="*/ 230995 h 409285"/>
              <a:gd name="connsiteX23" fmla="*/ 148829 w 221719"/>
              <a:gd name="connsiteY23" fmla="*/ 397604 h 409285"/>
              <a:gd name="connsiteX24" fmla="*/ 137273 w 221719"/>
              <a:gd name="connsiteY24" fmla="*/ 409286 h 409285"/>
              <a:gd name="connsiteX25" fmla="*/ 73780 w 221719"/>
              <a:gd name="connsiteY25" fmla="*/ 409286 h 409285"/>
              <a:gd name="connsiteX26" fmla="*/ 62986 w 221719"/>
              <a:gd name="connsiteY26" fmla="*/ 398490 h 409285"/>
              <a:gd name="connsiteX27" fmla="*/ 62986 w 221719"/>
              <a:gd name="connsiteY27" fmla="*/ 231249 h 409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21719" h="409285">
                <a:moveTo>
                  <a:pt x="61588" y="231249"/>
                </a:moveTo>
                <a:lnTo>
                  <a:pt x="10794" y="231249"/>
                </a:lnTo>
                <a:cubicBezTo>
                  <a:pt x="2920" y="231249"/>
                  <a:pt x="0" y="228329"/>
                  <a:pt x="0" y="220327"/>
                </a:cubicBezTo>
                <a:lnTo>
                  <a:pt x="0" y="158232"/>
                </a:lnTo>
                <a:cubicBezTo>
                  <a:pt x="0" y="150357"/>
                  <a:pt x="3048" y="147309"/>
                  <a:pt x="10921" y="147309"/>
                </a:cubicBezTo>
                <a:lnTo>
                  <a:pt x="61716" y="147309"/>
                </a:lnTo>
                <a:lnTo>
                  <a:pt x="61716" y="102231"/>
                </a:lnTo>
                <a:cubicBezTo>
                  <a:pt x="61156" y="82114"/>
                  <a:pt x="65978" y="62210"/>
                  <a:pt x="75684" y="44579"/>
                </a:cubicBezTo>
                <a:cubicBezTo>
                  <a:pt x="85858" y="26805"/>
                  <a:pt x="102084" y="13284"/>
                  <a:pt x="121400" y="6482"/>
                </a:cubicBezTo>
                <a:cubicBezTo>
                  <a:pt x="133960" y="2061"/>
                  <a:pt x="147197" y="-130"/>
                  <a:pt x="160512" y="6"/>
                </a:cubicBezTo>
                <a:lnTo>
                  <a:pt x="211307" y="6"/>
                </a:lnTo>
                <a:cubicBezTo>
                  <a:pt x="218545" y="6"/>
                  <a:pt x="221720" y="3181"/>
                  <a:pt x="221720" y="10420"/>
                </a:cubicBezTo>
                <a:cubicBezTo>
                  <a:pt x="221720" y="29846"/>
                  <a:pt x="221720" y="49276"/>
                  <a:pt x="221720" y="68832"/>
                </a:cubicBezTo>
                <a:cubicBezTo>
                  <a:pt x="221720" y="76071"/>
                  <a:pt x="218672" y="79119"/>
                  <a:pt x="211307" y="79119"/>
                </a:cubicBezTo>
                <a:cubicBezTo>
                  <a:pt x="197592" y="79119"/>
                  <a:pt x="183751" y="79119"/>
                  <a:pt x="170036" y="79754"/>
                </a:cubicBezTo>
                <a:cubicBezTo>
                  <a:pt x="162575" y="79261"/>
                  <a:pt x="155500" y="83118"/>
                  <a:pt x="151877" y="89660"/>
                </a:cubicBezTo>
                <a:cubicBezTo>
                  <a:pt x="150155" y="93058"/>
                  <a:pt x="149161" y="96778"/>
                  <a:pt x="148956" y="100582"/>
                </a:cubicBezTo>
                <a:cubicBezTo>
                  <a:pt x="148956" y="115817"/>
                  <a:pt x="148956" y="131185"/>
                  <a:pt x="148956" y="147058"/>
                </a:cubicBezTo>
                <a:lnTo>
                  <a:pt x="208132" y="147058"/>
                </a:lnTo>
                <a:cubicBezTo>
                  <a:pt x="216513" y="147058"/>
                  <a:pt x="219434" y="149852"/>
                  <a:pt x="219434" y="158359"/>
                </a:cubicBezTo>
                <a:cubicBezTo>
                  <a:pt x="219434" y="178805"/>
                  <a:pt x="219434" y="199248"/>
                  <a:pt x="219434" y="219694"/>
                </a:cubicBezTo>
                <a:cubicBezTo>
                  <a:pt x="219434" y="228329"/>
                  <a:pt x="216894" y="230995"/>
                  <a:pt x="208386" y="230995"/>
                </a:cubicBezTo>
                <a:lnTo>
                  <a:pt x="148829" y="230995"/>
                </a:lnTo>
                <a:lnTo>
                  <a:pt x="148829" y="397604"/>
                </a:lnTo>
                <a:cubicBezTo>
                  <a:pt x="148829" y="406365"/>
                  <a:pt x="146035" y="409286"/>
                  <a:pt x="137273" y="409286"/>
                </a:cubicBezTo>
                <a:lnTo>
                  <a:pt x="73780" y="409286"/>
                </a:lnTo>
                <a:cubicBezTo>
                  <a:pt x="66033" y="409286"/>
                  <a:pt x="62986" y="406238"/>
                  <a:pt x="62986" y="398490"/>
                </a:cubicBezTo>
                <a:lnTo>
                  <a:pt x="62986" y="231249"/>
                </a:lnTo>
                <a:close/>
              </a:path>
            </a:pathLst>
          </a:custGeom>
          <a:solidFill>
            <a:srgbClr val="D8DAD4"/>
          </a:solidFill>
          <a:ln w="126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grpSp>
        <p:nvGrpSpPr>
          <p:cNvPr id="100" name="Grupo 99">
            <a:extLst>
              <a:ext uri="{FF2B5EF4-FFF2-40B4-BE49-F238E27FC236}">
                <a16:creationId xmlns:a16="http://schemas.microsoft.com/office/drawing/2014/main" id="{F3635FAC-A9AB-5A3E-82FB-4335170AAB03}"/>
              </a:ext>
            </a:extLst>
          </p:cNvPr>
          <p:cNvGrpSpPr/>
          <p:nvPr/>
        </p:nvGrpSpPr>
        <p:grpSpPr>
          <a:xfrm>
            <a:off x="6420147" y="6545476"/>
            <a:ext cx="55722" cy="55781"/>
            <a:chOff x="9974081" y="42422866"/>
            <a:chExt cx="361151" cy="361532"/>
          </a:xfrm>
        </p:grpSpPr>
        <p:sp>
          <p:nvSpPr>
            <p:cNvPr id="32" name="Forma libre 31">
              <a:extLst>
                <a:ext uri="{FF2B5EF4-FFF2-40B4-BE49-F238E27FC236}">
                  <a16:creationId xmlns:a16="http://schemas.microsoft.com/office/drawing/2014/main" id="{98E671C5-F630-46BD-FCF0-76F57A321DCF}"/>
                </a:ext>
              </a:extLst>
            </p:cNvPr>
            <p:cNvSpPr/>
            <p:nvPr/>
          </p:nvSpPr>
          <p:spPr>
            <a:xfrm>
              <a:off x="9974081" y="42422866"/>
              <a:ext cx="361151" cy="361532"/>
            </a:xfrm>
            <a:custGeom>
              <a:avLst/>
              <a:gdLst>
                <a:gd name="connsiteX0" fmla="*/ 0 w 361151"/>
                <a:gd name="connsiteY0" fmla="*/ 261214 h 361532"/>
                <a:gd name="connsiteX1" fmla="*/ 0 w 361151"/>
                <a:gd name="connsiteY1" fmla="*/ 99941 h 361532"/>
                <a:gd name="connsiteX2" fmla="*/ 0 w 361151"/>
                <a:gd name="connsiteY2" fmla="*/ 98670 h 361532"/>
                <a:gd name="connsiteX3" fmla="*/ 3175 w 361151"/>
                <a:gd name="connsiteY3" fmla="*/ 78732 h 361532"/>
                <a:gd name="connsiteX4" fmla="*/ 45080 w 361151"/>
                <a:gd name="connsiteY4" fmla="*/ 18540 h 361532"/>
                <a:gd name="connsiteX5" fmla="*/ 102859 w 361151"/>
                <a:gd name="connsiteY5" fmla="*/ 1 h 361532"/>
                <a:gd name="connsiteX6" fmla="*/ 256006 w 361151"/>
                <a:gd name="connsiteY6" fmla="*/ 1 h 361532"/>
                <a:gd name="connsiteX7" fmla="*/ 283308 w 361151"/>
                <a:gd name="connsiteY7" fmla="*/ 3557 h 361532"/>
                <a:gd name="connsiteX8" fmla="*/ 361152 w 361151"/>
                <a:gd name="connsiteY8" fmla="*/ 103621 h 361532"/>
                <a:gd name="connsiteX9" fmla="*/ 361152 w 361151"/>
                <a:gd name="connsiteY9" fmla="*/ 254483 h 361532"/>
                <a:gd name="connsiteX10" fmla="*/ 361152 w 361151"/>
                <a:gd name="connsiteY10" fmla="*/ 265657 h 361532"/>
                <a:gd name="connsiteX11" fmla="*/ 354040 w 361151"/>
                <a:gd name="connsiteY11" fmla="*/ 295500 h 361532"/>
                <a:gd name="connsiteX12" fmla="*/ 307436 w 361151"/>
                <a:gd name="connsiteY12" fmla="*/ 348199 h 361532"/>
                <a:gd name="connsiteX13" fmla="*/ 268197 w 361151"/>
                <a:gd name="connsiteY13" fmla="*/ 360897 h 361532"/>
                <a:gd name="connsiteX14" fmla="*/ 261340 w 361151"/>
                <a:gd name="connsiteY14" fmla="*/ 361533 h 361532"/>
                <a:gd name="connsiteX15" fmla="*/ 100193 w 361151"/>
                <a:gd name="connsiteY15" fmla="*/ 361533 h 361532"/>
                <a:gd name="connsiteX16" fmla="*/ 95748 w 361151"/>
                <a:gd name="connsiteY16" fmla="*/ 361533 h 361532"/>
                <a:gd name="connsiteX17" fmla="*/ 61588 w 361151"/>
                <a:gd name="connsiteY17" fmla="*/ 352517 h 361532"/>
                <a:gd name="connsiteX18" fmla="*/ 12825 w 361151"/>
                <a:gd name="connsiteY18" fmla="*/ 307182 h 361532"/>
                <a:gd name="connsiteX19" fmla="*/ 126 w 361151"/>
                <a:gd name="connsiteY19" fmla="*/ 269086 h 361532"/>
                <a:gd name="connsiteX20" fmla="*/ 0 w 361151"/>
                <a:gd name="connsiteY20" fmla="*/ 261214 h 361532"/>
                <a:gd name="connsiteX21" fmla="*/ 180703 w 361151"/>
                <a:gd name="connsiteY21" fmla="*/ 27683 h 361532"/>
                <a:gd name="connsiteX22" fmla="*/ 106415 w 361151"/>
                <a:gd name="connsiteY22" fmla="*/ 27683 h 361532"/>
                <a:gd name="connsiteX23" fmla="*/ 97018 w 361151"/>
                <a:gd name="connsiteY23" fmla="*/ 27683 h 361532"/>
                <a:gd name="connsiteX24" fmla="*/ 66541 w 361151"/>
                <a:gd name="connsiteY24" fmla="*/ 37461 h 361532"/>
                <a:gd name="connsiteX25" fmla="*/ 28445 w 361151"/>
                <a:gd name="connsiteY25" fmla="*/ 104892 h 361532"/>
                <a:gd name="connsiteX26" fmla="*/ 28445 w 361151"/>
                <a:gd name="connsiteY26" fmla="*/ 255500 h 361532"/>
                <a:gd name="connsiteX27" fmla="*/ 30350 w 361151"/>
                <a:gd name="connsiteY27" fmla="*/ 272645 h 361532"/>
                <a:gd name="connsiteX28" fmla="*/ 104764 w 361151"/>
                <a:gd name="connsiteY28" fmla="*/ 333091 h 361532"/>
                <a:gd name="connsiteX29" fmla="*/ 257149 w 361151"/>
                <a:gd name="connsiteY29" fmla="*/ 333088 h 361532"/>
                <a:gd name="connsiteX30" fmla="*/ 267562 w 361151"/>
                <a:gd name="connsiteY30" fmla="*/ 332452 h 361532"/>
                <a:gd name="connsiteX31" fmla="*/ 307055 w 361151"/>
                <a:gd name="connsiteY31" fmla="*/ 315435 h 361532"/>
                <a:gd name="connsiteX32" fmla="*/ 334865 w 361151"/>
                <a:gd name="connsiteY32" fmla="*/ 255624 h 361532"/>
                <a:gd name="connsiteX33" fmla="*/ 334865 w 361151"/>
                <a:gd name="connsiteY33" fmla="*/ 104765 h 361532"/>
                <a:gd name="connsiteX34" fmla="*/ 334865 w 361151"/>
                <a:gd name="connsiteY34" fmla="*/ 95495 h 361532"/>
                <a:gd name="connsiteX35" fmla="*/ 258673 w 361151"/>
                <a:gd name="connsiteY35" fmla="*/ 27429 h 361532"/>
                <a:gd name="connsiteX36" fmla="*/ 180703 w 361151"/>
                <a:gd name="connsiteY36" fmla="*/ 27683 h 361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361151" h="361532">
                  <a:moveTo>
                    <a:pt x="0" y="261214"/>
                  </a:moveTo>
                  <a:lnTo>
                    <a:pt x="0" y="99941"/>
                  </a:lnTo>
                  <a:cubicBezTo>
                    <a:pt x="0" y="99941"/>
                    <a:pt x="0" y="99051"/>
                    <a:pt x="0" y="98670"/>
                  </a:cubicBezTo>
                  <a:cubicBezTo>
                    <a:pt x="354" y="91930"/>
                    <a:pt x="1418" y="85249"/>
                    <a:pt x="3175" y="78732"/>
                  </a:cubicBezTo>
                  <a:cubicBezTo>
                    <a:pt x="9381" y="54249"/>
                    <a:pt x="24274" y="32857"/>
                    <a:pt x="45080" y="18540"/>
                  </a:cubicBezTo>
                  <a:cubicBezTo>
                    <a:pt x="61938" y="6489"/>
                    <a:pt x="82139" y="10"/>
                    <a:pt x="102859" y="1"/>
                  </a:cubicBezTo>
                  <a:cubicBezTo>
                    <a:pt x="153654" y="1"/>
                    <a:pt x="204449" y="1"/>
                    <a:pt x="256006" y="1"/>
                  </a:cubicBezTo>
                  <a:cubicBezTo>
                    <a:pt x="265224" y="-30"/>
                    <a:pt x="274405" y="1166"/>
                    <a:pt x="283308" y="3557"/>
                  </a:cubicBezTo>
                  <a:cubicBezTo>
                    <a:pt x="328658" y="15834"/>
                    <a:pt x="360407" y="56646"/>
                    <a:pt x="361152" y="103621"/>
                  </a:cubicBezTo>
                  <a:cubicBezTo>
                    <a:pt x="361152" y="154416"/>
                    <a:pt x="361152" y="204197"/>
                    <a:pt x="361152" y="254483"/>
                  </a:cubicBezTo>
                  <a:cubicBezTo>
                    <a:pt x="361152" y="258294"/>
                    <a:pt x="361152" y="261977"/>
                    <a:pt x="361152" y="265657"/>
                  </a:cubicBezTo>
                  <a:cubicBezTo>
                    <a:pt x="360385" y="275919"/>
                    <a:pt x="357985" y="285995"/>
                    <a:pt x="354040" y="295500"/>
                  </a:cubicBezTo>
                  <a:cubicBezTo>
                    <a:pt x="345109" y="317952"/>
                    <a:pt x="328627" y="336588"/>
                    <a:pt x="307436" y="348199"/>
                  </a:cubicBezTo>
                  <a:cubicBezTo>
                    <a:pt x="295377" y="355103"/>
                    <a:pt x="282016" y="359428"/>
                    <a:pt x="268197" y="360897"/>
                  </a:cubicBezTo>
                  <a:lnTo>
                    <a:pt x="261340" y="361533"/>
                  </a:lnTo>
                  <a:lnTo>
                    <a:pt x="100193" y="361533"/>
                  </a:lnTo>
                  <a:lnTo>
                    <a:pt x="95748" y="361533"/>
                  </a:lnTo>
                  <a:cubicBezTo>
                    <a:pt x="83914" y="360593"/>
                    <a:pt x="72345" y="357540"/>
                    <a:pt x="61588" y="352517"/>
                  </a:cubicBezTo>
                  <a:cubicBezTo>
                    <a:pt x="40816" y="343142"/>
                    <a:pt x="23688" y="327219"/>
                    <a:pt x="12825" y="307182"/>
                  </a:cubicBezTo>
                  <a:cubicBezTo>
                    <a:pt x="6032" y="295485"/>
                    <a:pt x="1710" y="282519"/>
                    <a:pt x="126" y="269086"/>
                  </a:cubicBezTo>
                  <a:cubicBezTo>
                    <a:pt x="381" y="265657"/>
                    <a:pt x="127" y="263499"/>
                    <a:pt x="0" y="261214"/>
                  </a:cubicBezTo>
                  <a:close/>
                  <a:moveTo>
                    <a:pt x="180703" y="27683"/>
                  </a:moveTo>
                  <a:lnTo>
                    <a:pt x="106415" y="27683"/>
                  </a:lnTo>
                  <a:cubicBezTo>
                    <a:pt x="103241" y="27683"/>
                    <a:pt x="100066" y="27683"/>
                    <a:pt x="97018" y="27683"/>
                  </a:cubicBezTo>
                  <a:cubicBezTo>
                    <a:pt x="86250" y="28588"/>
                    <a:pt x="75827" y="31933"/>
                    <a:pt x="66541" y="37461"/>
                  </a:cubicBezTo>
                  <a:cubicBezTo>
                    <a:pt x="42289" y="51102"/>
                    <a:pt x="27613" y="77080"/>
                    <a:pt x="28445" y="104892"/>
                  </a:cubicBezTo>
                  <a:cubicBezTo>
                    <a:pt x="28445" y="155051"/>
                    <a:pt x="28445" y="205211"/>
                    <a:pt x="28445" y="255500"/>
                  </a:cubicBezTo>
                  <a:cubicBezTo>
                    <a:pt x="28451" y="261267"/>
                    <a:pt x="29090" y="267015"/>
                    <a:pt x="30350" y="272645"/>
                  </a:cubicBezTo>
                  <a:cubicBezTo>
                    <a:pt x="37782" y="307830"/>
                    <a:pt x="68804" y="333029"/>
                    <a:pt x="104764" y="333091"/>
                  </a:cubicBezTo>
                  <a:lnTo>
                    <a:pt x="257149" y="333088"/>
                  </a:lnTo>
                  <a:cubicBezTo>
                    <a:pt x="260629" y="333069"/>
                    <a:pt x="264105" y="332858"/>
                    <a:pt x="267562" y="332452"/>
                  </a:cubicBezTo>
                  <a:cubicBezTo>
                    <a:pt x="282130" y="330849"/>
                    <a:pt x="295885" y="324925"/>
                    <a:pt x="307055" y="315435"/>
                  </a:cubicBezTo>
                  <a:cubicBezTo>
                    <a:pt x="325028" y="300836"/>
                    <a:pt x="335285" y="278777"/>
                    <a:pt x="334865" y="255624"/>
                  </a:cubicBezTo>
                  <a:cubicBezTo>
                    <a:pt x="334865" y="205338"/>
                    <a:pt x="334865" y="155051"/>
                    <a:pt x="334865" y="104765"/>
                  </a:cubicBezTo>
                  <a:cubicBezTo>
                    <a:pt x="334865" y="101717"/>
                    <a:pt x="334865" y="98670"/>
                    <a:pt x="334865" y="95495"/>
                  </a:cubicBezTo>
                  <a:cubicBezTo>
                    <a:pt x="330364" y="56788"/>
                    <a:pt x="297640" y="27556"/>
                    <a:pt x="258673" y="27429"/>
                  </a:cubicBezTo>
                  <a:cubicBezTo>
                    <a:pt x="231752" y="27429"/>
                    <a:pt x="206227" y="27683"/>
                    <a:pt x="180703" y="27683"/>
                  </a:cubicBezTo>
                  <a:close/>
                </a:path>
              </a:pathLst>
            </a:custGeom>
            <a:solidFill>
              <a:srgbClr val="D8DAD4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3" name="Forma libre 32">
              <a:extLst>
                <a:ext uri="{FF2B5EF4-FFF2-40B4-BE49-F238E27FC236}">
                  <a16:creationId xmlns:a16="http://schemas.microsoft.com/office/drawing/2014/main" id="{695052F6-249A-97B1-F16A-1361F317A0A3}"/>
                </a:ext>
              </a:extLst>
            </p:cNvPr>
            <p:cNvSpPr/>
            <p:nvPr/>
          </p:nvSpPr>
          <p:spPr>
            <a:xfrm>
              <a:off x="10057385" y="42505917"/>
              <a:ext cx="194798" cy="194796"/>
            </a:xfrm>
            <a:custGeom>
              <a:avLst/>
              <a:gdLst>
                <a:gd name="connsiteX0" fmla="*/ 0 w 194798"/>
                <a:gd name="connsiteY0" fmla="*/ 97525 h 194796"/>
                <a:gd name="connsiteX1" fmla="*/ 97273 w 194798"/>
                <a:gd name="connsiteY1" fmla="*/ 0 h 194796"/>
                <a:gd name="connsiteX2" fmla="*/ 194799 w 194798"/>
                <a:gd name="connsiteY2" fmla="*/ 97271 h 194796"/>
                <a:gd name="connsiteX3" fmla="*/ 97526 w 194798"/>
                <a:gd name="connsiteY3" fmla="*/ 194796 h 194796"/>
                <a:gd name="connsiteX4" fmla="*/ 97146 w 194798"/>
                <a:gd name="connsiteY4" fmla="*/ 194796 h 194796"/>
                <a:gd name="connsiteX5" fmla="*/ 0 w 194798"/>
                <a:gd name="connsiteY5" fmla="*/ 97525 h 194796"/>
                <a:gd name="connsiteX6" fmla="*/ 166861 w 194798"/>
                <a:gd name="connsiteY6" fmla="*/ 97525 h 194796"/>
                <a:gd name="connsiteX7" fmla="*/ 97273 w 194798"/>
                <a:gd name="connsiteY7" fmla="*/ 27937 h 194796"/>
                <a:gd name="connsiteX8" fmla="*/ 27684 w 194798"/>
                <a:gd name="connsiteY8" fmla="*/ 97525 h 194796"/>
                <a:gd name="connsiteX9" fmla="*/ 97273 w 194798"/>
                <a:gd name="connsiteY9" fmla="*/ 167114 h 194796"/>
                <a:gd name="connsiteX10" fmla="*/ 166861 w 194798"/>
                <a:gd name="connsiteY10" fmla="*/ 98034 h 194796"/>
                <a:gd name="connsiteX11" fmla="*/ 166861 w 194798"/>
                <a:gd name="connsiteY11" fmla="*/ 97525 h 194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4798" h="194796">
                  <a:moveTo>
                    <a:pt x="0" y="97525"/>
                  </a:moveTo>
                  <a:cubicBezTo>
                    <a:pt x="-70" y="43733"/>
                    <a:pt x="43481" y="68"/>
                    <a:pt x="97273" y="0"/>
                  </a:cubicBezTo>
                  <a:cubicBezTo>
                    <a:pt x="151065" y="-71"/>
                    <a:pt x="194728" y="43481"/>
                    <a:pt x="194799" y="97271"/>
                  </a:cubicBezTo>
                  <a:cubicBezTo>
                    <a:pt x="194869" y="151064"/>
                    <a:pt x="151318" y="194728"/>
                    <a:pt x="97526" y="194796"/>
                  </a:cubicBezTo>
                  <a:cubicBezTo>
                    <a:pt x="97399" y="194796"/>
                    <a:pt x="97273" y="194796"/>
                    <a:pt x="97146" y="194796"/>
                  </a:cubicBezTo>
                  <a:cubicBezTo>
                    <a:pt x="43531" y="194589"/>
                    <a:pt x="140" y="151138"/>
                    <a:pt x="0" y="97525"/>
                  </a:cubicBezTo>
                  <a:close/>
                  <a:moveTo>
                    <a:pt x="166861" y="97525"/>
                  </a:moveTo>
                  <a:cubicBezTo>
                    <a:pt x="166861" y="59091"/>
                    <a:pt x="135705" y="27937"/>
                    <a:pt x="97273" y="27937"/>
                  </a:cubicBezTo>
                  <a:cubicBezTo>
                    <a:pt x="58839" y="27937"/>
                    <a:pt x="27684" y="59091"/>
                    <a:pt x="27684" y="97525"/>
                  </a:cubicBezTo>
                  <a:cubicBezTo>
                    <a:pt x="27684" y="135959"/>
                    <a:pt x="58840" y="167114"/>
                    <a:pt x="97273" y="167114"/>
                  </a:cubicBezTo>
                  <a:cubicBezTo>
                    <a:pt x="135565" y="167254"/>
                    <a:pt x="166721" y="136325"/>
                    <a:pt x="166861" y="98034"/>
                  </a:cubicBezTo>
                  <a:cubicBezTo>
                    <a:pt x="166862" y="97863"/>
                    <a:pt x="166862" y="97696"/>
                    <a:pt x="166861" y="97525"/>
                  </a:cubicBezTo>
                  <a:close/>
                </a:path>
              </a:pathLst>
            </a:custGeom>
            <a:solidFill>
              <a:srgbClr val="D8DAD4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4" name="Forma libre 33">
              <a:extLst>
                <a:ext uri="{FF2B5EF4-FFF2-40B4-BE49-F238E27FC236}">
                  <a16:creationId xmlns:a16="http://schemas.microsoft.com/office/drawing/2014/main" id="{A4889F7E-DA7E-9C9B-EC42-610421DBAE4B}"/>
                </a:ext>
              </a:extLst>
            </p:cNvPr>
            <p:cNvSpPr/>
            <p:nvPr/>
          </p:nvSpPr>
          <p:spPr>
            <a:xfrm>
              <a:off x="10237961" y="42478362"/>
              <a:ext cx="41906" cy="41903"/>
            </a:xfrm>
            <a:custGeom>
              <a:avLst/>
              <a:gdLst>
                <a:gd name="connsiteX0" fmla="*/ 41905 w 41906"/>
                <a:gd name="connsiteY0" fmla="*/ 20825 h 41903"/>
                <a:gd name="connsiteX1" fmla="*/ 21079 w 41906"/>
                <a:gd name="connsiteY1" fmla="*/ 41903 h 41903"/>
                <a:gd name="connsiteX2" fmla="*/ 0 w 41906"/>
                <a:gd name="connsiteY2" fmla="*/ 21079 h 41903"/>
                <a:gd name="connsiteX3" fmla="*/ 20826 w 41906"/>
                <a:gd name="connsiteY3" fmla="*/ 0 h 41903"/>
                <a:gd name="connsiteX4" fmla="*/ 21080 w 41906"/>
                <a:gd name="connsiteY4" fmla="*/ 0 h 41903"/>
                <a:gd name="connsiteX5" fmla="*/ 41906 w 41906"/>
                <a:gd name="connsiteY5" fmla="*/ 20825 h 41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1906" h="41903">
                  <a:moveTo>
                    <a:pt x="41905" y="20825"/>
                  </a:moveTo>
                  <a:cubicBezTo>
                    <a:pt x="41975" y="32395"/>
                    <a:pt x="32651" y="41835"/>
                    <a:pt x="21079" y="41903"/>
                  </a:cubicBezTo>
                  <a:cubicBezTo>
                    <a:pt x="9507" y="41975"/>
                    <a:pt x="70" y="32649"/>
                    <a:pt x="0" y="21079"/>
                  </a:cubicBezTo>
                  <a:cubicBezTo>
                    <a:pt x="-69" y="9509"/>
                    <a:pt x="9255" y="68"/>
                    <a:pt x="20826" y="0"/>
                  </a:cubicBezTo>
                  <a:cubicBezTo>
                    <a:pt x="20911" y="0"/>
                    <a:pt x="20995" y="0"/>
                    <a:pt x="21080" y="0"/>
                  </a:cubicBezTo>
                  <a:cubicBezTo>
                    <a:pt x="32582" y="0"/>
                    <a:pt x="41906" y="9326"/>
                    <a:pt x="41906" y="20825"/>
                  </a:cubicBezTo>
                  <a:close/>
                </a:path>
              </a:pathLst>
            </a:custGeom>
            <a:solidFill>
              <a:srgbClr val="D8DAD4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sp>
        <p:nvSpPr>
          <p:cNvPr id="41" name="Forma libre 40">
            <a:extLst>
              <a:ext uri="{FF2B5EF4-FFF2-40B4-BE49-F238E27FC236}">
                <a16:creationId xmlns:a16="http://schemas.microsoft.com/office/drawing/2014/main" id="{172B1C5A-86E0-1FA9-3F10-202F7FB9C085}"/>
              </a:ext>
            </a:extLst>
          </p:cNvPr>
          <p:cNvSpPr/>
          <p:nvPr/>
        </p:nvSpPr>
        <p:spPr>
          <a:xfrm>
            <a:off x="4881507" y="1670226"/>
            <a:ext cx="1738880" cy="316486"/>
          </a:xfrm>
          <a:custGeom>
            <a:avLst/>
            <a:gdLst>
              <a:gd name="connsiteX0" fmla="*/ 0 w 11270114"/>
              <a:gd name="connsiteY0" fmla="*/ 0 h 2051224"/>
              <a:gd name="connsiteX1" fmla="*/ 11270114 w 11270114"/>
              <a:gd name="connsiteY1" fmla="*/ 0 h 2051224"/>
              <a:gd name="connsiteX2" fmla="*/ 11270114 w 11270114"/>
              <a:gd name="connsiteY2" fmla="*/ 2051225 h 2051224"/>
              <a:gd name="connsiteX3" fmla="*/ 0 w 11270114"/>
              <a:gd name="connsiteY3" fmla="*/ 2051225 h 2051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70114" h="2051224">
                <a:moveTo>
                  <a:pt x="0" y="0"/>
                </a:moveTo>
                <a:lnTo>
                  <a:pt x="11270114" y="0"/>
                </a:lnTo>
                <a:lnTo>
                  <a:pt x="11270114" y="2051225"/>
                </a:lnTo>
                <a:lnTo>
                  <a:pt x="0" y="2051225"/>
                </a:lnTo>
                <a:close/>
              </a:path>
            </a:pathLst>
          </a:custGeom>
          <a:solidFill>
            <a:srgbClr val="DB745B"/>
          </a:solidFill>
          <a:ln w="126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2" name="Forma libre 41">
            <a:extLst>
              <a:ext uri="{FF2B5EF4-FFF2-40B4-BE49-F238E27FC236}">
                <a16:creationId xmlns:a16="http://schemas.microsoft.com/office/drawing/2014/main" id="{D93DCD19-8F09-BFE7-8D90-2744D4DB681D}"/>
              </a:ext>
            </a:extLst>
          </p:cNvPr>
          <p:cNvSpPr/>
          <p:nvPr/>
        </p:nvSpPr>
        <p:spPr>
          <a:xfrm>
            <a:off x="5077320" y="2815319"/>
            <a:ext cx="2233721" cy="638282"/>
          </a:xfrm>
          <a:custGeom>
            <a:avLst/>
            <a:gdLst>
              <a:gd name="connsiteX0" fmla="*/ 0 w 14477302"/>
              <a:gd name="connsiteY0" fmla="*/ 0 h 4136862"/>
              <a:gd name="connsiteX1" fmla="*/ 14477303 w 14477302"/>
              <a:gd name="connsiteY1" fmla="*/ 0 h 4136862"/>
              <a:gd name="connsiteX2" fmla="*/ 14477303 w 14477302"/>
              <a:gd name="connsiteY2" fmla="*/ 4136863 h 4136862"/>
              <a:gd name="connsiteX3" fmla="*/ 0 w 14477302"/>
              <a:gd name="connsiteY3" fmla="*/ 4136863 h 4136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77302" h="4136862">
                <a:moveTo>
                  <a:pt x="0" y="0"/>
                </a:moveTo>
                <a:lnTo>
                  <a:pt x="14477303" y="0"/>
                </a:lnTo>
                <a:lnTo>
                  <a:pt x="14477303" y="4136863"/>
                </a:lnTo>
                <a:lnTo>
                  <a:pt x="0" y="4136863"/>
                </a:lnTo>
                <a:close/>
              </a:path>
            </a:pathLst>
          </a:custGeom>
          <a:solidFill>
            <a:srgbClr val="33445D"/>
          </a:solidFill>
          <a:ln w="126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3" name="Forma libre 42">
            <a:extLst>
              <a:ext uri="{FF2B5EF4-FFF2-40B4-BE49-F238E27FC236}">
                <a16:creationId xmlns:a16="http://schemas.microsoft.com/office/drawing/2014/main" id="{C474A904-F4EA-08BB-D5FD-2477F2BFA1AC}"/>
              </a:ext>
            </a:extLst>
          </p:cNvPr>
          <p:cNvSpPr/>
          <p:nvPr/>
        </p:nvSpPr>
        <p:spPr>
          <a:xfrm>
            <a:off x="5077320" y="3802160"/>
            <a:ext cx="2233721" cy="638282"/>
          </a:xfrm>
          <a:custGeom>
            <a:avLst/>
            <a:gdLst>
              <a:gd name="connsiteX0" fmla="*/ 0 w 14477302"/>
              <a:gd name="connsiteY0" fmla="*/ -1 h 4136862"/>
              <a:gd name="connsiteX1" fmla="*/ 14477303 w 14477302"/>
              <a:gd name="connsiteY1" fmla="*/ -1 h 4136862"/>
              <a:gd name="connsiteX2" fmla="*/ 14477303 w 14477302"/>
              <a:gd name="connsiteY2" fmla="*/ 4136860 h 4136862"/>
              <a:gd name="connsiteX3" fmla="*/ 0 w 14477302"/>
              <a:gd name="connsiteY3" fmla="*/ 4136860 h 4136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77302" h="4136862">
                <a:moveTo>
                  <a:pt x="0" y="-1"/>
                </a:moveTo>
                <a:lnTo>
                  <a:pt x="14477303" y="-1"/>
                </a:lnTo>
                <a:lnTo>
                  <a:pt x="14477303" y="4136860"/>
                </a:lnTo>
                <a:lnTo>
                  <a:pt x="0" y="4136860"/>
                </a:lnTo>
                <a:close/>
              </a:path>
            </a:pathLst>
          </a:custGeom>
          <a:solidFill>
            <a:srgbClr val="33445D"/>
          </a:solidFill>
          <a:ln w="126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4" name="Forma libre 43">
            <a:extLst>
              <a:ext uri="{FF2B5EF4-FFF2-40B4-BE49-F238E27FC236}">
                <a16:creationId xmlns:a16="http://schemas.microsoft.com/office/drawing/2014/main" id="{C804D165-248C-86C6-2D05-560FD98167FE}"/>
              </a:ext>
            </a:extLst>
          </p:cNvPr>
          <p:cNvSpPr/>
          <p:nvPr/>
        </p:nvSpPr>
        <p:spPr>
          <a:xfrm>
            <a:off x="5077320" y="4808928"/>
            <a:ext cx="2233721" cy="638282"/>
          </a:xfrm>
          <a:custGeom>
            <a:avLst/>
            <a:gdLst>
              <a:gd name="connsiteX0" fmla="*/ 0 w 14477302"/>
              <a:gd name="connsiteY0" fmla="*/ -1 h 4136862"/>
              <a:gd name="connsiteX1" fmla="*/ 14477303 w 14477302"/>
              <a:gd name="connsiteY1" fmla="*/ -1 h 4136862"/>
              <a:gd name="connsiteX2" fmla="*/ 14477303 w 14477302"/>
              <a:gd name="connsiteY2" fmla="*/ 4136861 h 4136862"/>
              <a:gd name="connsiteX3" fmla="*/ 0 w 14477302"/>
              <a:gd name="connsiteY3" fmla="*/ 4136861 h 4136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77302" h="4136862">
                <a:moveTo>
                  <a:pt x="0" y="-1"/>
                </a:moveTo>
                <a:lnTo>
                  <a:pt x="14477303" y="-1"/>
                </a:lnTo>
                <a:lnTo>
                  <a:pt x="14477303" y="4136861"/>
                </a:lnTo>
                <a:lnTo>
                  <a:pt x="0" y="4136861"/>
                </a:lnTo>
                <a:close/>
              </a:path>
            </a:pathLst>
          </a:custGeom>
          <a:solidFill>
            <a:srgbClr val="33445D"/>
          </a:solidFill>
          <a:ln w="126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5" name="Forma libre 44">
            <a:extLst>
              <a:ext uri="{FF2B5EF4-FFF2-40B4-BE49-F238E27FC236}">
                <a16:creationId xmlns:a16="http://schemas.microsoft.com/office/drawing/2014/main" id="{D7D7024B-431E-2A75-4517-9DADE6F1A13D}"/>
              </a:ext>
            </a:extLst>
          </p:cNvPr>
          <p:cNvSpPr/>
          <p:nvPr/>
        </p:nvSpPr>
        <p:spPr>
          <a:xfrm>
            <a:off x="4881507" y="2656126"/>
            <a:ext cx="1738880" cy="316486"/>
          </a:xfrm>
          <a:custGeom>
            <a:avLst/>
            <a:gdLst>
              <a:gd name="connsiteX0" fmla="*/ 0 w 11270114"/>
              <a:gd name="connsiteY0" fmla="*/ 0 h 2051224"/>
              <a:gd name="connsiteX1" fmla="*/ 11270114 w 11270114"/>
              <a:gd name="connsiteY1" fmla="*/ 0 h 2051224"/>
              <a:gd name="connsiteX2" fmla="*/ 11270114 w 11270114"/>
              <a:gd name="connsiteY2" fmla="*/ 2051225 h 2051224"/>
              <a:gd name="connsiteX3" fmla="*/ 0 w 11270114"/>
              <a:gd name="connsiteY3" fmla="*/ 2051225 h 2051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70114" h="2051224">
                <a:moveTo>
                  <a:pt x="0" y="0"/>
                </a:moveTo>
                <a:lnTo>
                  <a:pt x="11270114" y="0"/>
                </a:lnTo>
                <a:lnTo>
                  <a:pt x="11270114" y="2051225"/>
                </a:lnTo>
                <a:lnTo>
                  <a:pt x="0" y="2051225"/>
                </a:lnTo>
                <a:close/>
              </a:path>
            </a:pathLst>
          </a:custGeom>
          <a:solidFill>
            <a:srgbClr val="DBB307"/>
          </a:solidFill>
          <a:ln w="126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6" name="Forma libre 45">
            <a:extLst>
              <a:ext uri="{FF2B5EF4-FFF2-40B4-BE49-F238E27FC236}">
                <a16:creationId xmlns:a16="http://schemas.microsoft.com/office/drawing/2014/main" id="{1BB4CA9C-1FD6-79EE-9506-02FEBD834AC4}"/>
              </a:ext>
            </a:extLst>
          </p:cNvPr>
          <p:cNvSpPr/>
          <p:nvPr/>
        </p:nvSpPr>
        <p:spPr>
          <a:xfrm>
            <a:off x="4881507" y="3642027"/>
            <a:ext cx="1738880" cy="316486"/>
          </a:xfrm>
          <a:custGeom>
            <a:avLst/>
            <a:gdLst>
              <a:gd name="connsiteX0" fmla="*/ 0 w 11270114"/>
              <a:gd name="connsiteY0" fmla="*/ 0 h 2051224"/>
              <a:gd name="connsiteX1" fmla="*/ 11270114 w 11270114"/>
              <a:gd name="connsiteY1" fmla="*/ 0 h 2051224"/>
              <a:gd name="connsiteX2" fmla="*/ 11270114 w 11270114"/>
              <a:gd name="connsiteY2" fmla="*/ 2051224 h 2051224"/>
              <a:gd name="connsiteX3" fmla="*/ 0 w 11270114"/>
              <a:gd name="connsiteY3" fmla="*/ 2051224 h 2051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70114" h="2051224">
                <a:moveTo>
                  <a:pt x="0" y="0"/>
                </a:moveTo>
                <a:lnTo>
                  <a:pt x="11270114" y="0"/>
                </a:lnTo>
                <a:lnTo>
                  <a:pt x="11270114" y="2051224"/>
                </a:lnTo>
                <a:lnTo>
                  <a:pt x="0" y="2051224"/>
                </a:lnTo>
                <a:close/>
              </a:path>
            </a:pathLst>
          </a:custGeom>
          <a:solidFill>
            <a:srgbClr val="9FBFD4"/>
          </a:solidFill>
          <a:ln w="126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7" name="Forma libre 46">
            <a:extLst>
              <a:ext uri="{FF2B5EF4-FFF2-40B4-BE49-F238E27FC236}">
                <a16:creationId xmlns:a16="http://schemas.microsoft.com/office/drawing/2014/main" id="{97B8C384-2A44-FAEF-3EAE-59625D51094E}"/>
              </a:ext>
            </a:extLst>
          </p:cNvPr>
          <p:cNvSpPr/>
          <p:nvPr/>
        </p:nvSpPr>
        <p:spPr>
          <a:xfrm>
            <a:off x="4881507" y="4650695"/>
            <a:ext cx="1738880" cy="316486"/>
          </a:xfrm>
          <a:custGeom>
            <a:avLst/>
            <a:gdLst>
              <a:gd name="connsiteX0" fmla="*/ 0 w 11270114"/>
              <a:gd name="connsiteY0" fmla="*/ -1 h 2051224"/>
              <a:gd name="connsiteX1" fmla="*/ 11270114 w 11270114"/>
              <a:gd name="connsiteY1" fmla="*/ -1 h 2051224"/>
              <a:gd name="connsiteX2" fmla="*/ 11270114 w 11270114"/>
              <a:gd name="connsiteY2" fmla="*/ 2051223 h 2051224"/>
              <a:gd name="connsiteX3" fmla="*/ 0 w 11270114"/>
              <a:gd name="connsiteY3" fmla="*/ 2051223 h 2051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70114" h="2051224">
                <a:moveTo>
                  <a:pt x="0" y="-1"/>
                </a:moveTo>
                <a:lnTo>
                  <a:pt x="11270114" y="-1"/>
                </a:lnTo>
                <a:lnTo>
                  <a:pt x="11270114" y="2051223"/>
                </a:lnTo>
                <a:lnTo>
                  <a:pt x="0" y="2051223"/>
                </a:lnTo>
                <a:close/>
              </a:path>
            </a:pathLst>
          </a:custGeom>
          <a:solidFill>
            <a:srgbClr val="DB745B"/>
          </a:solidFill>
          <a:ln w="126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grpSp>
        <p:nvGrpSpPr>
          <p:cNvPr id="97" name="Grupo 96">
            <a:extLst>
              <a:ext uri="{FF2B5EF4-FFF2-40B4-BE49-F238E27FC236}">
                <a16:creationId xmlns:a16="http://schemas.microsoft.com/office/drawing/2014/main" id="{2906BB91-95FB-2410-69C8-CD3999765029}"/>
              </a:ext>
            </a:extLst>
          </p:cNvPr>
          <p:cNvGrpSpPr/>
          <p:nvPr/>
        </p:nvGrpSpPr>
        <p:grpSpPr>
          <a:xfrm>
            <a:off x="6802818" y="2953293"/>
            <a:ext cx="355006" cy="362314"/>
            <a:chOff x="12454268" y="19141033"/>
            <a:chExt cx="2300881" cy="2348247"/>
          </a:xfrm>
        </p:grpSpPr>
        <p:sp>
          <p:nvSpPr>
            <p:cNvPr id="48" name="Forma libre 47">
              <a:extLst>
                <a:ext uri="{FF2B5EF4-FFF2-40B4-BE49-F238E27FC236}">
                  <a16:creationId xmlns:a16="http://schemas.microsoft.com/office/drawing/2014/main" id="{CF5D90F5-32D0-BDB6-B241-3EFEEE619B92}"/>
                </a:ext>
              </a:extLst>
            </p:cNvPr>
            <p:cNvSpPr/>
            <p:nvPr/>
          </p:nvSpPr>
          <p:spPr>
            <a:xfrm>
              <a:off x="13846570" y="20581449"/>
              <a:ext cx="291294" cy="580839"/>
            </a:xfrm>
            <a:custGeom>
              <a:avLst/>
              <a:gdLst>
                <a:gd name="connsiteX0" fmla="*/ 291294 w 291294"/>
                <a:gd name="connsiteY0" fmla="*/ 145273 h 580839"/>
                <a:gd name="connsiteX1" fmla="*/ 291294 w 291294"/>
                <a:gd name="connsiteY1" fmla="*/ 72636 h 580839"/>
                <a:gd name="connsiteX2" fmla="*/ 254976 w 291294"/>
                <a:gd name="connsiteY2" fmla="*/ 36318 h 580839"/>
                <a:gd name="connsiteX3" fmla="*/ 182213 w 291294"/>
                <a:gd name="connsiteY3" fmla="*/ 36318 h 580839"/>
                <a:gd name="connsiteX4" fmla="*/ 182213 w 291294"/>
                <a:gd name="connsiteY4" fmla="*/ 0 h 580839"/>
                <a:gd name="connsiteX5" fmla="*/ 109322 w 291294"/>
                <a:gd name="connsiteY5" fmla="*/ 0 h 580839"/>
                <a:gd name="connsiteX6" fmla="*/ 109322 w 291294"/>
                <a:gd name="connsiteY6" fmla="*/ 41271 h 580839"/>
                <a:gd name="connsiteX7" fmla="*/ 4477 w 291294"/>
                <a:gd name="connsiteY7" fmla="*/ 217326 h 580839"/>
                <a:gd name="connsiteX8" fmla="*/ 145640 w 291294"/>
                <a:gd name="connsiteY8" fmla="*/ 326612 h 580839"/>
                <a:gd name="connsiteX9" fmla="*/ 218277 w 291294"/>
                <a:gd name="connsiteY9" fmla="*/ 399249 h 580839"/>
                <a:gd name="connsiteX10" fmla="*/ 145640 w 291294"/>
                <a:gd name="connsiteY10" fmla="*/ 471885 h 580839"/>
                <a:gd name="connsiteX11" fmla="*/ 73004 w 291294"/>
                <a:gd name="connsiteY11" fmla="*/ 471885 h 580839"/>
                <a:gd name="connsiteX12" fmla="*/ 73004 w 291294"/>
                <a:gd name="connsiteY12" fmla="*/ 435567 h 580839"/>
                <a:gd name="connsiteX13" fmla="*/ 368 w 291294"/>
                <a:gd name="connsiteY13" fmla="*/ 435567 h 580839"/>
                <a:gd name="connsiteX14" fmla="*/ 368 w 291294"/>
                <a:gd name="connsiteY14" fmla="*/ 508203 h 580839"/>
                <a:gd name="connsiteX15" fmla="*/ 36686 w 291294"/>
                <a:gd name="connsiteY15" fmla="*/ 544521 h 580839"/>
                <a:gd name="connsiteX16" fmla="*/ 109322 w 291294"/>
                <a:gd name="connsiteY16" fmla="*/ 544521 h 580839"/>
                <a:gd name="connsiteX17" fmla="*/ 109322 w 291294"/>
                <a:gd name="connsiteY17" fmla="*/ 580839 h 580839"/>
                <a:gd name="connsiteX18" fmla="*/ 181831 w 291294"/>
                <a:gd name="connsiteY18" fmla="*/ 580839 h 580839"/>
                <a:gd name="connsiteX19" fmla="*/ 181831 w 291294"/>
                <a:gd name="connsiteY19" fmla="*/ 539314 h 580839"/>
                <a:gd name="connsiteX20" fmla="*/ 286673 w 291294"/>
                <a:gd name="connsiteY20" fmla="*/ 363258 h 580839"/>
                <a:gd name="connsiteX21" fmla="*/ 145640 w 291294"/>
                <a:gd name="connsiteY21" fmla="*/ 253973 h 580839"/>
                <a:gd name="connsiteX22" fmla="*/ 73004 w 291294"/>
                <a:gd name="connsiteY22" fmla="*/ 181337 h 580839"/>
                <a:gd name="connsiteX23" fmla="*/ 145640 w 291294"/>
                <a:gd name="connsiteY23" fmla="*/ 108700 h 580839"/>
                <a:gd name="connsiteX24" fmla="*/ 218277 w 291294"/>
                <a:gd name="connsiteY24" fmla="*/ 108702 h 580839"/>
                <a:gd name="connsiteX25" fmla="*/ 218277 w 291294"/>
                <a:gd name="connsiteY25" fmla="*/ 145020 h 580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91294" h="580839">
                  <a:moveTo>
                    <a:pt x="291294" y="145273"/>
                  </a:moveTo>
                  <a:lnTo>
                    <a:pt x="291294" y="72636"/>
                  </a:lnTo>
                  <a:lnTo>
                    <a:pt x="254976" y="36318"/>
                  </a:lnTo>
                  <a:lnTo>
                    <a:pt x="182213" y="36318"/>
                  </a:lnTo>
                  <a:lnTo>
                    <a:pt x="182213" y="0"/>
                  </a:lnTo>
                  <a:lnTo>
                    <a:pt x="109322" y="0"/>
                  </a:lnTo>
                  <a:lnTo>
                    <a:pt x="109322" y="41271"/>
                  </a:lnTo>
                  <a:cubicBezTo>
                    <a:pt x="31753" y="60934"/>
                    <a:pt x="-15186" y="139757"/>
                    <a:pt x="4477" y="217326"/>
                  </a:cubicBezTo>
                  <a:cubicBezTo>
                    <a:pt x="20837" y="281858"/>
                    <a:pt x="79067" y="326939"/>
                    <a:pt x="145640" y="326612"/>
                  </a:cubicBezTo>
                  <a:cubicBezTo>
                    <a:pt x="185756" y="326612"/>
                    <a:pt x="218277" y="359133"/>
                    <a:pt x="218277" y="399249"/>
                  </a:cubicBezTo>
                  <a:cubicBezTo>
                    <a:pt x="218277" y="439365"/>
                    <a:pt x="185756" y="471885"/>
                    <a:pt x="145640" y="471885"/>
                  </a:cubicBezTo>
                  <a:lnTo>
                    <a:pt x="73004" y="471885"/>
                  </a:lnTo>
                  <a:lnTo>
                    <a:pt x="73004" y="435567"/>
                  </a:lnTo>
                  <a:lnTo>
                    <a:pt x="368" y="435567"/>
                  </a:lnTo>
                  <a:lnTo>
                    <a:pt x="368" y="508203"/>
                  </a:lnTo>
                  <a:lnTo>
                    <a:pt x="36686" y="544521"/>
                  </a:lnTo>
                  <a:lnTo>
                    <a:pt x="109322" y="544521"/>
                  </a:lnTo>
                  <a:lnTo>
                    <a:pt x="109322" y="580839"/>
                  </a:lnTo>
                  <a:lnTo>
                    <a:pt x="181831" y="580839"/>
                  </a:lnTo>
                  <a:lnTo>
                    <a:pt x="181831" y="539314"/>
                  </a:lnTo>
                  <a:cubicBezTo>
                    <a:pt x="259399" y="519649"/>
                    <a:pt x="306338" y="440826"/>
                    <a:pt x="286673" y="363258"/>
                  </a:cubicBezTo>
                  <a:cubicBezTo>
                    <a:pt x="270324" y="298772"/>
                    <a:pt x="212165" y="253705"/>
                    <a:pt x="145640" y="253973"/>
                  </a:cubicBezTo>
                  <a:cubicBezTo>
                    <a:pt x="105524" y="253973"/>
                    <a:pt x="73004" y="221453"/>
                    <a:pt x="73004" y="181337"/>
                  </a:cubicBezTo>
                  <a:cubicBezTo>
                    <a:pt x="73004" y="141221"/>
                    <a:pt x="105524" y="108700"/>
                    <a:pt x="145640" y="108700"/>
                  </a:cubicBezTo>
                  <a:lnTo>
                    <a:pt x="218277" y="108702"/>
                  </a:lnTo>
                  <a:lnTo>
                    <a:pt x="218277" y="145020"/>
                  </a:lnTo>
                  <a:close/>
                </a:path>
              </a:pathLst>
            </a:custGeom>
            <a:solidFill>
              <a:srgbClr val="D8DAD4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9" name="Forma libre 48">
              <a:extLst>
                <a:ext uri="{FF2B5EF4-FFF2-40B4-BE49-F238E27FC236}">
                  <a16:creationId xmlns:a16="http://schemas.microsoft.com/office/drawing/2014/main" id="{08D8F43D-40D8-89DE-24F4-7A45154CE398}"/>
                </a:ext>
              </a:extLst>
            </p:cNvPr>
            <p:cNvSpPr/>
            <p:nvPr/>
          </p:nvSpPr>
          <p:spPr>
            <a:xfrm>
              <a:off x="13520327" y="20399859"/>
              <a:ext cx="944276" cy="944278"/>
            </a:xfrm>
            <a:custGeom>
              <a:avLst/>
              <a:gdLst>
                <a:gd name="connsiteX0" fmla="*/ 472265 w 944276"/>
                <a:gd name="connsiteY0" fmla="*/ 944277 h 944278"/>
                <a:gd name="connsiteX1" fmla="*/ 0 w 944276"/>
                <a:gd name="connsiteY1" fmla="*/ 472265 h 944278"/>
                <a:gd name="connsiteX2" fmla="*/ 472012 w 944276"/>
                <a:gd name="connsiteY2" fmla="*/ 0 h 944278"/>
                <a:gd name="connsiteX3" fmla="*/ 944277 w 944276"/>
                <a:gd name="connsiteY3" fmla="*/ 472012 h 944278"/>
                <a:gd name="connsiteX4" fmla="*/ 944277 w 944276"/>
                <a:gd name="connsiteY4" fmla="*/ 472139 h 944278"/>
                <a:gd name="connsiteX5" fmla="*/ 472265 w 944276"/>
                <a:gd name="connsiteY5" fmla="*/ 944278 h 944278"/>
                <a:gd name="connsiteX6" fmla="*/ 472265 w 944276"/>
                <a:gd name="connsiteY6" fmla="*/ 72636 h 944278"/>
                <a:gd name="connsiteX7" fmla="*/ 72636 w 944276"/>
                <a:gd name="connsiteY7" fmla="*/ 472010 h 944278"/>
                <a:gd name="connsiteX8" fmla="*/ 472010 w 944276"/>
                <a:gd name="connsiteY8" fmla="*/ 871639 h 944278"/>
                <a:gd name="connsiteX9" fmla="*/ 871639 w 944276"/>
                <a:gd name="connsiteY9" fmla="*/ 472265 h 944278"/>
                <a:gd name="connsiteX10" fmla="*/ 871639 w 944276"/>
                <a:gd name="connsiteY10" fmla="*/ 472138 h 944278"/>
                <a:gd name="connsiteX11" fmla="*/ 472265 w 944276"/>
                <a:gd name="connsiteY11" fmla="*/ 72636 h 944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44276" h="944278">
                  <a:moveTo>
                    <a:pt x="472265" y="944277"/>
                  </a:moveTo>
                  <a:cubicBezTo>
                    <a:pt x="211510" y="944346"/>
                    <a:pt x="70" y="733019"/>
                    <a:pt x="0" y="472265"/>
                  </a:cubicBezTo>
                  <a:cubicBezTo>
                    <a:pt x="-70" y="211510"/>
                    <a:pt x="211257" y="70"/>
                    <a:pt x="472012" y="0"/>
                  </a:cubicBezTo>
                  <a:cubicBezTo>
                    <a:pt x="732767" y="-70"/>
                    <a:pt x="944207" y="211257"/>
                    <a:pt x="944277" y="472012"/>
                  </a:cubicBezTo>
                  <a:cubicBezTo>
                    <a:pt x="944277" y="472054"/>
                    <a:pt x="944277" y="472097"/>
                    <a:pt x="944277" y="472139"/>
                  </a:cubicBezTo>
                  <a:cubicBezTo>
                    <a:pt x="943996" y="732728"/>
                    <a:pt x="732855" y="943928"/>
                    <a:pt x="472265" y="944278"/>
                  </a:cubicBezTo>
                  <a:close/>
                  <a:moveTo>
                    <a:pt x="472265" y="72636"/>
                  </a:moveTo>
                  <a:cubicBezTo>
                    <a:pt x="251626" y="72567"/>
                    <a:pt x="72706" y="251372"/>
                    <a:pt x="72636" y="472010"/>
                  </a:cubicBezTo>
                  <a:cubicBezTo>
                    <a:pt x="72567" y="692649"/>
                    <a:pt x="251372" y="871569"/>
                    <a:pt x="472010" y="871639"/>
                  </a:cubicBezTo>
                  <a:cubicBezTo>
                    <a:pt x="692649" y="871709"/>
                    <a:pt x="871569" y="692903"/>
                    <a:pt x="871639" y="472265"/>
                  </a:cubicBezTo>
                  <a:cubicBezTo>
                    <a:pt x="871639" y="472223"/>
                    <a:pt x="871639" y="472179"/>
                    <a:pt x="871639" y="472138"/>
                  </a:cubicBezTo>
                  <a:cubicBezTo>
                    <a:pt x="871360" y="251665"/>
                    <a:pt x="692738" y="72985"/>
                    <a:pt x="472265" y="72636"/>
                  </a:cubicBezTo>
                  <a:close/>
                </a:path>
              </a:pathLst>
            </a:custGeom>
            <a:solidFill>
              <a:srgbClr val="D8DAD4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0" name="Forma libre 49">
              <a:extLst>
                <a:ext uri="{FF2B5EF4-FFF2-40B4-BE49-F238E27FC236}">
                  <a16:creationId xmlns:a16="http://schemas.microsoft.com/office/drawing/2014/main" id="{3582AF46-3F12-0F9B-432B-332F93D269B5}"/>
                </a:ext>
              </a:extLst>
            </p:cNvPr>
            <p:cNvSpPr/>
            <p:nvPr/>
          </p:nvSpPr>
          <p:spPr>
            <a:xfrm>
              <a:off x="13375053" y="20254457"/>
              <a:ext cx="1234823" cy="1234823"/>
            </a:xfrm>
            <a:custGeom>
              <a:avLst/>
              <a:gdLst>
                <a:gd name="connsiteX0" fmla="*/ 617539 w 1234823"/>
                <a:gd name="connsiteY0" fmla="*/ 1234824 h 1234823"/>
                <a:gd name="connsiteX1" fmla="*/ 0 w 1234823"/>
                <a:gd name="connsiteY1" fmla="*/ 617539 h 1234823"/>
                <a:gd name="connsiteX2" fmla="*/ 617285 w 1234823"/>
                <a:gd name="connsiteY2" fmla="*/ 0 h 1234823"/>
                <a:gd name="connsiteX3" fmla="*/ 1234824 w 1234823"/>
                <a:gd name="connsiteY3" fmla="*/ 617285 h 1234823"/>
                <a:gd name="connsiteX4" fmla="*/ 1234824 w 1234823"/>
                <a:gd name="connsiteY4" fmla="*/ 617539 h 1234823"/>
                <a:gd name="connsiteX5" fmla="*/ 617539 w 1234823"/>
                <a:gd name="connsiteY5" fmla="*/ 1234824 h 1234823"/>
                <a:gd name="connsiteX6" fmla="*/ 617539 w 1234823"/>
                <a:gd name="connsiteY6" fmla="*/ 72763 h 1234823"/>
                <a:gd name="connsiteX7" fmla="*/ 72636 w 1234823"/>
                <a:gd name="connsiteY7" fmla="*/ 617412 h 1234823"/>
                <a:gd name="connsiteX8" fmla="*/ 617285 w 1234823"/>
                <a:gd name="connsiteY8" fmla="*/ 1162314 h 1234823"/>
                <a:gd name="connsiteX9" fmla="*/ 1162187 w 1234823"/>
                <a:gd name="connsiteY9" fmla="*/ 617666 h 1234823"/>
                <a:gd name="connsiteX10" fmla="*/ 1162187 w 1234823"/>
                <a:gd name="connsiteY10" fmla="*/ 617539 h 1234823"/>
                <a:gd name="connsiteX11" fmla="*/ 617539 w 1234823"/>
                <a:gd name="connsiteY11" fmla="*/ 72763 h 1234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34823" h="1234823">
                  <a:moveTo>
                    <a:pt x="617539" y="1234824"/>
                  </a:moveTo>
                  <a:cubicBezTo>
                    <a:pt x="276552" y="1234893"/>
                    <a:pt x="70" y="958526"/>
                    <a:pt x="0" y="617539"/>
                  </a:cubicBezTo>
                  <a:cubicBezTo>
                    <a:pt x="-70" y="276552"/>
                    <a:pt x="276298" y="70"/>
                    <a:pt x="617285" y="0"/>
                  </a:cubicBezTo>
                  <a:cubicBezTo>
                    <a:pt x="958271" y="-70"/>
                    <a:pt x="1234754" y="276298"/>
                    <a:pt x="1234824" y="617285"/>
                  </a:cubicBezTo>
                  <a:cubicBezTo>
                    <a:pt x="1234824" y="617370"/>
                    <a:pt x="1234824" y="617454"/>
                    <a:pt x="1234824" y="617539"/>
                  </a:cubicBezTo>
                  <a:cubicBezTo>
                    <a:pt x="1234403" y="958282"/>
                    <a:pt x="958282" y="1234403"/>
                    <a:pt x="617539" y="1234824"/>
                  </a:cubicBezTo>
                  <a:close/>
                  <a:moveTo>
                    <a:pt x="617539" y="72763"/>
                  </a:moveTo>
                  <a:cubicBezTo>
                    <a:pt x="316668" y="72694"/>
                    <a:pt x="72708" y="316541"/>
                    <a:pt x="72636" y="617412"/>
                  </a:cubicBezTo>
                  <a:cubicBezTo>
                    <a:pt x="72567" y="918282"/>
                    <a:pt x="316414" y="1162243"/>
                    <a:pt x="617285" y="1162314"/>
                  </a:cubicBezTo>
                  <a:cubicBezTo>
                    <a:pt x="918155" y="1162384"/>
                    <a:pt x="1162116" y="918537"/>
                    <a:pt x="1162187" y="617666"/>
                  </a:cubicBezTo>
                  <a:cubicBezTo>
                    <a:pt x="1162187" y="617624"/>
                    <a:pt x="1162187" y="617581"/>
                    <a:pt x="1162187" y="617539"/>
                  </a:cubicBezTo>
                  <a:cubicBezTo>
                    <a:pt x="1161837" y="316862"/>
                    <a:pt x="918216" y="73184"/>
                    <a:pt x="617539" y="72763"/>
                  </a:cubicBezTo>
                  <a:close/>
                </a:path>
              </a:pathLst>
            </a:custGeom>
            <a:solidFill>
              <a:srgbClr val="D8DAD4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1" name="Forma libre 50">
              <a:extLst>
                <a:ext uri="{FF2B5EF4-FFF2-40B4-BE49-F238E27FC236}">
                  <a16:creationId xmlns:a16="http://schemas.microsoft.com/office/drawing/2014/main" id="{58EB5933-07B6-EDA2-8216-BCCA31AD7086}"/>
                </a:ext>
              </a:extLst>
            </p:cNvPr>
            <p:cNvSpPr/>
            <p:nvPr/>
          </p:nvSpPr>
          <p:spPr>
            <a:xfrm>
              <a:off x="14639084" y="20872250"/>
              <a:ext cx="116065" cy="266673"/>
            </a:xfrm>
            <a:custGeom>
              <a:avLst/>
              <a:gdLst>
                <a:gd name="connsiteX0" fmla="*/ 68065 w 116065"/>
                <a:gd name="connsiteY0" fmla="*/ 266673 h 266673"/>
                <a:gd name="connsiteX1" fmla="*/ 0 w 116065"/>
                <a:gd name="connsiteY1" fmla="*/ 241276 h 266673"/>
                <a:gd name="connsiteX2" fmla="*/ 43430 w 116065"/>
                <a:gd name="connsiteY2" fmla="*/ 0 h 266673"/>
                <a:gd name="connsiteX3" fmla="*/ 116065 w 116065"/>
                <a:gd name="connsiteY3" fmla="*/ 0 h 266673"/>
                <a:gd name="connsiteX4" fmla="*/ 68063 w 116065"/>
                <a:gd name="connsiteY4" fmla="*/ 266673 h 266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065" h="266673">
                  <a:moveTo>
                    <a:pt x="68065" y="266673"/>
                  </a:moveTo>
                  <a:lnTo>
                    <a:pt x="0" y="241276"/>
                  </a:lnTo>
                  <a:cubicBezTo>
                    <a:pt x="28812" y="164101"/>
                    <a:pt x="43522" y="82377"/>
                    <a:pt x="43430" y="0"/>
                  </a:cubicBezTo>
                  <a:lnTo>
                    <a:pt x="116065" y="0"/>
                  </a:lnTo>
                  <a:cubicBezTo>
                    <a:pt x="116164" y="91049"/>
                    <a:pt x="99906" y="181374"/>
                    <a:pt x="68063" y="266673"/>
                  </a:cubicBezTo>
                  <a:close/>
                </a:path>
              </a:pathLst>
            </a:custGeom>
            <a:solidFill>
              <a:srgbClr val="D8DAD4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2" name="Forma libre 51">
              <a:extLst>
                <a:ext uri="{FF2B5EF4-FFF2-40B4-BE49-F238E27FC236}">
                  <a16:creationId xmlns:a16="http://schemas.microsoft.com/office/drawing/2014/main" id="{CA1B22B8-E2C3-D4D0-5FE4-B6C87978C255}"/>
                </a:ext>
              </a:extLst>
            </p:cNvPr>
            <p:cNvSpPr/>
            <p:nvPr/>
          </p:nvSpPr>
          <p:spPr>
            <a:xfrm>
              <a:off x="13311305" y="21182479"/>
              <a:ext cx="232766" cy="269086"/>
            </a:xfrm>
            <a:custGeom>
              <a:avLst/>
              <a:gdLst>
                <a:gd name="connsiteX0" fmla="*/ 185528 w 232766"/>
                <a:gd name="connsiteY0" fmla="*/ 269087 h 269086"/>
                <a:gd name="connsiteX1" fmla="*/ 0 w 232766"/>
                <a:gd name="connsiteY1" fmla="*/ 32764 h 269086"/>
                <a:gd name="connsiteX2" fmla="*/ 64890 w 232766"/>
                <a:gd name="connsiteY2" fmla="*/ 0 h 269086"/>
                <a:gd name="connsiteX3" fmla="*/ 232767 w 232766"/>
                <a:gd name="connsiteY3" fmla="*/ 213846 h 269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2766" h="269086">
                  <a:moveTo>
                    <a:pt x="185528" y="269087"/>
                  </a:moveTo>
                  <a:cubicBezTo>
                    <a:pt x="108626" y="203395"/>
                    <a:pt x="45559" y="123062"/>
                    <a:pt x="0" y="32764"/>
                  </a:cubicBezTo>
                  <a:lnTo>
                    <a:pt x="64890" y="0"/>
                  </a:lnTo>
                  <a:cubicBezTo>
                    <a:pt x="106124" y="81705"/>
                    <a:pt x="163189" y="154395"/>
                    <a:pt x="232767" y="213846"/>
                  </a:cubicBezTo>
                  <a:close/>
                </a:path>
              </a:pathLst>
            </a:custGeom>
            <a:solidFill>
              <a:srgbClr val="D8DAD4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3" name="Forma libre 52">
              <a:extLst>
                <a:ext uri="{FF2B5EF4-FFF2-40B4-BE49-F238E27FC236}">
                  <a16:creationId xmlns:a16="http://schemas.microsoft.com/office/drawing/2014/main" id="{E9E1F9B1-34E9-94A2-40A6-FDD88844FA30}"/>
                </a:ext>
              </a:extLst>
            </p:cNvPr>
            <p:cNvSpPr/>
            <p:nvPr/>
          </p:nvSpPr>
          <p:spPr>
            <a:xfrm>
              <a:off x="12853770" y="19141160"/>
              <a:ext cx="1733374" cy="1525117"/>
            </a:xfrm>
            <a:custGeom>
              <a:avLst/>
              <a:gdLst>
                <a:gd name="connsiteX0" fmla="*/ 363184 w 1733374"/>
                <a:gd name="connsiteY0" fmla="*/ 1525118 h 1525117"/>
                <a:gd name="connsiteX1" fmla="*/ 326864 w 1733374"/>
                <a:gd name="connsiteY1" fmla="*/ 1488798 h 1525117"/>
                <a:gd name="connsiteX2" fmla="*/ 326864 w 1733374"/>
                <a:gd name="connsiteY2" fmla="*/ 1000660 h 1525117"/>
                <a:gd name="connsiteX3" fmla="*/ 74033 w 1733374"/>
                <a:gd name="connsiteY3" fmla="*/ 617159 h 1525117"/>
                <a:gd name="connsiteX4" fmla="*/ 0 w 1733374"/>
                <a:gd name="connsiteY4" fmla="*/ 617159 h 1525117"/>
                <a:gd name="connsiteX5" fmla="*/ 0 w 1733374"/>
                <a:gd name="connsiteY5" fmla="*/ 544521 h 1525117"/>
                <a:gd name="connsiteX6" fmla="*/ 108954 w 1733374"/>
                <a:gd name="connsiteY6" fmla="*/ 544521 h 1525117"/>
                <a:gd name="connsiteX7" fmla="*/ 145273 w 1733374"/>
                <a:gd name="connsiteY7" fmla="*/ 580839 h 1525117"/>
                <a:gd name="connsiteX8" fmla="*/ 381469 w 1733374"/>
                <a:gd name="connsiteY8" fmla="*/ 949102 h 1525117"/>
                <a:gd name="connsiteX9" fmla="*/ 399502 w 1733374"/>
                <a:gd name="connsiteY9" fmla="*/ 980469 h 1525117"/>
                <a:gd name="connsiteX10" fmla="*/ 399502 w 1733374"/>
                <a:gd name="connsiteY10" fmla="*/ 1446893 h 1525117"/>
                <a:gd name="connsiteX11" fmla="*/ 544648 w 1733374"/>
                <a:gd name="connsiteY11" fmla="*/ 1271016 h 1525117"/>
                <a:gd name="connsiteX12" fmla="*/ 544648 w 1733374"/>
                <a:gd name="connsiteY12" fmla="*/ 907831 h 1525117"/>
                <a:gd name="connsiteX13" fmla="*/ 654238 w 1733374"/>
                <a:gd name="connsiteY13" fmla="*/ 662874 h 1525117"/>
                <a:gd name="connsiteX14" fmla="*/ 848401 w 1733374"/>
                <a:gd name="connsiteY14" fmla="*/ 679636 h 1525117"/>
                <a:gd name="connsiteX15" fmla="*/ 1455274 w 1733374"/>
                <a:gd name="connsiteY15" fmla="*/ 1059201 h 1525117"/>
                <a:gd name="connsiteX16" fmla="*/ 1531466 w 1733374"/>
                <a:gd name="connsiteY16" fmla="*/ 1108091 h 1525117"/>
                <a:gd name="connsiteX17" fmla="*/ 1654008 w 1733374"/>
                <a:gd name="connsiteY17" fmla="*/ 1122949 h 1525117"/>
                <a:gd name="connsiteX18" fmla="*/ 980341 w 1733374"/>
                <a:gd name="connsiteY18" fmla="*/ 432646 h 1525117"/>
                <a:gd name="connsiteX19" fmla="*/ 182100 w 1733374"/>
                <a:gd name="connsiteY19" fmla="*/ 72638 h 1525117"/>
                <a:gd name="connsiteX20" fmla="*/ 508 w 1733374"/>
                <a:gd name="connsiteY20" fmla="*/ 72638 h 1525117"/>
                <a:gd name="connsiteX21" fmla="*/ 508 w 1733374"/>
                <a:gd name="connsiteY21" fmla="*/ 0 h 1525117"/>
                <a:gd name="connsiteX22" fmla="*/ 182100 w 1733374"/>
                <a:gd name="connsiteY22" fmla="*/ 0 h 1525117"/>
                <a:gd name="connsiteX23" fmla="*/ 1031643 w 1733374"/>
                <a:gd name="connsiteY23" fmla="*/ 380962 h 1525117"/>
                <a:gd name="connsiteX24" fmla="*/ 1733375 w 1733374"/>
                <a:gd name="connsiteY24" fmla="*/ 1100090 h 1525117"/>
                <a:gd name="connsiteX25" fmla="*/ 1733375 w 1733374"/>
                <a:gd name="connsiteY25" fmla="*/ 1150885 h 1525117"/>
                <a:gd name="connsiteX26" fmla="*/ 1492099 w 1733374"/>
                <a:gd name="connsiteY26" fmla="*/ 1168664 h 1525117"/>
                <a:gd name="connsiteX27" fmla="*/ 1415907 w 1733374"/>
                <a:gd name="connsiteY27" fmla="*/ 1119647 h 1525117"/>
                <a:gd name="connsiteX28" fmla="*/ 811956 w 1733374"/>
                <a:gd name="connsiteY28" fmla="*/ 741860 h 1525117"/>
                <a:gd name="connsiteX29" fmla="*/ 690556 w 1733374"/>
                <a:gd name="connsiteY29" fmla="*/ 725351 h 1525117"/>
                <a:gd name="connsiteX30" fmla="*/ 617411 w 1733374"/>
                <a:gd name="connsiteY30" fmla="*/ 907325 h 1525117"/>
                <a:gd name="connsiteX31" fmla="*/ 617411 w 1733374"/>
                <a:gd name="connsiteY31" fmla="*/ 1270508 h 1525117"/>
                <a:gd name="connsiteX32" fmla="*/ 363184 w 1733374"/>
                <a:gd name="connsiteY32" fmla="*/ 1525118 h 152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733374" h="1525117">
                  <a:moveTo>
                    <a:pt x="363184" y="1525118"/>
                  </a:moveTo>
                  <a:lnTo>
                    <a:pt x="326864" y="1488798"/>
                  </a:lnTo>
                  <a:lnTo>
                    <a:pt x="326864" y="1000660"/>
                  </a:lnTo>
                  <a:cubicBezTo>
                    <a:pt x="253085" y="953294"/>
                    <a:pt x="91177" y="826561"/>
                    <a:pt x="74033" y="617159"/>
                  </a:cubicBezTo>
                  <a:lnTo>
                    <a:pt x="0" y="617159"/>
                  </a:lnTo>
                  <a:lnTo>
                    <a:pt x="0" y="544521"/>
                  </a:lnTo>
                  <a:lnTo>
                    <a:pt x="108954" y="544521"/>
                  </a:lnTo>
                  <a:lnTo>
                    <a:pt x="145273" y="580839"/>
                  </a:lnTo>
                  <a:cubicBezTo>
                    <a:pt x="145273" y="793543"/>
                    <a:pt x="326103" y="916467"/>
                    <a:pt x="381469" y="949102"/>
                  </a:cubicBezTo>
                  <a:lnTo>
                    <a:pt x="399502" y="980469"/>
                  </a:lnTo>
                  <a:lnTo>
                    <a:pt x="399502" y="1446893"/>
                  </a:lnTo>
                  <a:cubicBezTo>
                    <a:pt x="457789" y="1431274"/>
                    <a:pt x="544648" y="1380733"/>
                    <a:pt x="544648" y="1271016"/>
                  </a:cubicBezTo>
                  <a:lnTo>
                    <a:pt x="544648" y="907831"/>
                  </a:lnTo>
                  <a:cubicBezTo>
                    <a:pt x="544648" y="823893"/>
                    <a:pt x="573347" y="709350"/>
                    <a:pt x="654238" y="662874"/>
                  </a:cubicBezTo>
                  <a:cubicBezTo>
                    <a:pt x="692334" y="641033"/>
                    <a:pt x="756717" y="626302"/>
                    <a:pt x="848401" y="679636"/>
                  </a:cubicBezTo>
                  <a:cubicBezTo>
                    <a:pt x="1051581" y="797607"/>
                    <a:pt x="1304159" y="961294"/>
                    <a:pt x="1455274" y="1059201"/>
                  </a:cubicBezTo>
                  <a:lnTo>
                    <a:pt x="1531466" y="1108091"/>
                  </a:lnTo>
                  <a:cubicBezTo>
                    <a:pt x="1586705" y="1143648"/>
                    <a:pt x="1622515" y="1143012"/>
                    <a:pt x="1654008" y="1122949"/>
                  </a:cubicBezTo>
                  <a:cubicBezTo>
                    <a:pt x="1536417" y="1001929"/>
                    <a:pt x="1075073" y="527505"/>
                    <a:pt x="980341" y="432646"/>
                  </a:cubicBezTo>
                  <a:cubicBezTo>
                    <a:pt x="744780" y="197084"/>
                    <a:pt x="468837" y="72638"/>
                    <a:pt x="182100" y="72638"/>
                  </a:cubicBezTo>
                  <a:lnTo>
                    <a:pt x="508" y="72638"/>
                  </a:lnTo>
                  <a:lnTo>
                    <a:pt x="508" y="0"/>
                  </a:lnTo>
                  <a:lnTo>
                    <a:pt x="182100" y="0"/>
                  </a:lnTo>
                  <a:cubicBezTo>
                    <a:pt x="488520" y="0"/>
                    <a:pt x="782242" y="131813"/>
                    <a:pt x="1031643" y="380962"/>
                  </a:cubicBezTo>
                  <a:cubicBezTo>
                    <a:pt x="1140345" y="489536"/>
                    <a:pt x="1727407" y="1093995"/>
                    <a:pt x="1733375" y="1100090"/>
                  </a:cubicBezTo>
                  <a:lnTo>
                    <a:pt x="1733375" y="1150885"/>
                  </a:lnTo>
                  <a:cubicBezTo>
                    <a:pt x="1662643" y="1221491"/>
                    <a:pt x="1583910" y="1227077"/>
                    <a:pt x="1492099" y="1168664"/>
                  </a:cubicBezTo>
                  <a:lnTo>
                    <a:pt x="1415907" y="1119647"/>
                  </a:lnTo>
                  <a:cubicBezTo>
                    <a:pt x="1265427" y="1022120"/>
                    <a:pt x="1013485" y="859069"/>
                    <a:pt x="811956" y="741860"/>
                  </a:cubicBezTo>
                  <a:cubicBezTo>
                    <a:pt x="762431" y="713033"/>
                    <a:pt x="721669" y="707574"/>
                    <a:pt x="690556" y="725351"/>
                  </a:cubicBezTo>
                  <a:cubicBezTo>
                    <a:pt x="639761" y="754177"/>
                    <a:pt x="617411" y="839639"/>
                    <a:pt x="617411" y="907325"/>
                  </a:cubicBezTo>
                  <a:lnTo>
                    <a:pt x="617411" y="1270508"/>
                  </a:lnTo>
                  <a:cubicBezTo>
                    <a:pt x="617284" y="1450449"/>
                    <a:pt x="451694" y="1525118"/>
                    <a:pt x="363184" y="1525118"/>
                  </a:cubicBezTo>
                  <a:close/>
                </a:path>
              </a:pathLst>
            </a:custGeom>
            <a:solidFill>
              <a:srgbClr val="D8DAD4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4" name="Forma libre 53">
              <a:extLst>
                <a:ext uri="{FF2B5EF4-FFF2-40B4-BE49-F238E27FC236}">
                  <a16:creationId xmlns:a16="http://schemas.microsoft.com/office/drawing/2014/main" id="{BA5EE2BF-9BE2-00A1-C1DA-354D5DE98EE3}"/>
                </a:ext>
              </a:extLst>
            </p:cNvPr>
            <p:cNvSpPr/>
            <p:nvPr/>
          </p:nvSpPr>
          <p:spPr>
            <a:xfrm>
              <a:off x="12454268" y="19141033"/>
              <a:ext cx="363183" cy="617286"/>
            </a:xfrm>
            <a:custGeom>
              <a:avLst/>
              <a:gdLst>
                <a:gd name="connsiteX0" fmla="*/ 326865 w 363183"/>
                <a:gd name="connsiteY0" fmla="*/ 617286 h 617286"/>
                <a:gd name="connsiteX1" fmla="*/ 0 w 363183"/>
                <a:gd name="connsiteY1" fmla="*/ 617286 h 617286"/>
                <a:gd name="connsiteX2" fmla="*/ 0 w 363183"/>
                <a:gd name="connsiteY2" fmla="*/ 544648 h 617286"/>
                <a:gd name="connsiteX3" fmla="*/ 290547 w 363183"/>
                <a:gd name="connsiteY3" fmla="*/ 544648 h 617286"/>
                <a:gd name="connsiteX4" fmla="*/ 290547 w 363183"/>
                <a:gd name="connsiteY4" fmla="*/ 72638 h 617286"/>
                <a:gd name="connsiteX5" fmla="*/ 0 w 363183"/>
                <a:gd name="connsiteY5" fmla="*/ 72638 h 617286"/>
                <a:gd name="connsiteX6" fmla="*/ 0 w 363183"/>
                <a:gd name="connsiteY6" fmla="*/ 0 h 617286"/>
                <a:gd name="connsiteX7" fmla="*/ 326865 w 363183"/>
                <a:gd name="connsiteY7" fmla="*/ 0 h 617286"/>
                <a:gd name="connsiteX8" fmla="*/ 363183 w 363183"/>
                <a:gd name="connsiteY8" fmla="*/ 36320 h 617286"/>
                <a:gd name="connsiteX9" fmla="*/ 363183 w 363183"/>
                <a:gd name="connsiteY9" fmla="*/ 580966 h 617286"/>
                <a:gd name="connsiteX10" fmla="*/ 326865 w 363183"/>
                <a:gd name="connsiteY10" fmla="*/ 617286 h 617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63183" h="617286">
                  <a:moveTo>
                    <a:pt x="326865" y="617286"/>
                  </a:moveTo>
                  <a:lnTo>
                    <a:pt x="0" y="617286"/>
                  </a:lnTo>
                  <a:lnTo>
                    <a:pt x="0" y="544648"/>
                  </a:lnTo>
                  <a:lnTo>
                    <a:pt x="290547" y="544648"/>
                  </a:lnTo>
                  <a:lnTo>
                    <a:pt x="290547" y="72638"/>
                  </a:lnTo>
                  <a:lnTo>
                    <a:pt x="0" y="72638"/>
                  </a:lnTo>
                  <a:lnTo>
                    <a:pt x="0" y="0"/>
                  </a:lnTo>
                  <a:lnTo>
                    <a:pt x="326865" y="0"/>
                  </a:lnTo>
                  <a:lnTo>
                    <a:pt x="363183" y="36320"/>
                  </a:lnTo>
                  <a:lnTo>
                    <a:pt x="363183" y="580966"/>
                  </a:lnTo>
                  <a:lnTo>
                    <a:pt x="326865" y="617286"/>
                  </a:lnTo>
                  <a:close/>
                </a:path>
              </a:pathLst>
            </a:custGeom>
            <a:solidFill>
              <a:srgbClr val="D8DAD4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5" name="Forma libre 54">
              <a:extLst>
                <a:ext uri="{FF2B5EF4-FFF2-40B4-BE49-F238E27FC236}">
                  <a16:creationId xmlns:a16="http://schemas.microsoft.com/office/drawing/2014/main" id="{4B8A9C0D-7A88-975E-3F40-80CE5A729B6A}"/>
                </a:ext>
              </a:extLst>
            </p:cNvPr>
            <p:cNvSpPr/>
            <p:nvPr/>
          </p:nvSpPr>
          <p:spPr>
            <a:xfrm>
              <a:off x="12599542" y="19540408"/>
              <a:ext cx="72636" cy="72636"/>
            </a:xfrm>
            <a:custGeom>
              <a:avLst/>
              <a:gdLst>
                <a:gd name="connsiteX0" fmla="*/ 0 w 72636"/>
                <a:gd name="connsiteY0" fmla="*/ 0 h 72636"/>
                <a:gd name="connsiteX1" fmla="*/ 72636 w 72636"/>
                <a:gd name="connsiteY1" fmla="*/ 0 h 72636"/>
                <a:gd name="connsiteX2" fmla="*/ 72636 w 72636"/>
                <a:gd name="connsiteY2" fmla="*/ 72637 h 72636"/>
                <a:gd name="connsiteX3" fmla="*/ 0 w 72636"/>
                <a:gd name="connsiteY3" fmla="*/ 72637 h 72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636" h="72636">
                  <a:moveTo>
                    <a:pt x="0" y="0"/>
                  </a:moveTo>
                  <a:lnTo>
                    <a:pt x="72636" y="0"/>
                  </a:lnTo>
                  <a:lnTo>
                    <a:pt x="72636" y="72637"/>
                  </a:lnTo>
                  <a:lnTo>
                    <a:pt x="0" y="72637"/>
                  </a:lnTo>
                  <a:close/>
                </a:path>
              </a:pathLst>
            </a:custGeom>
            <a:solidFill>
              <a:srgbClr val="D8DAD4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96" name="Grupo 95">
            <a:extLst>
              <a:ext uri="{FF2B5EF4-FFF2-40B4-BE49-F238E27FC236}">
                <a16:creationId xmlns:a16="http://schemas.microsoft.com/office/drawing/2014/main" id="{B6FC491C-B8EA-7734-832B-95760B7151C4}"/>
              </a:ext>
            </a:extLst>
          </p:cNvPr>
          <p:cNvGrpSpPr/>
          <p:nvPr/>
        </p:nvGrpSpPr>
        <p:grpSpPr>
          <a:xfrm>
            <a:off x="6801035" y="1942118"/>
            <a:ext cx="358591" cy="358611"/>
            <a:chOff x="12442713" y="12587351"/>
            <a:chExt cx="2324118" cy="2324246"/>
          </a:xfrm>
        </p:grpSpPr>
        <p:sp>
          <p:nvSpPr>
            <p:cNvPr id="56" name="Forma libre 55">
              <a:extLst>
                <a:ext uri="{FF2B5EF4-FFF2-40B4-BE49-F238E27FC236}">
                  <a16:creationId xmlns:a16="http://schemas.microsoft.com/office/drawing/2014/main" id="{818E55FE-090E-43ED-EAAA-BBEEE846A085}"/>
                </a:ext>
              </a:extLst>
            </p:cNvPr>
            <p:cNvSpPr/>
            <p:nvPr/>
          </p:nvSpPr>
          <p:spPr>
            <a:xfrm>
              <a:off x="12696814" y="12696306"/>
              <a:ext cx="1815789" cy="72637"/>
            </a:xfrm>
            <a:custGeom>
              <a:avLst/>
              <a:gdLst>
                <a:gd name="connsiteX0" fmla="*/ 0 w 1815789"/>
                <a:gd name="connsiteY0" fmla="*/ 72637 h 72637"/>
                <a:gd name="connsiteX1" fmla="*/ 108955 w 1815789"/>
                <a:gd name="connsiteY1" fmla="*/ 72637 h 72637"/>
                <a:gd name="connsiteX2" fmla="*/ 108955 w 1815789"/>
                <a:gd name="connsiteY2" fmla="*/ 0 h 72637"/>
                <a:gd name="connsiteX3" fmla="*/ 0 w 1815789"/>
                <a:gd name="connsiteY3" fmla="*/ 0 h 72637"/>
                <a:gd name="connsiteX4" fmla="*/ 181592 w 1815789"/>
                <a:gd name="connsiteY4" fmla="*/ 72637 h 72637"/>
                <a:gd name="connsiteX5" fmla="*/ 326865 w 1815789"/>
                <a:gd name="connsiteY5" fmla="*/ 72637 h 72637"/>
                <a:gd name="connsiteX6" fmla="*/ 326865 w 1815789"/>
                <a:gd name="connsiteY6" fmla="*/ 0 h 72637"/>
                <a:gd name="connsiteX7" fmla="*/ 181592 w 1815789"/>
                <a:gd name="connsiteY7" fmla="*/ 0 h 72637"/>
                <a:gd name="connsiteX8" fmla="*/ 399503 w 1815789"/>
                <a:gd name="connsiteY8" fmla="*/ 72637 h 72637"/>
                <a:gd name="connsiteX9" fmla="*/ 544775 w 1815789"/>
                <a:gd name="connsiteY9" fmla="*/ 72637 h 72637"/>
                <a:gd name="connsiteX10" fmla="*/ 544775 w 1815789"/>
                <a:gd name="connsiteY10" fmla="*/ 0 h 72637"/>
                <a:gd name="connsiteX11" fmla="*/ 399503 w 1815789"/>
                <a:gd name="connsiteY11" fmla="*/ 0 h 72637"/>
                <a:gd name="connsiteX12" fmla="*/ 617412 w 1815789"/>
                <a:gd name="connsiteY12" fmla="*/ 72637 h 72637"/>
                <a:gd name="connsiteX13" fmla="*/ 762686 w 1815789"/>
                <a:gd name="connsiteY13" fmla="*/ 72637 h 72637"/>
                <a:gd name="connsiteX14" fmla="*/ 762686 w 1815789"/>
                <a:gd name="connsiteY14" fmla="*/ 0 h 72637"/>
                <a:gd name="connsiteX15" fmla="*/ 617412 w 1815789"/>
                <a:gd name="connsiteY15" fmla="*/ 0 h 72637"/>
                <a:gd name="connsiteX16" fmla="*/ 835322 w 1815789"/>
                <a:gd name="connsiteY16" fmla="*/ 72637 h 72637"/>
                <a:gd name="connsiteX17" fmla="*/ 980595 w 1815789"/>
                <a:gd name="connsiteY17" fmla="*/ 72637 h 72637"/>
                <a:gd name="connsiteX18" fmla="*/ 980595 w 1815789"/>
                <a:gd name="connsiteY18" fmla="*/ 0 h 72637"/>
                <a:gd name="connsiteX19" fmla="*/ 835322 w 1815789"/>
                <a:gd name="connsiteY19" fmla="*/ 0 h 72637"/>
                <a:gd name="connsiteX20" fmla="*/ 1053106 w 1815789"/>
                <a:gd name="connsiteY20" fmla="*/ 72637 h 72637"/>
                <a:gd name="connsiteX21" fmla="*/ 1198378 w 1815789"/>
                <a:gd name="connsiteY21" fmla="*/ 72637 h 72637"/>
                <a:gd name="connsiteX22" fmla="*/ 1198378 w 1815789"/>
                <a:gd name="connsiteY22" fmla="*/ 0 h 72637"/>
                <a:gd name="connsiteX23" fmla="*/ 1053106 w 1815789"/>
                <a:gd name="connsiteY23" fmla="*/ 0 h 72637"/>
                <a:gd name="connsiteX24" fmla="*/ 1271015 w 1815789"/>
                <a:gd name="connsiteY24" fmla="*/ 72637 h 72637"/>
                <a:gd name="connsiteX25" fmla="*/ 1416289 w 1815789"/>
                <a:gd name="connsiteY25" fmla="*/ 72637 h 72637"/>
                <a:gd name="connsiteX26" fmla="*/ 1416289 w 1815789"/>
                <a:gd name="connsiteY26" fmla="*/ 0 h 72637"/>
                <a:gd name="connsiteX27" fmla="*/ 1271015 w 1815789"/>
                <a:gd name="connsiteY27" fmla="*/ 0 h 72637"/>
                <a:gd name="connsiteX28" fmla="*/ 1488925 w 1815789"/>
                <a:gd name="connsiteY28" fmla="*/ 72637 h 72637"/>
                <a:gd name="connsiteX29" fmla="*/ 1634199 w 1815789"/>
                <a:gd name="connsiteY29" fmla="*/ 72637 h 72637"/>
                <a:gd name="connsiteX30" fmla="*/ 1634199 w 1815789"/>
                <a:gd name="connsiteY30" fmla="*/ 0 h 72637"/>
                <a:gd name="connsiteX31" fmla="*/ 1488925 w 1815789"/>
                <a:gd name="connsiteY31" fmla="*/ 0 h 72637"/>
                <a:gd name="connsiteX32" fmla="*/ 1706835 w 1815789"/>
                <a:gd name="connsiteY32" fmla="*/ 0 h 72637"/>
                <a:gd name="connsiteX33" fmla="*/ 1706835 w 1815789"/>
                <a:gd name="connsiteY33" fmla="*/ 72637 h 72637"/>
                <a:gd name="connsiteX34" fmla="*/ 1815790 w 1815789"/>
                <a:gd name="connsiteY34" fmla="*/ 72637 h 72637"/>
                <a:gd name="connsiteX35" fmla="*/ 1815790 w 1815789"/>
                <a:gd name="connsiteY35" fmla="*/ 0 h 72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1815789" h="72637">
                  <a:moveTo>
                    <a:pt x="0" y="72637"/>
                  </a:moveTo>
                  <a:lnTo>
                    <a:pt x="108955" y="72637"/>
                  </a:lnTo>
                  <a:lnTo>
                    <a:pt x="108955" y="0"/>
                  </a:lnTo>
                  <a:lnTo>
                    <a:pt x="0" y="0"/>
                  </a:lnTo>
                  <a:close/>
                  <a:moveTo>
                    <a:pt x="181592" y="72637"/>
                  </a:moveTo>
                  <a:lnTo>
                    <a:pt x="326865" y="72637"/>
                  </a:lnTo>
                  <a:lnTo>
                    <a:pt x="326865" y="0"/>
                  </a:lnTo>
                  <a:lnTo>
                    <a:pt x="181592" y="0"/>
                  </a:lnTo>
                  <a:close/>
                  <a:moveTo>
                    <a:pt x="399503" y="72637"/>
                  </a:moveTo>
                  <a:lnTo>
                    <a:pt x="544775" y="72637"/>
                  </a:lnTo>
                  <a:lnTo>
                    <a:pt x="544775" y="0"/>
                  </a:lnTo>
                  <a:lnTo>
                    <a:pt x="399503" y="0"/>
                  </a:lnTo>
                  <a:close/>
                  <a:moveTo>
                    <a:pt x="617412" y="72637"/>
                  </a:moveTo>
                  <a:lnTo>
                    <a:pt x="762686" y="72637"/>
                  </a:lnTo>
                  <a:lnTo>
                    <a:pt x="762686" y="0"/>
                  </a:lnTo>
                  <a:lnTo>
                    <a:pt x="617412" y="0"/>
                  </a:lnTo>
                  <a:close/>
                  <a:moveTo>
                    <a:pt x="835322" y="72637"/>
                  </a:moveTo>
                  <a:lnTo>
                    <a:pt x="980595" y="72637"/>
                  </a:lnTo>
                  <a:lnTo>
                    <a:pt x="980595" y="0"/>
                  </a:lnTo>
                  <a:lnTo>
                    <a:pt x="835322" y="0"/>
                  </a:lnTo>
                  <a:close/>
                  <a:moveTo>
                    <a:pt x="1053106" y="72637"/>
                  </a:moveTo>
                  <a:lnTo>
                    <a:pt x="1198378" y="72637"/>
                  </a:lnTo>
                  <a:lnTo>
                    <a:pt x="1198378" y="0"/>
                  </a:lnTo>
                  <a:lnTo>
                    <a:pt x="1053106" y="0"/>
                  </a:lnTo>
                  <a:close/>
                  <a:moveTo>
                    <a:pt x="1271015" y="72637"/>
                  </a:moveTo>
                  <a:lnTo>
                    <a:pt x="1416289" y="72637"/>
                  </a:lnTo>
                  <a:lnTo>
                    <a:pt x="1416289" y="0"/>
                  </a:lnTo>
                  <a:lnTo>
                    <a:pt x="1271015" y="0"/>
                  </a:lnTo>
                  <a:close/>
                  <a:moveTo>
                    <a:pt x="1488925" y="72637"/>
                  </a:moveTo>
                  <a:lnTo>
                    <a:pt x="1634199" y="72637"/>
                  </a:lnTo>
                  <a:lnTo>
                    <a:pt x="1634199" y="0"/>
                  </a:lnTo>
                  <a:lnTo>
                    <a:pt x="1488925" y="0"/>
                  </a:lnTo>
                  <a:close/>
                  <a:moveTo>
                    <a:pt x="1706835" y="0"/>
                  </a:moveTo>
                  <a:lnTo>
                    <a:pt x="1706835" y="72637"/>
                  </a:lnTo>
                  <a:lnTo>
                    <a:pt x="1815790" y="72637"/>
                  </a:lnTo>
                  <a:lnTo>
                    <a:pt x="1815790" y="0"/>
                  </a:lnTo>
                  <a:close/>
                </a:path>
              </a:pathLst>
            </a:custGeom>
            <a:solidFill>
              <a:srgbClr val="D8DAD4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7" name="Forma libre 56">
              <a:extLst>
                <a:ext uri="{FF2B5EF4-FFF2-40B4-BE49-F238E27FC236}">
                  <a16:creationId xmlns:a16="http://schemas.microsoft.com/office/drawing/2014/main" id="{46C2E299-E13A-FF1C-2D8F-957244A993A8}"/>
                </a:ext>
              </a:extLst>
            </p:cNvPr>
            <p:cNvSpPr/>
            <p:nvPr/>
          </p:nvSpPr>
          <p:spPr>
            <a:xfrm>
              <a:off x="12696814" y="14730006"/>
              <a:ext cx="1815789" cy="72637"/>
            </a:xfrm>
            <a:custGeom>
              <a:avLst/>
              <a:gdLst>
                <a:gd name="connsiteX0" fmla="*/ 0 w 1815789"/>
                <a:gd name="connsiteY0" fmla="*/ 72638 h 72637"/>
                <a:gd name="connsiteX1" fmla="*/ 108955 w 1815789"/>
                <a:gd name="connsiteY1" fmla="*/ 72638 h 72637"/>
                <a:gd name="connsiteX2" fmla="*/ 108955 w 1815789"/>
                <a:gd name="connsiteY2" fmla="*/ 508 h 72637"/>
                <a:gd name="connsiteX3" fmla="*/ 0 w 1815789"/>
                <a:gd name="connsiteY3" fmla="*/ 508 h 72637"/>
                <a:gd name="connsiteX4" fmla="*/ 181592 w 1815789"/>
                <a:gd name="connsiteY4" fmla="*/ 72638 h 72637"/>
                <a:gd name="connsiteX5" fmla="*/ 326865 w 1815789"/>
                <a:gd name="connsiteY5" fmla="*/ 72638 h 72637"/>
                <a:gd name="connsiteX6" fmla="*/ 326865 w 1815789"/>
                <a:gd name="connsiteY6" fmla="*/ 508 h 72637"/>
                <a:gd name="connsiteX7" fmla="*/ 181592 w 1815789"/>
                <a:gd name="connsiteY7" fmla="*/ 508 h 72637"/>
                <a:gd name="connsiteX8" fmla="*/ 399503 w 1815789"/>
                <a:gd name="connsiteY8" fmla="*/ 72638 h 72637"/>
                <a:gd name="connsiteX9" fmla="*/ 544775 w 1815789"/>
                <a:gd name="connsiteY9" fmla="*/ 72638 h 72637"/>
                <a:gd name="connsiteX10" fmla="*/ 544775 w 1815789"/>
                <a:gd name="connsiteY10" fmla="*/ 508 h 72637"/>
                <a:gd name="connsiteX11" fmla="*/ 399503 w 1815789"/>
                <a:gd name="connsiteY11" fmla="*/ 508 h 72637"/>
                <a:gd name="connsiteX12" fmla="*/ 617412 w 1815789"/>
                <a:gd name="connsiteY12" fmla="*/ 72638 h 72637"/>
                <a:gd name="connsiteX13" fmla="*/ 762686 w 1815789"/>
                <a:gd name="connsiteY13" fmla="*/ 72638 h 72637"/>
                <a:gd name="connsiteX14" fmla="*/ 762686 w 1815789"/>
                <a:gd name="connsiteY14" fmla="*/ 508 h 72637"/>
                <a:gd name="connsiteX15" fmla="*/ 617412 w 1815789"/>
                <a:gd name="connsiteY15" fmla="*/ 508 h 72637"/>
                <a:gd name="connsiteX16" fmla="*/ 835322 w 1815789"/>
                <a:gd name="connsiteY16" fmla="*/ 72638 h 72637"/>
                <a:gd name="connsiteX17" fmla="*/ 980595 w 1815789"/>
                <a:gd name="connsiteY17" fmla="*/ 72638 h 72637"/>
                <a:gd name="connsiteX18" fmla="*/ 980595 w 1815789"/>
                <a:gd name="connsiteY18" fmla="*/ 508 h 72637"/>
                <a:gd name="connsiteX19" fmla="*/ 835322 w 1815789"/>
                <a:gd name="connsiteY19" fmla="*/ 508 h 72637"/>
                <a:gd name="connsiteX20" fmla="*/ 1053106 w 1815789"/>
                <a:gd name="connsiteY20" fmla="*/ 72638 h 72637"/>
                <a:gd name="connsiteX21" fmla="*/ 1198378 w 1815789"/>
                <a:gd name="connsiteY21" fmla="*/ 72638 h 72637"/>
                <a:gd name="connsiteX22" fmla="*/ 1198378 w 1815789"/>
                <a:gd name="connsiteY22" fmla="*/ 508 h 72637"/>
                <a:gd name="connsiteX23" fmla="*/ 1053106 w 1815789"/>
                <a:gd name="connsiteY23" fmla="*/ 508 h 72637"/>
                <a:gd name="connsiteX24" fmla="*/ 1271015 w 1815789"/>
                <a:gd name="connsiteY24" fmla="*/ 72638 h 72637"/>
                <a:gd name="connsiteX25" fmla="*/ 1416289 w 1815789"/>
                <a:gd name="connsiteY25" fmla="*/ 72638 h 72637"/>
                <a:gd name="connsiteX26" fmla="*/ 1416289 w 1815789"/>
                <a:gd name="connsiteY26" fmla="*/ 508 h 72637"/>
                <a:gd name="connsiteX27" fmla="*/ 1271015 w 1815789"/>
                <a:gd name="connsiteY27" fmla="*/ 508 h 72637"/>
                <a:gd name="connsiteX28" fmla="*/ 1488925 w 1815789"/>
                <a:gd name="connsiteY28" fmla="*/ 72638 h 72637"/>
                <a:gd name="connsiteX29" fmla="*/ 1634199 w 1815789"/>
                <a:gd name="connsiteY29" fmla="*/ 72638 h 72637"/>
                <a:gd name="connsiteX30" fmla="*/ 1634199 w 1815789"/>
                <a:gd name="connsiteY30" fmla="*/ 508 h 72637"/>
                <a:gd name="connsiteX31" fmla="*/ 1488925 w 1815789"/>
                <a:gd name="connsiteY31" fmla="*/ 508 h 72637"/>
                <a:gd name="connsiteX32" fmla="*/ 1706835 w 1815789"/>
                <a:gd name="connsiteY32" fmla="*/ 0 h 72637"/>
                <a:gd name="connsiteX33" fmla="*/ 1706835 w 1815789"/>
                <a:gd name="connsiteY33" fmla="*/ 72638 h 72637"/>
                <a:gd name="connsiteX34" fmla="*/ 1815790 w 1815789"/>
                <a:gd name="connsiteY34" fmla="*/ 72638 h 72637"/>
                <a:gd name="connsiteX35" fmla="*/ 1815790 w 1815789"/>
                <a:gd name="connsiteY35" fmla="*/ 508 h 72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1815789" h="72637">
                  <a:moveTo>
                    <a:pt x="0" y="72638"/>
                  </a:moveTo>
                  <a:lnTo>
                    <a:pt x="108955" y="72638"/>
                  </a:lnTo>
                  <a:lnTo>
                    <a:pt x="108955" y="508"/>
                  </a:lnTo>
                  <a:lnTo>
                    <a:pt x="0" y="508"/>
                  </a:lnTo>
                  <a:close/>
                  <a:moveTo>
                    <a:pt x="181592" y="72638"/>
                  </a:moveTo>
                  <a:lnTo>
                    <a:pt x="326865" y="72638"/>
                  </a:lnTo>
                  <a:lnTo>
                    <a:pt x="326865" y="508"/>
                  </a:lnTo>
                  <a:lnTo>
                    <a:pt x="181592" y="508"/>
                  </a:lnTo>
                  <a:close/>
                  <a:moveTo>
                    <a:pt x="399503" y="72638"/>
                  </a:moveTo>
                  <a:lnTo>
                    <a:pt x="544775" y="72638"/>
                  </a:lnTo>
                  <a:lnTo>
                    <a:pt x="544775" y="508"/>
                  </a:lnTo>
                  <a:lnTo>
                    <a:pt x="399503" y="508"/>
                  </a:lnTo>
                  <a:close/>
                  <a:moveTo>
                    <a:pt x="617412" y="72638"/>
                  </a:moveTo>
                  <a:lnTo>
                    <a:pt x="762686" y="72638"/>
                  </a:lnTo>
                  <a:lnTo>
                    <a:pt x="762686" y="508"/>
                  </a:lnTo>
                  <a:lnTo>
                    <a:pt x="617412" y="508"/>
                  </a:lnTo>
                  <a:close/>
                  <a:moveTo>
                    <a:pt x="835322" y="72638"/>
                  </a:moveTo>
                  <a:lnTo>
                    <a:pt x="980595" y="72638"/>
                  </a:lnTo>
                  <a:lnTo>
                    <a:pt x="980595" y="508"/>
                  </a:lnTo>
                  <a:lnTo>
                    <a:pt x="835322" y="508"/>
                  </a:lnTo>
                  <a:close/>
                  <a:moveTo>
                    <a:pt x="1053106" y="72638"/>
                  </a:moveTo>
                  <a:lnTo>
                    <a:pt x="1198378" y="72638"/>
                  </a:lnTo>
                  <a:lnTo>
                    <a:pt x="1198378" y="508"/>
                  </a:lnTo>
                  <a:lnTo>
                    <a:pt x="1053106" y="508"/>
                  </a:lnTo>
                  <a:close/>
                  <a:moveTo>
                    <a:pt x="1271015" y="72638"/>
                  </a:moveTo>
                  <a:lnTo>
                    <a:pt x="1416289" y="72638"/>
                  </a:lnTo>
                  <a:lnTo>
                    <a:pt x="1416289" y="508"/>
                  </a:lnTo>
                  <a:lnTo>
                    <a:pt x="1271015" y="508"/>
                  </a:lnTo>
                  <a:close/>
                  <a:moveTo>
                    <a:pt x="1488925" y="72638"/>
                  </a:moveTo>
                  <a:lnTo>
                    <a:pt x="1634199" y="72638"/>
                  </a:lnTo>
                  <a:lnTo>
                    <a:pt x="1634199" y="508"/>
                  </a:lnTo>
                  <a:lnTo>
                    <a:pt x="1488925" y="508"/>
                  </a:lnTo>
                  <a:close/>
                  <a:moveTo>
                    <a:pt x="1706835" y="0"/>
                  </a:moveTo>
                  <a:lnTo>
                    <a:pt x="1706835" y="72638"/>
                  </a:lnTo>
                  <a:lnTo>
                    <a:pt x="1815790" y="72638"/>
                  </a:lnTo>
                  <a:lnTo>
                    <a:pt x="1815790" y="508"/>
                  </a:lnTo>
                  <a:close/>
                </a:path>
              </a:pathLst>
            </a:custGeom>
            <a:solidFill>
              <a:srgbClr val="D8DAD4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8" name="Forma libre 57">
              <a:extLst>
                <a:ext uri="{FF2B5EF4-FFF2-40B4-BE49-F238E27FC236}">
                  <a16:creationId xmlns:a16="http://schemas.microsoft.com/office/drawing/2014/main" id="{5B10DA30-976B-0377-26D9-242DEC051E4B}"/>
                </a:ext>
              </a:extLst>
            </p:cNvPr>
            <p:cNvSpPr/>
            <p:nvPr/>
          </p:nvSpPr>
          <p:spPr>
            <a:xfrm>
              <a:off x="12551540" y="12841579"/>
              <a:ext cx="72637" cy="1815789"/>
            </a:xfrm>
            <a:custGeom>
              <a:avLst/>
              <a:gdLst>
                <a:gd name="connsiteX0" fmla="*/ 0 w 72637"/>
                <a:gd name="connsiteY0" fmla="*/ 1815790 h 1815789"/>
                <a:gd name="connsiteX1" fmla="*/ 72637 w 72637"/>
                <a:gd name="connsiteY1" fmla="*/ 1815790 h 1815789"/>
                <a:gd name="connsiteX2" fmla="*/ 72637 w 72637"/>
                <a:gd name="connsiteY2" fmla="*/ 1706835 h 1815789"/>
                <a:gd name="connsiteX3" fmla="*/ 0 w 72637"/>
                <a:gd name="connsiteY3" fmla="*/ 1706835 h 1815789"/>
                <a:gd name="connsiteX4" fmla="*/ 0 w 72637"/>
                <a:gd name="connsiteY4" fmla="*/ 1634198 h 1815789"/>
                <a:gd name="connsiteX5" fmla="*/ 72637 w 72637"/>
                <a:gd name="connsiteY5" fmla="*/ 1634198 h 1815789"/>
                <a:gd name="connsiteX6" fmla="*/ 72637 w 72637"/>
                <a:gd name="connsiteY6" fmla="*/ 1488925 h 1815789"/>
                <a:gd name="connsiteX7" fmla="*/ 0 w 72637"/>
                <a:gd name="connsiteY7" fmla="*/ 1488925 h 1815789"/>
                <a:gd name="connsiteX8" fmla="*/ 0 w 72637"/>
                <a:gd name="connsiteY8" fmla="*/ 1416289 h 1815789"/>
                <a:gd name="connsiteX9" fmla="*/ 72637 w 72637"/>
                <a:gd name="connsiteY9" fmla="*/ 1416289 h 1815789"/>
                <a:gd name="connsiteX10" fmla="*/ 72637 w 72637"/>
                <a:gd name="connsiteY10" fmla="*/ 1271015 h 1815789"/>
                <a:gd name="connsiteX11" fmla="*/ 0 w 72637"/>
                <a:gd name="connsiteY11" fmla="*/ 1271015 h 1815789"/>
                <a:gd name="connsiteX12" fmla="*/ 0 w 72637"/>
                <a:gd name="connsiteY12" fmla="*/ 1198378 h 1815789"/>
                <a:gd name="connsiteX13" fmla="*/ 72637 w 72637"/>
                <a:gd name="connsiteY13" fmla="*/ 1198378 h 1815789"/>
                <a:gd name="connsiteX14" fmla="*/ 72637 w 72637"/>
                <a:gd name="connsiteY14" fmla="*/ 1053106 h 1815789"/>
                <a:gd name="connsiteX15" fmla="*/ 0 w 72637"/>
                <a:gd name="connsiteY15" fmla="*/ 1053106 h 1815789"/>
                <a:gd name="connsiteX16" fmla="*/ 0 w 72637"/>
                <a:gd name="connsiteY16" fmla="*/ 980468 h 1815789"/>
                <a:gd name="connsiteX17" fmla="*/ 72637 w 72637"/>
                <a:gd name="connsiteY17" fmla="*/ 980468 h 1815789"/>
                <a:gd name="connsiteX18" fmla="*/ 72637 w 72637"/>
                <a:gd name="connsiteY18" fmla="*/ 834941 h 1815789"/>
                <a:gd name="connsiteX19" fmla="*/ 0 w 72637"/>
                <a:gd name="connsiteY19" fmla="*/ 834941 h 1815789"/>
                <a:gd name="connsiteX20" fmla="*/ 0 w 72637"/>
                <a:gd name="connsiteY20" fmla="*/ 762559 h 1815789"/>
                <a:gd name="connsiteX21" fmla="*/ 72637 w 72637"/>
                <a:gd name="connsiteY21" fmla="*/ 762559 h 1815789"/>
                <a:gd name="connsiteX22" fmla="*/ 72637 w 72637"/>
                <a:gd name="connsiteY22" fmla="*/ 617412 h 1815789"/>
                <a:gd name="connsiteX23" fmla="*/ 0 w 72637"/>
                <a:gd name="connsiteY23" fmla="*/ 617412 h 1815789"/>
                <a:gd name="connsiteX24" fmla="*/ 0 w 72637"/>
                <a:gd name="connsiteY24" fmla="*/ 544775 h 1815789"/>
                <a:gd name="connsiteX25" fmla="*/ 72637 w 72637"/>
                <a:gd name="connsiteY25" fmla="*/ 544775 h 1815789"/>
                <a:gd name="connsiteX26" fmla="*/ 72637 w 72637"/>
                <a:gd name="connsiteY26" fmla="*/ 399501 h 1815789"/>
                <a:gd name="connsiteX27" fmla="*/ 0 w 72637"/>
                <a:gd name="connsiteY27" fmla="*/ 399501 h 1815789"/>
                <a:gd name="connsiteX28" fmla="*/ 0 w 72637"/>
                <a:gd name="connsiteY28" fmla="*/ 326865 h 1815789"/>
                <a:gd name="connsiteX29" fmla="*/ 72637 w 72637"/>
                <a:gd name="connsiteY29" fmla="*/ 326865 h 1815789"/>
                <a:gd name="connsiteX30" fmla="*/ 72637 w 72637"/>
                <a:gd name="connsiteY30" fmla="*/ 181592 h 1815789"/>
                <a:gd name="connsiteX31" fmla="*/ 0 w 72637"/>
                <a:gd name="connsiteY31" fmla="*/ 181592 h 1815789"/>
                <a:gd name="connsiteX32" fmla="*/ 0 w 72637"/>
                <a:gd name="connsiteY32" fmla="*/ 0 h 1815789"/>
                <a:gd name="connsiteX33" fmla="*/ 0 w 72637"/>
                <a:gd name="connsiteY33" fmla="*/ 108955 h 1815789"/>
                <a:gd name="connsiteX34" fmla="*/ 72637 w 72637"/>
                <a:gd name="connsiteY34" fmla="*/ 108955 h 1815789"/>
                <a:gd name="connsiteX35" fmla="*/ 72637 w 72637"/>
                <a:gd name="connsiteY35" fmla="*/ 0 h 1815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72637" h="1815789">
                  <a:moveTo>
                    <a:pt x="0" y="1815790"/>
                  </a:moveTo>
                  <a:lnTo>
                    <a:pt x="72637" y="1815790"/>
                  </a:lnTo>
                  <a:lnTo>
                    <a:pt x="72637" y="1706835"/>
                  </a:lnTo>
                  <a:lnTo>
                    <a:pt x="0" y="1706835"/>
                  </a:lnTo>
                  <a:close/>
                  <a:moveTo>
                    <a:pt x="0" y="1634198"/>
                  </a:moveTo>
                  <a:lnTo>
                    <a:pt x="72637" y="1634198"/>
                  </a:lnTo>
                  <a:lnTo>
                    <a:pt x="72637" y="1488925"/>
                  </a:lnTo>
                  <a:lnTo>
                    <a:pt x="0" y="1488925"/>
                  </a:lnTo>
                  <a:close/>
                  <a:moveTo>
                    <a:pt x="0" y="1416289"/>
                  </a:moveTo>
                  <a:lnTo>
                    <a:pt x="72637" y="1416289"/>
                  </a:lnTo>
                  <a:lnTo>
                    <a:pt x="72637" y="1271015"/>
                  </a:lnTo>
                  <a:lnTo>
                    <a:pt x="0" y="1271015"/>
                  </a:lnTo>
                  <a:close/>
                  <a:moveTo>
                    <a:pt x="0" y="1198378"/>
                  </a:moveTo>
                  <a:lnTo>
                    <a:pt x="72637" y="1198378"/>
                  </a:lnTo>
                  <a:lnTo>
                    <a:pt x="72637" y="1053106"/>
                  </a:lnTo>
                  <a:lnTo>
                    <a:pt x="0" y="1053106"/>
                  </a:lnTo>
                  <a:close/>
                  <a:moveTo>
                    <a:pt x="0" y="980468"/>
                  </a:moveTo>
                  <a:lnTo>
                    <a:pt x="72637" y="980468"/>
                  </a:lnTo>
                  <a:lnTo>
                    <a:pt x="72637" y="834941"/>
                  </a:lnTo>
                  <a:lnTo>
                    <a:pt x="0" y="834941"/>
                  </a:lnTo>
                  <a:close/>
                  <a:moveTo>
                    <a:pt x="0" y="762559"/>
                  </a:moveTo>
                  <a:lnTo>
                    <a:pt x="72637" y="762559"/>
                  </a:lnTo>
                  <a:lnTo>
                    <a:pt x="72637" y="617412"/>
                  </a:lnTo>
                  <a:lnTo>
                    <a:pt x="0" y="617412"/>
                  </a:lnTo>
                  <a:close/>
                  <a:moveTo>
                    <a:pt x="0" y="544775"/>
                  </a:moveTo>
                  <a:lnTo>
                    <a:pt x="72637" y="544775"/>
                  </a:lnTo>
                  <a:lnTo>
                    <a:pt x="72637" y="399501"/>
                  </a:lnTo>
                  <a:lnTo>
                    <a:pt x="0" y="399501"/>
                  </a:lnTo>
                  <a:close/>
                  <a:moveTo>
                    <a:pt x="0" y="326865"/>
                  </a:moveTo>
                  <a:lnTo>
                    <a:pt x="72637" y="326865"/>
                  </a:lnTo>
                  <a:lnTo>
                    <a:pt x="72637" y="181592"/>
                  </a:lnTo>
                  <a:lnTo>
                    <a:pt x="0" y="181592"/>
                  </a:lnTo>
                  <a:close/>
                  <a:moveTo>
                    <a:pt x="0" y="0"/>
                  </a:moveTo>
                  <a:lnTo>
                    <a:pt x="0" y="108955"/>
                  </a:lnTo>
                  <a:lnTo>
                    <a:pt x="72637" y="108955"/>
                  </a:lnTo>
                  <a:lnTo>
                    <a:pt x="72637" y="0"/>
                  </a:lnTo>
                  <a:close/>
                </a:path>
              </a:pathLst>
            </a:custGeom>
            <a:solidFill>
              <a:srgbClr val="D8DAD4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9" name="Forma libre 58">
              <a:extLst>
                <a:ext uri="{FF2B5EF4-FFF2-40B4-BE49-F238E27FC236}">
                  <a16:creationId xmlns:a16="http://schemas.microsoft.com/office/drawing/2014/main" id="{F36BE198-B114-6AF4-95BB-05E6B58CE24C}"/>
                </a:ext>
              </a:extLst>
            </p:cNvPr>
            <p:cNvSpPr/>
            <p:nvPr/>
          </p:nvSpPr>
          <p:spPr>
            <a:xfrm>
              <a:off x="14585241" y="12841579"/>
              <a:ext cx="72636" cy="1815789"/>
            </a:xfrm>
            <a:custGeom>
              <a:avLst/>
              <a:gdLst>
                <a:gd name="connsiteX0" fmla="*/ 0 w 72636"/>
                <a:gd name="connsiteY0" fmla="*/ 1815790 h 1815789"/>
                <a:gd name="connsiteX1" fmla="*/ 72636 w 72636"/>
                <a:gd name="connsiteY1" fmla="*/ 1815790 h 1815789"/>
                <a:gd name="connsiteX2" fmla="*/ 72636 w 72636"/>
                <a:gd name="connsiteY2" fmla="*/ 1706835 h 1815789"/>
                <a:gd name="connsiteX3" fmla="*/ 0 w 72636"/>
                <a:gd name="connsiteY3" fmla="*/ 1706835 h 1815789"/>
                <a:gd name="connsiteX4" fmla="*/ 0 w 72636"/>
                <a:gd name="connsiteY4" fmla="*/ 1634198 h 1815789"/>
                <a:gd name="connsiteX5" fmla="*/ 72636 w 72636"/>
                <a:gd name="connsiteY5" fmla="*/ 1634198 h 1815789"/>
                <a:gd name="connsiteX6" fmla="*/ 72636 w 72636"/>
                <a:gd name="connsiteY6" fmla="*/ 1488925 h 1815789"/>
                <a:gd name="connsiteX7" fmla="*/ 0 w 72636"/>
                <a:gd name="connsiteY7" fmla="*/ 1488925 h 1815789"/>
                <a:gd name="connsiteX8" fmla="*/ 0 w 72636"/>
                <a:gd name="connsiteY8" fmla="*/ 1416289 h 1815789"/>
                <a:gd name="connsiteX9" fmla="*/ 72636 w 72636"/>
                <a:gd name="connsiteY9" fmla="*/ 1416289 h 1815789"/>
                <a:gd name="connsiteX10" fmla="*/ 72636 w 72636"/>
                <a:gd name="connsiteY10" fmla="*/ 1271015 h 1815789"/>
                <a:gd name="connsiteX11" fmla="*/ 0 w 72636"/>
                <a:gd name="connsiteY11" fmla="*/ 1271015 h 1815789"/>
                <a:gd name="connsiteX12" fmla="*/ 0 w 72636"/>
                <a:gd name="connsiteY12" fmla="*/ 1198378 h 1815789"/>
                <a:gd name="connsiteX13" fmla="*/ 72636 w 72636"/>
                <a:gd name="connsiteY13" fmla="*/ 1198378 h 1815789"/>
                <a:gd name="connsiteX14" fmla="*/ 72636 w 72636"/>
                <a:gd name="connsiteY14" fmla="*/ 1053106 h 1815789"/>
                <a:gd name="connsiteX15" fmla="*/ 0 w 72636"/>
                <a:gd name="connsiteY15" fmla="*/ 1053106 h 1815789"/>
                <a:gd name="connsiteX16" fmla="*/ 0 w 72636"/>
                <a:gd name="connsiteY16" fmla="*/ 980468 h 1815789"/>
                <a:gd name="connsiteX17" fmla="*/ 72636 w 72636"/>
                <a:gd name="connsiteY17" fmla="*/ 980468 h 1815789"/>
                <a:gd name="connsiteX18" fmla="*/ 72636 w 72636"/>
                <a:gd name="connsiteY18" fmla="*/ 834941 h 1815789"/>
                <a:gd name="connsiteX19" fmla="*/ 0 w 72636"/>
                <a:gd name="connsiteY19" fmla="*/ 834941 h 1815789"/>
                <a:gd name="connsiteX20" fmla="*/ 0 w 72636"/>
                <a:gd name="connsiteY20" fmla="*/ 762559 h 1815789"/>
                <a:gd name="connsiteX21" fmla="*/ 72636 w 72636"/>
                <a:gd name="connsiteY21" fmla="*/ 762559 h 1815789"/>
                <a:gd name="connsiteX22" fmla="*/ 72636 w 72636"/>
                <a:gd name="connsiteY22" fmla="*/ 617412 h 1815789"/>
                <a:gd name="connsiteX23" fmla="*/ 0 w 72636"/>
                <a:gd name="connsiteY23" fmla="*/ 617412 h 1815789"/>
                <a:gd name="connsiteX24" fmla="*/ 0 w 72636"/>
                <a:gd name="connsiteY24" fmla="*/ 544775 h 1815789"/>
                <a:gd name="connsiteX25" fmla="*/ 72636 w 72636"/>
                <a:gd name="connsiteY25" fmla="*/ 544775 h 1815789"/>
                <a:gd name="connsiteX26" fmla="*/ 72636 w 72636"/>
                <a:gd name="connsiteY26" fmla="*/ 399501 h 1815789"/>
                <a:gd name="connsiteX27" fmla="*/ 0 w 72636"/>
                <a:gd name="connsiteY27" fmla="*/ 399501 h 1815789"/>
                <a:gd name="connsiteX28" fmla="*/ 0 w 72636"/>
                <a:gd name="connsiteY28" fmla="*/ 326865 h 1815789"/>
                <a:gd name="connsiteX29" fmla="*/ 72636 w 72636"/>
                <a:gd name="connsiteY29" fmla="*/ 326865 h 1815789"/>
                <a:gd name="connsiteX30" fmla="*/ 72636 w 72636"/>
                <a:gd name="connsiteY30" fmla="*/ 181592 h 1815789"/>
                <a:gd name="connsiteX31" fmla="*/ 0 w 72636"/>
                <a:gd name="connsiteY31" fmla="*/ 181592 h 1815789"/>
                <a:gd name="connsiteX32" fmla="*/ 0 w 72636"/>
                <a:gd name="connsiteY32" fmla="*/ 0 h 1815789"/>
                <a:gd name="connsiteX33" fmla="*/ 0 w 72636"/>
                <a:gd name="connsiteY33" fmla="*/ 108955 h 1815789"/>
                <a:gd name="connsiteX34" fmla="*/ 72636 w 72636"/>
                <a:gd name="connsiteY34" fmla="*/ 108955 h 1815789"/>
                <a:gd name="connsiteX35" fmla="*/ 72636 w 72636"/>
                <a:gd name="connsiteY35" fmla="*/ 0 h 1815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72636" h="1815789">
                  <a:moveTo>
                    <a:pt x="0" y="1815790"/>
                  </a:moveTo>
                  <a:lnTo>
                    <a:pt x="72636" y="1815790"/>
                  </a:lnTo>
                  <a:lnTo>
                    <a:pt x="72636" y="1706835"/>
                  </a:lnTo>
                  <a:lnTo>
                    <a:pt x="0" y="1706835"/>
                  </a:lnTo>
                  <a:close/>
                  <a:moveTo>
                    <a:pt x="0" y="1634198"/>
                  </a:moveTo>
                  <a:lnTo>
                    <a:pt x="72636" y="1634198"/>
                  </a:lnTo>
                  <a:lnTo>
                    <a:pt x="72636" y="1488925"/>
                  </a:lnTo>
                  <a:lnTo>
                    <a:pt x="0" y="1488925"/>
                  </a:lnTo>
                  <a:close/>
                  <a:moveTo>
                    <a:pt x="0" y="1416289"/>
                  </a:moveTo>
                  <a:lnTo>
                    <a:pt x="72636" y="1416289"/>
                  </a:lnTo>
                  <a:lnTo>
                    <a:pt x="72636" y="1271015"/>
                  </a:lnTo>
                  <a:lnTo>
                    <a:pt x="0" y="1271015"/>
                  </a:lnTo>
                  <a:close/>
                  <a:moveTo>
                    <a:pt x="0" y="1198378"/>
                  </a:moveTo>
                  <a:lnTo>
                    <a:pt x="72636" y="1198378"/>
                  </a:lnTo>
                  <a:lnTo>
                    <a:pt x="72636" y="1053106"/>
                  </a:lnTo>
                  <a:lnTo>
                    <a:pt x="0" y="1053106"/>
                  </a:lnTo>
                  <a:close/>
                  <a:moveTo>
                    <a:pt x="0" y="980468"/>
                  </a:moveTo>
                  <a:lnTo>
                    <a:pt x="72636" y="980468"/>
                  </a:lnTo>
                  <a:lnTo>
                    <a:pt x="72636" y="834941"/>
                  </a:lnTo>
                  <a:lnTo>
                    <a:pt x="0" y="834941"/>
                  </a:lnTo>
                  <a:close/>
                  <a:moveTo>
                    <a:pt x="0" y="762559"/>
                  </a:moveTo>
                  <a:lnTo>
                    <a:pt x="72636" y="762559"/>
                  </a:lnTo>
                  <a:lnTo>
                    <a:pt x="72636" y="617412"/>
                  </a:lnTo>
                  <a:lnTo>
                    <a:pt x="0" y="617412"/>
                  </a:lnTo>
                  <a:close/>
                  <a:moveTo>
                    <a:pt x="0" y="544775"/>
                  </a:moveTo>
                  <a:lnTo>
                    <a:pt x="72636" y="544775"/>
                  </a:lnTo>
                  <a:lnTo>
                    <a:pt x="72636" y="399501"/>
                  </a:lnTo>
                  <a:lnTo>
                    <a:pt x="0" y="399501"/>
                  </a:lnTo>
                  <a:close/>
                  <a:moveTo>
                    <a:pt x="0" y="326865"/>
                  </a:moveTo>
                  <a:lnTo>
                    <a:pt x="72636" y="326865"/>
                  </a:lnTo>
                  <a:lnTo>
                    <a:pt x="72636" y="181592"/>
                  </a:lnTo>
                  <a:lnTo>
                    <a:pt x="0" y="181592"/>
                  </a:lnTo>
                  <a:close/>
                  <a:moveTo>
                    <a:pt x="0" y="0"/>
                  </a:moveTo>
                  <a:lnTo>
                    <a:pt x="0" y="108955"/>
                  </a:lnTo>
                  <a:lnTo>
                    <a:pt x="72636" y="108955"/>
                  </a:lnTo>
                  <a:lnTo>
                    <a:pt x="72636" y="0"/>
                  </a:lnTo>
                  <a:close/>
                </a:path>
              </a:pathLst>
            </a:custGeom>
            <a:solidFill>
              <a:srgbClr val="D8DAD4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0" name="Forma libre 59">
              <a:extLst>
                <a:ext uri="{FF2B5EF4-FFF2-40B4-BE49-F238E27FC236}">
                  <a16:creationId xmlns:a16="http://schemas.microsoft.com/office/drawing/2014/main" id="{B6D471D7-2B64-B76C-39EB-F83D747D2920}"/>
                </a:ext>
              </a:extLst>
            </p:cNvPr>
            <p:cNvSpPr/>
            <p:nvPr/>
          </p:nvSpPr>
          <p:spPr>
            <a:xfrm>
              <a:off x="12442713" y="12587351"/>
              <a:ext cx="290419" cy="290546"/>
            </a:xfrm>
            <a:custGeom>
              <a:avLst/>
              <a:gdLst>
                <a:gd name="connsiteX0" fmla="*/ 72509 w 290419"/>
                <a:gd name="connsiteY0" fmla="*/ 217910 h 290546"/>
                <a:gd name="connsiteX1" fmla="*/ 217910 w 290419"/>
                <a:gd name="connsiteY1" fmla="*/ 217910 h 290546"/>
                <a:gd name="connsiteX2" fmla="*/ 217910 w 290419"/>
                <a:gd name="connsiteY2" fmla="*/ 73272 h 290546"/>
                <a:gd name="connsiteX3" fmla="*/ 72509 w 290419"/>
                <a:gd name="connsiteY3" fmla="*/ 73272 h 290546"/>
                <a:gd name="connsiteX4" fmla="*/ 254101 w 290419"/>
                <a:gd name="connsiteY4" fmla="*/ 290547 h 290546"/>
                <a:gd name="connsiteX5" fmla="*/ 36191 w 290419"/>
                <a:gd name="connsiteY5" fmla="*/ 290547 h 290546"/>
                <a:gd name="connsiteX6" fmla="*/ 0 w 290419"/>
                <a:gd name="connsiteY6" fmla="*/ 254229 h 290546"/>
                <a:gd name="connsiteX7" fmla="*/ 0 w 290419"/>
                <a:gd name="connsiteY7" fmla="*/ 36319 h 290546"/>
                <a:gd name="connsiteX8" fmla="*/ 36191 w 290419"/>
                <a:gd name="connsiteY8" fmla="*/ 0 h 290546"/>
                <a:gd name="connsiteX9" fmla="*/ 254101 w 290419"/>
                <a:gd name="connsiteY9" fmla="*/ 0 h 290546"/>
                <a:gd name="connsiteX10" fmla="*/ 290420 w 290419"/>
                <a:gd name="connsiteY10" fmla="*/ 36319 h 290546"/>
                <a:gd name="connsiteX11" fmla="*/ 290420 w 290419"/>
                <a:gd name="connsiteY11" fmla="*/ 254229 h 290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90419" h="290546">
                  <a:moveTo>
                    <a:pt x="72509" y="217910"/>
                  </a:moveTo>
                  <a:lnTo>
                    <a:pt x="217910" y="217910"/>
                  </a:lnTo>
                  <a:lnTo>
                    <a:pt x="217910" y="73272"/>
                  </a:lnTo>
                  <a:lnTo>
                    <a:pt x="72509" y="73272"/>
                  </a:lnTo>
                  <a:close/>
                  <a:moveTo>
                    <a:pt x="254101" y="290547"/>
                  </a:moveTo>
                  <a:lnTo>
                    <a:pt x="36191" y="290547"/>
                  </a:lnTo>
                  <a:lnTo>
                    <a:pt x="0" y="254229"/>
                  </a:lnTo>
                  <a:lnTo>
                    <a:pt x="0" y="36319"/>
                  </a:lnTo>
                  <a:lnTo>
                    <a:pt x="36191" y="0"/>
                  </a:lnTo>
                  <a:lnTo>
                    <a:pt x="254101" y="0"/>
                  </a:lnTo>
                  <a:lnTo>
                    <a:pt x="290420" y="36319"/>
                  </a:lnTo>
                  <a:lnTo>
                    <a:pt x="290420" y="254229"/>
                  </a:lnTo>
                  <a:close/>
                </a:path>
              </a:pathLst>
            </a:custGeom>
            <a:solidFill>
              <a:srgbClr val="D8DAD4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1" name="Forma libre 60">
              <a:extLst>
                <a:ext uri="{FF2B5EF4-FFF2-40B4-BE49-F238E27FC236}">
                  <a16:creationId xmlns:a16="http://schemas.microsoft.com/office/drawing/2014/main" id="{89E8BC7C-5CE6-3821-7F9E-B4B521E908D3}"/>
                </a:ext>
              </a:extLst>
            </p:cNvPr>
            <p:cNvSpPr/>
            <p:nvPr/>
          </p:nvSpPr>
          <p:spPr>
            <a:xfrm>
              <a:off x="14476285" y="12587351"/>
              <a:ext cx="290546" cy="290546"/>
            </a:xfrm>
            <a:custGeom>
              <a:avLst/>
              <a:gdLst>
                <a:gd name="connsiteX0" fmla="*/ 72636 w 290546"/>
                <a:gd name="connsiteY0" fmla="*/ 217910 h 290546"/>
                <a:gd name="connsiteX1" fmla="*/ 217910 w 290546"/>
                <a:gd name="connsiteY1" fmla="*/ 217910 h 290546"/>
                <a:gd name="connsiteX2" fmla="*/ 217910 w 290546"/>
                <a:gd name="connsiteY2" fmla="*/ 73272 h 290546"/>
                <a:gd name="connsiteX3" fmla="*/ 72636 w 290546"/>
                <a:gd name="connsiteY3" fmla="*/ 73272 h 290546"/>
                <a:gd name="connsiteX4" fmla="*/ 254229 w 290546"/>
                <a:gd name="connsiteY4" fmla="*/ 290547 h 290546"/>
                <a:gd name="connsiteX5" fmla="*/ 36318 w 290546"/>
                <a:gd name="connsiteY5" fmla="*/ 290547 h 290546"/>
                <a:gd name="connsiteX6" fmla="*/ 0 w 290546"/>
                <a:gd name="connsiteY6" fmla="*/ 254229 h 290546"/>
                <a:gd name="connsiteX7" fmla="*/ 0 w 290546"/>
                <a:gd name="connsiteY7" fmla="*/ 36319 h 290546"/>
                <a:gd name="connsiteX8" fmla="*/ 36318 w 290546"/>
                <a:gd name="connsiteY8" fmla="*/ 0 h 290546"/>
                <a:gd name="connsiteX9" fmla="*/ 254229 w 290546"/>
                <a:gd name="connsiteY9" fmla="*/ 0 h 290546"/>
                <a:gd name="connsiteX10" fmla="*/ 290547 w 290546"/>
                <a:gd name="connsiteY10" fmla="*/ 36319 h 290546"/>
                <a:gd name="connsiteX11" fmla="*/ 290547 w 290546"/>
                <a:gd name="connsiteY11" fmla="*/ 254229 h 290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90546" h="290546">
                  <a:moveTo>
                    <a:pt x="72636" y="217910"/>
                  </a:moveTo>
                  <a:lnTo>
                    <a:pt x="217910" y="217910"/>
                  </a:lnTo>
                  <a:lnTo>
                    <a:pt x="217910" y="73272"/>
                  </a:lnTo>
                  <a:lnTo>
                    <a:pt x="72636" y="73272"/>
                  </a:lnTo>
                  <a:close/>
                  <a:moveTo>
                    <a:pt x="254229" y="290547"/>
                  </a:moveTo>
                  <a:lnTo>
                    <a:pt x="36318" y="290547"/>
                  </a:lnTo>
                  <a:lnTo>
                    <a:pt x="0" y="254229"/>
                  </a:lnTo>
                  <a:lnTo>
                    <a:pt x="0" y="36319"/>
                  </a:lnTo>
                  <a:lnTo>
                    <a:pt x="36318" y="0"/>
                  </a:lnTo>
                  <a:lnTo>
                    <a:pt x="254229" y="0"/>
                  </a:lnTo>
                  <a:lnTo>
                    <a:pt x="290547" y="36319"/>
                  </a:lnTo>
                  <a:lnTo>
                    <a:pt x="290547" y="254229"/>
                  </a:lnTo>
                  <a:close/>
                </a:path>
              </a:pathLst>
            </a:custGeom>
            <a:solidFill>
              <a:srgbClr val="D8DAD4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2" name="Forma libre 61">
              <a:extLst>
                <a:ext uri="{FF2B5EF4-FFF2-40B4-BE49-F238E27FC236}">
                  <a16:creationId xmlns:a16="http://schemas.microsoft.com/office/drawing/2014/main" id="{3F54789A-22DD-F781-811E-5CE7AAEB0024}"/>
                </a:ext>
              </a:extLst>
            </p:cNvPr>
            <p:cNvSpPr/>
            <p:nvPr/>
          </p:nvSpPr>
          <p:spPr>
            <a:xfrm>
              <a:off x="12442713" y="14621051"/>
              <a:ext cx="290419" cy="290546"/>
            </a:xfrm>
            <a:custGeom>
              <a:avLst/>
              <a:gdLst>
                <a:gd name="connsiteX0" fmla="*/ 254101 w 290419"/>
                <a:gd name="connsiteY0" fmla="*/ 290547 h 290546"/>
                <a:gd name="connsiteX1" fmla="*/ 36191 w 290419"/>
                <a:gd name="connsiteY1" fmla="*/ 290547 h 290546"/>
                <a:gd name="connsiteX2" fmla="*/ 0 w 290419"/>
                <a:gd name="connsiteY2" fmla="*/ 254102 h 290546"/>
                <a:gd name="connsiteX3" fmla="*/ 0 w 290419"/>
                <a:gd name="connsiteY3" fmla="*/ 36318 h 290546"/>
                <a:gd name="connsiteX4" fmla="*/ 36191 w 290419"/>
                <a:gd name="connsiteY4" fmla="*/ 0 h 290546"/>
                <a:gd name="connsiteX5" fmla="*/ 254101 w 290419"/>
                <a:gd name="connsiteY5" fmla="*/ 0 h 290546"/>
                <a:gd name="connsiteX6" fmla="*/ 290420 w 290419"/>
                <a:gd name="connsiteY6" fmla="*/ 36318 h 290546"/>
                <a:gd name="connsiteX7" fmla="*/ 290420 w 290419"/>
                <a:gd name="connsiteY7" fmla="*/ 254102 h 290546"/>
                <a:gd name="connsiteX8" fmla="*/ 72509 w 290419"/>
                <a:gd name="connsiteY8" fmla="*/ 217783 h 290546"/>
                <a:gd name="connsiteX9" fmla="*/ 217910 w 290419"/>
                <a:gd name="connsiteY9" fmla="*/ 217783 h 290546"/>
                <a:gd name="connsiteX10" fmla="*/ 217910 w 290419"/>
                <a:gd name="connsiteY10" fmla="*/ 72636 h 290546"/>
                <a:gd name="connsiteX11" fmla="*/ 72509 w 290419"/>
                <a:gd name="connsiteY11" fmla="*/ 72636 h 290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90419" h="290546">
                  <a:moveTo>
                    <a:pt x="254101" y="290547"/>
                  </a:moveTo>
                  <a:lnTo>
                    <a:pt x="36191" y="290547"/>
                  </a:lnTo>
                  <a:lnTo>
                    <a:pt x="0" y="254102"/>
                  </a:lnTo>
                  <a:lnTo>
                    <a:pt x="0" y="36318"/>
                  </a:lnTo>
                  <a:lnTo>
                    <a:pt x="36191" y="0"/>
                  </a:lnTo>
                  <a:lnTo>
                    <a:pt x="254101" y="0"/>
                  </a:lnTo>
                  <a:lnTo>
                    <a:pt x="290420" y="36318"/>
                  </a:lnTo>
                  <a:lnTo>
                    <a:pt x="290420" y="254102"/>
                  </a:lnTo>
                  <a:close/>
                  <a:moveTo>
                    <a:pt x="72509" y="217783"/>
                  </a:moveTo>
                  <a:lnTo>
                    <a:pt x="217910" y="217783"/>
                  </a:lnTo>
                  <a:lnTo>
                    <a:pt x="217910" y="72636"/>
                  </a:lnTo>
                  <a:lnTo>
                    <a:pt x="72509" y="72636"/>
                  </a:lnTo>
                  <a:close/>
                </a:path>
              </a:pathLst>
            </a:custGeom>
            <a:solidFill>
              <a:srgbClr val="D8DAD4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3" name="Forma libre 62">
              <a:extLst>
                <a:ext uri="{FF2B5EF4-FFF2-40B4-BE49-F238E27FC236}">
                  <a16:creationId xmlns:a16="http://schemas.microsoft.com/office/drawing/2014/main" id="{690A5F97-B006-CAEF-D58C-E03D7931EC61}"/>
                </a:ext>
              </a:extLst>
            </p:cNvPr>
            <p:cNvSpPr/>
            <p:nvPr/>
          </p:nvSpPr>
          <p:spPr>
            <a:xfrm>
              <a:off x="14476285" y="14621051"/>
              <a:ext cx="290546" cy="290546"/>
            </a:xfrm>
            <a:custGeom>
              <a:avLst/>
              <a:gdLst>
                <a:gd name="connsiteX0" fmla="*/ 72636 w 290546"/>
                <a:gd name="connsiteY0" fmla="*/ 217783 h 290546"/>
                <a:gd name="connsiteX1" fmla="*/ 217910 w 290546"/>
                <a:gd name="connsiteY1" fmla="*/ 217783 h 290546"/>
                <a:gd name="connsiteX2" fmla="*/ 217910 w 290546"/>
                <a:gd name="connsiteY2" fmla="*/ 72636 h 290546"/>
                <a:gd name="connsiteX3" fmla="*/ 72636 w 290546"/>
                <a:gd name="connsiteY3" fmla="*/ 72636 h 290546"/>
                <a:gd name="connsiteX4" fmla="*/ 254229 w 290546"/>
                <a:gd name="connsiteY4" fmla="*/ 290547 h 290546"/>
                <a:gd name="connsiteX5" fmla="*/ 36318 w 290546"/>
                <a:gd name="connsiteY5" fmla="*/ 290547 h 290546"/>
                <a:gd name="connsiteX6" fmla="*/ 0 w 290546"/>
                <a:gd name="connsiteY6" fmla="*/ 254102 h 290546"/>
                <a:gd name="connsiteX7" fmla="*/ 0 w 290546"/>
                <a:gd name="connsiteY7" fmla="*/ 36318 h 290546"/>
                <a:gd name="connsiteX8" fmla="*/ 36318 w 290546"/>
                <a:gd name="connsiteY8" fmla="*/ 0 h 290546"/>
                <a:gd name="connsiteX9" fmla="*/ 254229 w 290546"/>
                <a:gd name="connsiteY9" fmla="*/ 0 h 290546"/>
                <a:gd name="connsiteX10" fmla="*/ 290547 w 290546"/>
                <a:gd name="connsiteY10" fmla="*/ 36318 h 290546"/>
                <a:gd name="connsiteX11" fmla="*/ 290547 w 290546"/>
                <a:gd name="connsiteY11" fmla="*/ 254102 h 290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90546" h="290546">
                  <a:moveTo>
                    <a:pt x="72636" y="217783"/>
                  </a:moveTo>
                  <a:lnTo>
                    <a:pt x="217910" y="217783"/>
                  </a:lnTo>
                  <a:lnTo>
                    <a:pt x="217910" y="72636"/>
                  </a:lnTo>
                  <a:lnTo>
                    <a:pt x="72636" y="72636"/>
                  </a:lnTo>
                  <a:close/>
                  <a:moveTo>
                    <a:pt x="254229" y="290547"/>
                  </a:moveTo>
                  <a:lnTo>
                    <a:pt x="36318" y="290547"/>
                  </a:lnTo>
                  <a:lnTo>
                    <a:pt x="0" y="254102"/>
                  </a:lnTo>
                  <a:lnTo>
                    <a:pt x="0" y="36318"/>
                  </a:lnTo>
                  <a:lnTo>
                    <a:pt x="36318" y="0"/>
                  </a:lnTo>
                  <a:lnTo>
                    <a:pt x="254229" y="0"/>
                  </a:lnTo>
                  <a:lnTo>
                    <a:pt x="290547" y="36318"/>
                  </a:lnTo>
                  <a:lnTo>
                    <a:pt x="290547" y="254102"/>
                  </a:lnTo>
                  <a:close/>
                </a:path>
              </a:pathLst>
            </a:custGeom>
            <a:solidFill>
              <a:srgbClr val="D8DAD4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4" name="Forma libre 63">
              <a:extLst>
                <a:ext uri="{FF2B5EF4-FFF2-40B4-BE49-F238E27FC236}">
                  <a16:creationId xmlns:a16="http://schemas.microsoft.com/office/drawing/2014/main" id="{556CF73B-E81A-12E7-1DF5-6C4DE31CFF36}"/>
                </a:ext>
              </a:extLst>
            </p:cNvPr>
            <p:cNvSpPr/>
            <p:nvPr/>
          </p:nvSpPr>
          <p:spPr>
            <a:xfrm>
              <a:off x="12709766" y="12900629"/>
              <a:ext cx="1791027" cy="1714708"/>
            </a:xfrm>
            <a:custGeom>
              <a:avLst/>
              <a:gdLst>
                <a:gd name="connsiteX0" fmla="*/ 1420097 w 1791027"/>
                <a:gd name="connsiteY0" fmla="*/ 1714709 h 1714708"/>
                <a:gd name="connsiteX1" fmla="*/ 894878 w 1791027"/>
                <a:gd name="connsiteY1" fmla="*/ 1380350 h 1714708"/>
                <a:gd name="connsiteX2" fmla="*/ 369914 w 1791027"/>
                <a:gd name="connsiteY2" fmla="*/ 1714709 h 1714708"/>
                <a:gd name="connsiteX3" fmla="*/ 315182 w 1791027"/>
                <a:gd name="connsiteY3" fmla="*/ 1675214 h 1714708"/>
                <a:gd name="connsiteX4" fmla="*/ 467566 w 1791027"/>
                <a:gd name="connsiteY4" fmla="*/ 1068471 h 1714708"/>
                <a:gd name="connsiteX5" fmla="*/ 0 w 1791027"/>
                <a:gd name="connsiteY5" fmla="*/ 658301 h 1714708"/>
                <a:gd name="connsiteX6" fmla="*/ 22096 w 1791027"/>
                <a:gd name="connsiteY6" fmla="*/ 594808 h 1714708"/>
                <a:gd name="connsiteX7" fmla="*/ 631634 w 1791027"/>
                <a:gd name="connsiteY7" fmla="*/ 565474 h 1714708"/>
                <a:gd name="connsiteX8" fmla="*/ 862243 w 1791027"/>
                <a:gd name="connsiteY8" fmla="*/ 0 h 1714708"/>
                <a:gd name="connsiteX9" fmla="*/ 928657 w 1791027"/>
                <a:gd name="connsiteY9" fmla="*/ 0 h 1714708"/>
                <a:gd name="connsiteX10" fmla="*/ 1159267 w 1791027"/>
                <a:gd name="connsiteY10" fmla="*/ 565474 h 1714708"/>
                <a:gd name="connsiteX11" fmla="*/ 1768805 w 1791027"/>
                <a:gd name="connsiteY11" fmla="*/ 594808 h 1714708"/>
                <a:gd name="connsiteX12" fmla="*/ 1791028 w 1791027"/>
                <a:gd name="connsiteY12" fmla="*/ 658301 h 1714708"/>
                <a:gd name="connsiteX13" fmla="*/ 1323587 w 1791027"/>
                <a:gd name="connsiteY13" fmla="*/ 1068471 h 1714708"/>
                <a:gd name="connsiteX14" fmla="*/ 1475972 w 1791027"/>
                <a:gd name="connsiteY14" fmla="*/ 1675214 h 1714708"/>
                <a:gd name="connsiteX15" fmla="*/ 875451 w 1791027"/>
                <a:gd name="connsiteY15" fmla="*/ 1306572 h 1714708"/>
                <a:gd name="connsiteX16" fmla="*/ 914435 w 1791027"/>
                <a:gd name="connsiteY16" fmla="*/ 1306572 h 1714708"/>
                <a:gd name="connsiteX17" fmla="*/ 1382255 w 1791027"/>
                <a:gd name="connsiteY17" fmla="*/ 1604483 h 1714708"/>
                <a:gd name="connsiteX18" fmla="*/ 1247014 w 1791027"/>
                <a:gd name="connsiteY18" fmla="*/ 1064660 h 1714708"/>
                <a:gd name="connsiteX19" fmla="*/ 1258316 w 1791027"/>
                <a:gd name="connsiteY19" fmla="*/ 1028596 h 1714708"/>
                <a:gd name="connsiteX20" fmla="*/ 1675089 w 1791027"/>
                <a:gd name="connsiteY20" fmla="*/ 662873 h 1714708"/>
                <a:gd name="connsiteX21" fmla="*/ 1132600 w 1791027"/>
                <a:gd name="connsiteY21" fmla="*/ 636714 h 1714708"/>
                <a:gd name="connsiteX22" fmla="*/ 1100599 w 1791027"/>
                <a:gd name="connsiteY22" fmla="*/ 614237 h 1714708"/>
                <a:gd name="connsiteX23" fmla="*/ 894878 w 1791027"/>
                <a:gd name="connsiteY23" fmla="*/ 109717 h 1714708"/>
                <a:gd name="connsiteX24" fmla="*/ 689287 w 1791027"/>
                <a:gd name="connsiteY24" fmla="*/ 614237 h 1714708"/>
                <a:gd name="connsiteX25" fmla="*/ 657286 w 1791027"/>
                <a:gd name="connsiteY25" fmla="*/ 636714 h 1714708"/>
                <a:gd name="connsiteX26" fmla="*/ 114796 w 1791027"/>
                <a:gd name="connsiteY26" fmla="*/ 662873 h 1714708"/>
                <a:gd name="connsiteX27" fmla="*/ 531568 w 1791027"/>
                <a:gd name="connsiteY27" fmla="*/ 1028596 h 1714708"/>
                <a:gd name="connsiteX28" fmla="*/ 542870 w 1791027"/>
                <a:gd name="connsiteY28" fmla="*/ 1064660 h 1714708"/>
                <a:gd name="connsiteX29" fmla="*/ 408010 w 1791027"/>
                <a:gd name="connsiteY29" fmla="*/ 1604483 h 1714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1791027" h="1714708">
                  <a:moveTo>
                    <a:pt x="1420097" y="1714709"/>
                  </a:moveTo>
                  <a:lnTo>
                    <a:pt x="894878" y="1380350"/>
                  </a:lnTo>
                  <a:lnTo>
                    <a:pt x="369914" y="1714709"/>
                  </a:lnTo>
                  <a:lnTo>
                    <a:pt x="315182" y="1675214"/>
                  </a:lnTo>
                  <a:lnTo>
                    <a:pt x="467566" y="1068471"/>
                  </a:lnTo>
                  <a:lnTo>
                    <a:pt x="0" y="658301"/>
                  </a:lnTo>
                  <a:lnTo>
                    <a:pt x="22096" y="594808"/>
                  </a:lnTo>
                  <a:lnTo>
                    <a:pt x="631634" y="565474"/>
                  </a:lnTo>
                  <a:lnTo>
                    <a:pt x="862243" y="0"/>
                  </a:lnTo>
                  <a:lnTo>
                    <a:pt x="928657" y="0"/>
                  </a:lnTo>
                  <a:lnTo>
                    <a:pt x="1159267" y="565474"/>
                  </a:lnTo>
                  <a:lnTo>
                    <a:pt x="1768805" y="594808"/>
                  </a:lnTo>
                  <a:lnTo>
                    <a:pt x="1791028" y="658301"/>
                  </a:lnTo>
                  <a:lnTo>
                    <a:pt x="1323587" y="1068471"/>
                  </a:lnTo>
                  <a:lnTo>
                    <a:pt x="1475972" y="1675214"/>
                  </a:lnTo>
                  <a:close/>
                  <a:moveTo>
                    <a:pt x="875451" y="1306572"/>
                  </a:moveTo>
                  <a:lnTo>
                    <a:pt x="914435" y="1306572"/>
                  </a:lnTo>
                  <a:lnTo>
                    <a:pt x="1382255" y="1604483"/>
                  </a:lnTo>
                  <a:lnTo>
                    <a:pt x="1247014" y="1064660"/>
                  </a:lnTo>
                  <a:lnTo>
                    <a:pt x="1258316" y="1028596"/>
                  </a:lnTo>
                  <a:lnTo>
                    <a:pt x="1675089" y="662873"/>
                  </a:lnTo>
                  <a:lnTo>
                    <a:pt x="1132600" y="636714"/>
                  </a:lnTo>
                  <a:lnTo>
                    <a:pt x="1100599" y="614237"/>
                  </a:lnTo>
                  <a:lnTo>
                    <a:pt x="894878" y="109717"/>
                  </a:lnTo>
                  <a:lnTo>
                    <a:pt x="689287" y="614237"/>
                  </a:lnTo>
                  <a:lnTo>
                    <a:pt x="657286" y="636714"/>
                  </a:lnTo>
                  <a:lnTo>
                    <a:pt x="114796" y="662873"/>
                  </a:lnTo>
                  <a:lnTo>
                    <a:pt x="531568" y="1028596"/>
                  </a:lnTo>
                  <a:lnTo>
                    <a:pt x="542870" y="1064660"/>
                  </a:lnTo>
                  <a:lnTo>
                    <a:pt x="408010" y="1604483"/>
                  </a:lnTo>
                  <a:close/>
                </a:path>
              </a:pathLst>
            </a:custGeom>
            <a:solidFill>
              <a:srgbClr val="D8DAD4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99" name="Grupo 98">
            <a:extLst>
              <a:ext uri="{FF2B5EF4-FFF2-40B4-BE49-F238E27FC236}">
                <a16:creationId xmlns:a16="http://schemas.microsoft.com/office/drawing/2014/main" id="{D1E670EA-DB62-3012-CF7B-A07FC869EC1C}"/>
              </a:ext>
            </a:extLst>
          </p:cNvPr>
          <p:cNvGrpSpPr/>
          <p:nvPr/>
        </p:nvGrpSpPr>
        <p:grpSpPr>
          <a:xfrm>
            <a:off x="6865549" y="4951193"/>
            <a:ext cx="229614" cy="357063"/>
            <a:chOff x="12860845" y="32089919"/>
            <a:chExt cx="1488186" cy="2314214"/>
          </a:xfrm>
        </p:grpSpPr>
        <p:sp>
          <p:nvSpPr>
            <p:cNvPr id="65" name="Forma libre 64">
              <a:extLst>
                <a:ext uri="{FF2B5EF4-FFF2-40B4-BE49-F238E27FC236}">
                  <a16:creationId xmlns:a16="http://schemas.microsoft.com/office/drawing/2014/main" id="{7B47EE7A-A8FC-ABF6-2397-5763973081E6}"/>
                </a:ext>
              </a:extLst>
            </p:cNvPr>
            <p:cNvSpPr/>
            <p:nvPr/>
          </p:nvSpPr>
          <p:spPr>
            <a:xfrm>
              <a:off x="12860845" y="33289058"/>
              <a:ext cx="416808" cy="788210"/>
            </a:xfrm>
            <a:custGeom>
              <a:avLst/>
              <a:gdLst>
                <a:gd name="connsiteX0" fmla="*/ 380744 w 416808"/>
                <a:gd name="connsiteY0" fmla="*/ 788210 h 788210"/>
                <a:gd name="connsiteX1" fmla="*/ 126770 w 416808"/>
                <a:gd name="connsiteY1" fmla="*/ 788210 h 788210"/>
                <a:gd name="connsiteX2" fmla="*/ 97690 w 416808"/>
                <a:gd name="connsiteY2" fmla="*/ 773732 h 788210"/>
                <a:gd name="connsiteX3" fmla="*/ 164866 w 416808"/>
                <a:gd name="connsiteY3" fmla="*/ 0 h 788210"/>
                <a:gd name="connsiteX4" fmla="*/ 215661 w 416808"/>
                <a:gd name="connsiteY4" fmla="*/ 50795 h 788210"/>
                <a:gd name="connsiteX5" fmla="*/ 145182 w 416808"/>
                <a:gd name="connsiteY5" fmla="*/ 715066 h 788210"/>
                <a:gd name="connsiteX6" fmla="*/ 344172 w 416808"/>
                <a:gd name="connsiteY6" fmla="*/ 715066 h 788210"/>
                <a:gd name="connsiteX7" fmla="*/ 344172 w 416808"/>
                <a:gd name="connsiteY7" fmla="*/ 533473 h 788210"/>
                <a:gd name="connsiteX8" fmla="*/ 416808 w 416808"/>
                <a:gd name="connsiteY8" fmla="*/ 533473 h 788210"/>
                <a:gd name="connsiteX9" fmla="*/ 416808 w 416808"/>
                <a:gd name="connsiteY9" fmla="*/ 751385 h 78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16808" h="788210">
                  <a:moveTo>
                    <a:pt x="380744" y="788210"/>
                  </a:moveTo>
                  <a:lnTo>
                    <a:pt x="126770" y="788210"/>
                  </a:lnTo>
                  <a:lnTo>
                    <a:pt x="97690" y="773732"/>
                  </a:lnTo>
                  <a:cubicBezTo>
                    <a:pt x="-25742" y="608649"/>
                    <a:pt x="-61044" y="225784"/>
                    <a:pt x="164866" y="0"/>
                  </a:cubicBezTo>
                  <a:lnTo>
                    <a:pt x="215661" y="50795"/>
                  </a:lnTo>
                  <a:cubicBezTo>
                    <a:pt x="26450" y="240008"/>
                    <a:pt x="48038" y="566491"/>
                    <a:pt x="145182" y="715066"/>
                  </a:cubicBezTo>
                  <a:lnTo>
                    <a:pt x="344172" y="715066"/>
                  </a:lnTo>
                  <a:lnTo>
                    <a:pt x="344172" y="533473"/>
                  </a:lnTo>
                  <a:lnTo>
                    <a:pt x="416808" y="533473"/>
                  </a:lnTo>
                  <a:lnTo>
                    <a:pt x="416808" y="751385"/>
                  </a:lnTo>
                  <a:close/>
                </a:path>
              </a:pathLst>
            </a:custGeom>
            <a:solidFill>
              <a:srgbClr val="D8DAD4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6" name="Forma libre 65">
              <a:extLst>
                <a:ext uri="{FF2B5EF4-FFF2-40B4-BE49-F238E27FC236}">
                  <a16:creationId xmlns:a16="http://schemas.microsoft.com/office/drawing/2014/main" id="{EB15EDFA-02D8-4DFE-2005-D543A43D3CA8}"/>
                </a:ext>
              </a:extLst>
            </p:cNvPr>
            <p:cNvSpPr/>
            <p:nvPr/>
          </p:nvSpPr>
          <p:spPr>
            <a:xfrm>
              <a:off x="13932273" y="33289567"/>
              <a:ext cx="416758" cy="787701"/>
            </a:xfrm>
            <a:custGeom>
              <a:avLst/>
              <a:gdLst>
                <a:gd name="connsiteX0" fmla="*/ 290293 w 416758"/>
                <a:gd name="connsiteY0" fmla="*/ 787702 h 787701"/>
                <a:gd name="connsiteX1" fmla="*/ 36318 w 416758"/>
                <a:gd name="connsiteY1" fmla="*/ 787702 h 787701"/>
                <a:gd name="connsiteX2" fmla="*/ 0 w 416758"/>
                <a:gd name="connsiteY2" fmla="*/ 751382 h 787701"/>
                <a:gd name="connsiteX3" fmla="*/ 0 w 416758"/>
                <a:gd name="connsiteY3" fmla="*/ 533473 h 787701"/>
                <a:gd name="connsiteX4" fmla="*/ 72636 w 416758"/>
                <a:gd name="connsiteY4" fmla="*/ 533473 h 787701"/>
                <a:gd name="connsiteX5" fmla="*/ 72636 w 416758"/>
                <a:gd name="connsiteY5" fmla="*/ 715066 h 787701"/>
                <a:gd name="connsiteX6" fmla="*/ 271626 w 416758"/>
                <a:gd name="connsiteY6" fmla="*/ 715066 h 787701"/>
                <a:gd name="connsiteX7" fmla="*/ 201147 w 416758"/>
                <a:gd name="connsiteY7" fmla="*/ 50795 h 787701"/>
                <a:gd name="connsiteX8" fmla="*/ 251942 w 416758"/>
                <a:gd name="connsiteY8" fmla="*/ 0 h 787701"/>
                <a:gd name="connsiteX9" fmla="*/ 319119 w 416758"/>
                <a:gd name="connsiteY9" fmla="*/ 773732 h 787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16758" h="787701">
                  <a:moveTo>
                    <a:pt x="290293" y="787702"/>
                  </a:moveTo>
                  <a:lnTo>
                    <a:pt x="36318" y="787702"/>
                  </a:lnTo>
                  <a:lnTo>
                    <a:pt x="0" y="751382"/>
                  </a:lnTo>
                  <a:lnTo>
                    <a:pt x="0" y="533473"/>
                  </a:lnTo>
                  <a:lnTo>
                    <a:pt x="72636" y="533473"/>
                  </a:lnTo>
                  <a:lnTo>
                    <a:pt x="72636" y="715066"/>
                  </a:lnTo>
                  <a:lnTo>
                    <a:pt x="271626" y="715066"/>
                  </a:lnTo>
                  <a:cubicBezTo>
                    <a:pt x="368771" y="566491"/>
                    <a:pt x="390359" y="240005"/>
                    <a:pt x="201147" y="50795"/>
                  </a:cubicBezTo>
                  <a:lnTo>
                    <a:pt x="251942" y="0"/>
                  </a:lnTo>
                  <a:cubicBezTo>
                    <a:pt x="477853" y="225784"/>
                    <a:pt x="442423" y="609539"/>
                    <a:pt x="319119" y="773732"/>
                  </a:cubicBezTo>
                  <a:close/>
                </a:path>
              </a:pathLst>
            </a:custGeom>
            <a:solidFill>
              <a:srgbClr val="D8DAD4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7" name="Forma libre 66">
              <a:extLst>
                <a:ext uri="{FF2B5EF4-FFF2-40B4-BE49-F238E27FC236}">
                  <a16:creationId xmlns:a16="http://schemas.microsoft.com/office/drawing/2014/main" id="{1C475183-91FC-2596-E661-4A4B13336318}"/>
                </a:ext>
              </a:extLst>
            </p:cNvPr>
            <p:cNvSpPr/>
            <p:nvPr/>
          </p:nvSpPr>
          <p:spPr>
            <a:xfrm>
              <a:off x="13350543" y="33361567"/>
              <a:ext cx="507948" cy="715701"/>
            </a:xfrm>
            <a:custGeom>
              <a:avLst/>
              <a:gdLst>
                <a:gd name="connsiteX0" fmla="*/ 472012 w 507948"/>
                <a:gd name="connsiteY0" fmla="*/ 715701 h 715701"/>
                <a:gd name="connsiteX1" fmla="*/ 36318 w 507948"/>
                <a:gd name="connsiteY1" fmla="*/ 715701 h 715701"/>
                <a:gd name="connsiteX2" fmla="*/ 0 w 507948"/>
                <a:gd name="connsiteY2" fmla="*/ 679382 h 715701"/>
                <a:gd name="connsiteX3" fmla="*/ 228577 w 507948"/>
                <a:gd name="connsiteY3" fmla="*/ 0 h 715701"/>
                <a:gd name="connsiteX4" fmla="*/ 279372 w 507948"/>
                <a:gd name="connsiteY4" fmla="*/ 0 h 715701"/>
                <a:gd name="connsiteX5" fmla="*/ 507949 w 507948"/>
                <a:gd name="connsiteY5" fmla="*/ 679382 h 715701"/>
                <a:gd name="connsiteX6" fmla="*/ 73272 w 507948"/>
                <a:gd name="connsiteY6" fmla="*/ 643065 h 715701"/>
                <a:gd name="connsiteX7" fmla="*/ 435058 w 507948"/>
                <a:gd name="connsiteY7" fmla="*/ 643065 h 715701"/>
                <a:gd name="connsiteX8" fmla="*/ 254229 w 507948"/>
                <a:gd name="connsiteY8" fmla="*/ 79748 h 715701"/>
                <a:gd name="connsiteX9" fmla="*/ 73272 w 507948"/>
                <a:gd name="connsiteY9" fmla="*/ 643065 h 715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7948" h="715701">
                  <a:moveTo>
                    <a:pt x="472012" y="715701"/>
                  </a:moveTo>
                  <a:lnTo>
                    <a:pt x="36318" y="715701"/>
                  </a:lnTo>
                  <a:lnTo>
                    <a:pt x="0" y="679382"/>
                  </a:lnTo>
                  <a:cubicBezTo>
                    <a:pt x="0" y="462235"/>
                    <a:pt x="71494" y="157085"/>
                    <a:pt x="228577" y="0"/>
                  </a:cubicBezTo>
                  <a:lnTo>
                    <a:pt x="279372" y="0"/>
                  </a:lnTo>
                  <a:cubicBezTo>
                    <a:pt x="436328" y="157085"/>
                    <a:pt x="507949" y="462235"/>
                    <a:pt x="507949" y="679382"/>
                  </a:cubicBezTo>
                  <a:close/>
                  <a:moveTo>
                    <a:pt x="73272" y="643065"/>
                  </a:moveTo>
                  <a:lnTo>
                    <a:pt x="435058" y="643065"/>
                  </a:lnTo>
                  <a:cubicBezTo>
                    <a:pt x="427948" y="452584"/>
                    <a:pt x="366232" y="215119"/>
                    <a:pt x="254229" y="79748"/>
                  </a:cubicBezTo>
                  <a:cubicBezTo>
                    <a:pt x="142099" y="215119"/>
                    <a:pt x="80384" y="452711"/>
                    <a:pt x="73272" y="643065"/>
                  </a:cubicBezTo>
                  <a:close/>
                </a:path>
              </a:pathLst>
            </a:custGeom>
            <a:solidFill>
              <a:srgbClr val="D8DAD4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8" name="Forma libre 67">
              <a:extLst>
                <a:ext uri="{FF2B5EF4-FFF2-40B4-BE49-F238E27FC236}">
                  <a16:creationId xmlns:a16="http://schemas.microsoft.com/office/drawing/2014/main" id="{B7EA70C8-1AB3-17FC-3FF2-7A3E383BB1EA}"/>
                </a:ext>
              </a:extLst>
            </p:cNvPr>
            <p:cNvSpPr/>
            <p:nvPr/>
          </p:nvSpPr>
          <p:spPr>
            <a:xfrm>
              <a:off x="13368703" y="32733613"/>
              <a:ext cx="472137" cy="472140"/>
            </a:xfrm>
            <a:custGeom>
              <a:avLst/>
              <a:gdLst>
                <a:gd name="connsiteX0" fmla="*/ 236069 w 472137"/>
                <a:gd name="connsiteY0" fmla="*/ 472141 h 472140"/>
                <a:gd name="connsiteX1" fmla="*/ 0 w 472137"/>
                <a:gd name="connsiteY1" fmla="*/ 236070 h 472140"/>
                <a:gd name="connsiteX2" fmla="*/ 236069 w 472137"/>
                <a:gd name="connsiteY2" fmla="*/ 0 h 472140"/>
                <a:gd name="connsiteX3" fmla="*/ 472138 w 472137"/>
                <a:gd name="connsiteY3" fmla="*/ 236070 h 472140"/>
                <a:gd name="connsiteX4" fmla="*/ 236069 w 472137"/>
                <a:gd name="connsiteY4" fmla="*/ 472141 h 472140"/>
                <a:gd name="connsiteX5" fmla="*/ 236069 w 472137"/>
                <a:gd name="connsiteY5" fmla="*/ 72639 h 472140"/>
                <a:gd name="connsiteX6" fmla="*/ 72509 w 472137"/>
                <a:gd name="connsiteY6" fmla="*/ 235946 h 472140"/>
                <a:gd name="connsiteX7" fmla="*/ 235815 w 472137"/>
                <a:gd name="connsiteY7" fmla="*/ 399504 h 472140"/>
                <a:gd name="connsiteX8" fmla="*/ 399374 w 472137"/>
                <a:gd name="connsiteY8" fmla="*/ 236197 h 472140"/>
                <a:gd name="connsiteX9" fmla="*/ 399374 w 472137"/>
                <a:gd name="connsiteY9" fmla="*/ 236070 h 472140"/>
                <a:gd name="connsiteX10" fmla="*/ 236069 w 472137"/>
                <a:gd name="connsiteY10" fmla="*/ 72636 h 472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72137" h="472140">
                  <a:moveTo>
                    <a:pt x="236069" y="472141"/>
                  </a:moveTo>
                  <a:cubicBezTo>
                    <a:pt x="105691" y="472141"/>
                    <a:pt x="0" y="366449"/>
                    <a:pt x="0" y="236070"/>
                  </a:cubicBezTo>
                  <a:cubicBezTo>
                    <a:pt x="0" y="105691"/>
                    <a:pt x="105691" y="0"/>
                    <a:pt x="236069" y="0"/>
                  </a:cubicBezTo>
                  <a:cubicBezTo>
                    <a:pt x="366446" y="0"/>
                    <a:pt x="472138" y="105691"/>
                    <a:pt x="472138" y="236070"/>
                  </a:cubicBezTo>
                  <a:cubicBezTo>
                    <a:pt x="471998" y="366390"/>
                    <a:pt x="366387" y="471998"/>
                    <a:pt x="236069" y="472141"/>
                  </a:cubicBezTo>
                  <a:close/>
                  <a:moveTo>
                    <a:pt x="236069" y="72639"/>
                  </a:moveTo>
                  <a:cubicBezTo>
                    <a:pt x="145807" y="72568"/>
                    <a:pt x="72579" y="145685"/>
                    <a:pt x="72509" y="235946"/>
                  </a:cubicBezTo>
                  <a:cubicBezTo>
                    <a:pt x="72439" y="326208"/>
                    <a:pt x="145553" y="399436"/>
                    <a:pt x="235815" y="399504"/>
                  </a:cubicBezTo>
                  <a:cubicBezTo>
                    <a:pt x="326076" y="399576"/>
                    <a:pt x="399304" y="326459"/>
                    <a:pt x="399374" y="236197"/>
                  </a:cubicBezTo>
                  <a:cubicBezTo>
                    <a:pt x="399374" y="236154"/>
                    <a:pt x="399374" y="236114"/>
                    <a:pt x="399374" y="236070"/>
                  </a:cubicBezTo>
                  <a:cubicBezTo>
                    <a:pt x="399304" y="145886"/>
                    <a:pt x="326251" y="72779"/>
                    <a:pt x="236069" y="72636"/>
                  </a:cubicBezTo>
                  <a:close/>
                </a:path>
              </a:pathLst>
            </a:custGeom>
            <a:solidFill>
              <a:srgbClr val="D8DAD4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9" name="Forma libre 68">
              <a:extLst>
                <a:ext uri="{FF2B5EF4-FFF2-40B4-BE49-F238E27FC236}">
                  <a16:creationId xmlns:a16="http://schemas.microsoft.com/office/drawing/2014/main" id="{08A28B0A-94C6-711A-B59A-54D6DEBC01BC}"/>
                </a:ext>
              </a:extLst>
            </p:cNvPr>
            <p:cNvSpPr/>
            <p:nvPr/>
          </p:nvSpPr>
          <p:spPr>
            <a:xfrm>
              <a:off x="13314225" y="32443071"/>
              <a:ext cx="580966" cy="72636"/>
            </a:xfrm>
            <a:custGeom>
              <a:avLst/>
              <a:gdLst>
                <a:gd name="connsiteX0" fmla="*/ 472012 w 580966"/>
                <a:gd name="connsiteY0" fmla="*/ 0 h 72636"/>
                <a:gd name="connsiteX1" fmla="*/ 472012 w 580966"/>
                <a:gd name="connsiteY1" fmla="*/ 72636 h 72636"/>
                <a:gd name="connsiteX2" fmla="*/ 580966 w 580966"/>
                <a:gd name="connsiteY2" fmla="*/ 72636 h 72636"/>
                <a:gd name="connsiteX3" fmla="*/ 580966 w 580966"/>
                <a:gd name="connsiteY3" fmla="*/ 0 h 72636"/>
                <a:gd name="connsiteX4" fmla="*/ 0 w 580966"/>
                <a:gd name="connsiteY4" fmla="*/ 72636 h 72636"/>
                <a:gd name="connsiteX5" fmla="*/ 399503 w 580966"/>
                <a:gd name="connsiteY5" fmla="*/ 72636 h 72636"/>
                <a:gd name="connsiteX6" fmla="*/ 399503 w 580966"/>
                <a:gd name="connsiteY6" fmla="*/ 0 h 72636"/>
                <a:gd name="connsiteX7" fmla="*/ 0 w 580966"/>
                <a:gd name="connsiteY7" fmla="*/ 0 h 72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80966" h="72636">
                  <a:moveTo>
                    <a:pt x="472012" y="0"/>
                  </a:moveTo>
                  <a:lnTo>
                    <a:pt x="472012" y="72636"/>
                  </a:lnTo>
                  <a:lnTo>
                    <a:pt x="580966" y="72636"/>
                  </a:lnTo>
                  <a:lnTo>
                    <a:pt x="580966" y="0"/>
                  </a:lnTo>
                  <a:close/>
                  <a:moveTo>
                    <a:pt x="0" y="72636"/>
                  </a:moveTo>
                  <a:lnTo>
                    <a:pt x="399503" y="72636"/>
                  </a:lnTo>
                  <a:lnTo>
                    <a:pt x="39950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8DAD4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0" name="Forma libre 69">
              <a:extLst>
                <a:ext uri="{FF2B5EF4-FFF2-40B4-BE49-F238E27FC236}">
                  <a16:creationId xmlns:a16="http://schemas.microsoft.com/office/drawing/2014/main" id="{27737B45-1344-87DA-CE08-D699C9282996}"/>
                </a:ext>
              </a:extLst>
            </p:cNvPr>
            <p:cNvSpPr/>
            <p:nvPr/>
          </p:nvSpPr>
          <p:spPr>
            <a:xfrm>
              <a:off x="13241589" y="33060482"/>
              <a:ext cx="72636" cy="72636"/>
            </a:xfrm>
            <a:custGeom>
              <a:avLst/>
              <a:gdLst>
                <a:gd name="connsiteX0" fmla="*/ 0 w 72636"/>
                <a:gd name="connsiteY0" fmla="*/ -1 h 72636"/>
                <a:gd name="connsiteX1" fmla="*/ 72636 w 72636"/>
                <a:gd name="connsiteY1" fmla="*/ -1 h 72636"/>
                <a:gd name="connsiteX2" fmla="*/ 72636 w 72636"/>
                <a:gd name="connsiteY2" fmla="*/ 72636 h 72636"/>
                <a:gd name="connsiteX3" fmla="*/ 0 w 72636"/>
                <a:gd name="connsiteY3" fmla="*/ 72636 h 72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636" h="72636">
                  <a:moveTo>
                    <a:pt x="0" y="-1"/>
                  </a:moveTo>
                  <a:lnTo>
                    <a:pt x="72636" y="-1"/>
                  </a:lnTo>
                  <a:lnTo>
                    <a:pt x="72636" y="72636"/>
                  </a:lnTo>
                  <a:lnTo>
                    <a:pt x="0" y="72636"/>
                  </a:lnTo>
                  <a:close/>
                </a:path>
              </a:pathLst>
            </a:custGeom>
            <a:solidFill>
              <a:srgbClr val="D8DAD4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1" name="Forma libre 70">
              <a:extLst>
                <a:ext uri="{FF2B5EF4-FFF2-40B4-BE49-F238E27FC236}">
                  <a16:creationId xmlns:a16="http://schemas.microsoft.com/office/drawing/2014/main" id="{885DE7BC-4D21-1B11-6D29-0D8F1BFA02B4}"/>
                </a:ext>
              </a:extLst>
            </p:cNvPr>
            <p:cNvSpPr/>
            <p:nvPr/>
          </p:nvSpPr>
          <p:spPr>
            <a:xfrm>
              <a:off x="13350544" y="33205755"/>
              <a:ext cx="72636" cy="72636"/>
            </a:xfrm>
            <a:custGeom>
              <a:avLst/>
              <a:gdLst>
                <a:gd name="connsiteX0" fmla="*/ -1 w 72636"/>
                <a:gd name="connsiteY0" fmla="*/ -1 h 72636"/>
                <a:gd name="connsiteX1" fmla="*/ 72636 w 72636"/>
                <a:gd name="connsiteY1" fmla="*/ -1 h 72636"/>
                <a:gd name="connsiteX2" fmla="*/ 72636 w 72636"/>
                <a:gd name="connsiteY2" fmla="*/ 72635 h 72636"/>
                <a:gd name="connsiteX3" fmla="*/ -1 w 72636"/>
                <a:gd name="connsiteY3" fmla="*/ 72635 h 72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636" h="72636">
                  <a:moveTo>
                    <a:pt x="-1" y="-1"/>
                  </a:moveTo>
                  <a:lnTo>
                    <a:pt x="72636" y="-1"/>
                  </a:lnTo>
                  <a:lnTo>
                    <a:pt x="72636" y="72635"/>
                  </a:lnTo>
                  <a:lnTo>
                    <a:pt x="-1" y="72635"/>
                  </a:lnTo>
                  <a:close/>
                </a:path>
              </a:pathLst>
            </a:custGeom>
            <a:solidFill>
              <a:srgbClr val="D8DAD4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2" name="Forma libre 71">
              <a:extLst>
                <a:ext uri="{FF2B5EF4-FFF2-40B4-BE49-F238E27FC236}">
                  <a16:creationId xmlns:a16="http://schemas.microsoft.com/office/drawing/2014/main" id="{E063E48D-2C21-40AB-ABF7-C10DFBA0B857}"/>
                </a:ext>
              </a:extLst>
            </p:cNvPr>
            <p:cNvSpPr/>
            <p:nvPr/>
          </p:nvSpPr>
          <p:spPr>
            <a:xfrm>
              <a:off x="13013721" y="32089919"/>
              <a:ext cx="1181400" cy="1769440"/>
            </a:xfrm>
            <a:custGeom>
              <a:avLst/>
              <a:gdLst>
                <a:gd name="connsiteX0" fmla="*/ 1063063 w 1181400"/>
                <a:gd name="connsiteY0" fmla="*/ 1769441 h 1769440"/>
                <a:gd name="connsiteX1" fmla="*/ 881471 w 1181400"/>
                <a:gd name="connsiteY1" fmla="*/ 1769441 h 1769440"/>
                <a:gd name="connsiteX2" fmla="*/ 881471 w 1181400"/>
                <a:gd name="connsiteY2" fmla="*/ 1696801 h 1769440"/>
                <a:gd name="connsiteX3" fmla="*/ 1036648 w 1181400"/>
                <a:gd name="connsiteY3" fmla="*/ 1696801 h 1769440"/>
                <a:gd name="connsiteX4" fmla="*/ 591051 w 1181400"/>
                <a:gd name="connsiteY4" fmla="*/ 78096 h 1769440"/>
                <a:gd name="connsiteX5" fmla="*/ 145326 w 1181400"/>
                <a:gd name="connsiteY5" fmla="*/ 1696801 h 1769440"/>
                <a:gd name="connsiteX6" fmla="*/ 300504 w 1181400"/>
                <a:gd name="connsiteY6" fmla="*/ 1696801 h 1769440"/>
                <a:gd name="connsiteX7" fmla="*/ 300504 w 1181400"/>
                <a:gd name="connsiteY7" fmla="*/ 1769441 h 1769440"/>
                <a:gd name="connsiteX8" fmla="*/ 118913 w 1181400"/>
                <a:gd name="connsiteY8" fmla="*/ 1769441 h 1769440"/>
                <a:gd name="connsiteX9" fmla="*/ 84499 w 1181400"/>
                <a:gd name="connsiteY9" fmla="*/ 1744043 h 1769440"/>
                <a:gd name="connsiteX10" fmla="*/ 565272 w 1181400"/>
                <a:gd name="connsiteY10" fmla="*/ 0 h 1769440"/>
                <a:gd name="connsiteX11" fmla="*/ 616067 w 1181400"/>
                <a:gd name="connsiteY11" fmla="*/ 0 h 1769440"/>
                <a:gd name="connsiteX12" fmla="*/ 1096967 w 1181400"/>
                <a:gd name="connsiteY12" fmla="*/ 1744043 h 1769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81400" h="1769440">
                  <a:moveTo>
                    <a:pt x="1063063" y="1769441"/>
                  </a:moveTo>
                  <a:lnTo>
                    <a:pt x="881471" y="1769441"/>
                  </a:lnTo>
                  <a:lnTo>
                    <a:pt x="881471" y="1696801"/>
                  </a:lnTo>
                  <a:lnTo>
                    <a:pt x="1036648" y="1696801"/>
                  </a:lnTo>
                  <a:cubicBezTo>
                    <a:pt x="1274497" y="945038"/>
                    <a:pt x="873216" y="369912"/>
                    <a:pt x="591051" y="78096"/>
                  </a:cubicBezTo>
                  <a:cubicBezTo>
                    <a:pt x="308759" y="370166"/>
                    <a:pt x="-92394" y="945038"/>
                    <a:pt x="145326" y="1696801"/>
                  </a:cubicBezTo>
                  <a:lnTo>
                    <a:pt x="300504" y="1696801"/>
                  </a:lnTo>
                  <a:lnTo>
                    <a:pt x="300504" y="1769441"/>
                  </a:lnTo>
                  <a:lnTo>
                    <a:pt x="118913" y="1769441"/>
                  </a:lnTo>
                  <a:lnTo>
                    <a:pt x="84499" y="1744043"/>
                  </a:lnTo>
                  <a:cubicBezTo>
                    <a:pt x="-190301" y="919767"/>
                    <a:pt x="267742" y="297530"/>
                    <a:pt x="565272" y="0"/>
                  </a:cubicBezTo>
                  <a:lnTo>
                    <a:pt x="616067" y="0"/>
                  </a:lnTo>
                  <a:cubicBezTo>
                    <a:pt x="913599" y="297530"/>
                    <a:pt x="1371641" y="919767"/>
                    <a:pt x="1096967" y="1744043"/>
                  </a:cubicBezTo>
                  <a:close/>
                </a:path>
              </a:pathLst>
            </a:custGeom>
            <a:solidFill>
              <a:srgbClr val="D8DAD4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3" name="Forma libre 72">
              <a:extLst>
                <a:ext uri="{FF2B5EF4-FFF2-40B4-BE49-F238E27FC236}">
                  <a16:creationId xmlns:a16="http://schemas.microsoft.com/office/drawing/2014/main" id="{09AD6117-02B2-28B8-9933-512E39652637}"/>
                </a:ext>
              </a:extLst>
            </p:cNvPr>
            <p:cNvSpPr/>
            <p:nvPr/>
          </p:nvSpPr>
          <p:spPr>
            <a:xfrm>
              <a:off x="13132634" y="34149905"/>
              <a:ext cx="944149" cy="254228"/>
            </a:xfrm>
            <a:custGeom>
              <a:avLst/>
              <a:gdLst>
                <a:gd name="connsiteX0" fmla="*/ 435819 w 944149"/>
                <a:gd name="connsiteY0" fmla="*/ 254229 h 254228"/>
                <a:gd name="connsiteX1" fmla="*/ 508456 w 944149"/>
                <a:gd name="connsiteY1" fmla="*/ 254229 h 254228"/>
                <a:gd name="connsiteX2" fmla="*/ 508456 w 944149"/>
                <a:gd name="connsiteY2" fmla="*/ 254 h 254228"/>
                <a:gd name="connsiteX3" fmla="*/ 435819 w 944149"/>
                <a:gd name="connsiteY3" fmla="*/ 254 h 254228"/>
                <a:gd name="connsiteX4" fmla="*/ 0 w 944149"/>
                <a:gd name="connsiteY4" fmla="*/ 254229 h 254228"/>
                <a:gd name="connsiteX5" fmla="*/ 72636 w 944149"/>
                <a:gd name="connsiteY5" fmla="*/ 254229 h 254228"/>
                <a:gd name="connsiteX6" fmla="*/ 72636 w 944149"/>
                <a:gd name="connsiteY6" fmla="*/ 254 h 254228"/>
                <a:gd name="connsiteX7" fmla="*/ 0 w 944149"/>
                <a:gd name="connsiteY7" fmla="*/ 254 h 254228"/>
                <a:gd name="connsiteX8" fmla="*/ 217909 w 944149"/>
                <a:gd name="connsiteY8" fmla="*/ 72636 h 254228"/>
                <a:gd name="connsiteX9" fmla="*/ 290547 w 944149"/>
                <a:gd name="connsiteY9" fmla="*/ 72636 h 254228"/>
                <a:gd name="connsiteX10" fmla="*/ 290547 w 944149"/>
                <a:gd name="connsiteY10" fmla="*/ 0 h 254228"/>
                <a:gd name="connsiteX11" fmla="*/ 217909 w 944149"/>
                <a:gd name="connsiteY11" fmla="*/ 0 h 254228"/>
                <a:gd name="connsiteX12" fmla="*/ 217909 w 944149"/>
                <a:gd name="connsiteY12" fmla="*/ 217909 h 254228"/>
                <a:gd name="connsiteX13" fmla="*/ 290547 w 944149"/>
                <a:gd name="connsiteY13" fmla="*/ 217909 h 254228"/>
                <a:gd name="connsiteX14" fmla="*/ 290547 w 944149"/>
                <a:gd name="connsiteY14" fmla="*/ 145273 h 254228"/>
                <a:gd name="connsiteX15" fmla="*/ 217909 w 944149"/>
                <a:gd name="connsiteY15" fmla="*/ 145273 h 254228"/>
                <a:gd name="connsiteX16" fmla="*/ 871513 w 944149"/>
                <a:gd name="connsiteY16" fmla="*/ 0 h 254228"/>
                <a:gd name="connsiteX17" fmla="*/ 871513 w 944149"/>
                <a:gd name="connsiteY17" fmla="*/ 253974 h 254228"/>
                <a:gd name="connsiteX18" fmla="*/ 944150 w 944149"/>
                <a:gd name="connsiteY18" fmla="*/ 253974 h 254228"/>
                <a:gd name="connsiteX19" fmla="*/ 944150 w 944149"/>
                <a:gd name="connsiteY19" fmla="*/ 0 h 254228"/>
                <a:gd name="connsiteX20" fmla="*/ 653603 w 944149"/>
                <a:gd name="connsiteY20" fmla="*/ 72636 h 254228"/>
                <a:gd name="connsiteX21" fmla="*/ 726239 w 944149"/>
                <a:gd name="connsiteY21" fmla="*/ 72636 h 254228"/>
                <a:gd name="connsiteX22" fmla="*/ 726239 w 944149"/>
                <a:gd name="connsiteY22" fmla="*/ 0 h 254228"/>
                <a:gd name="connsiteX23" fmla="*/ 653603 w 944149"/>
                <a:gd name="connsiteY23" fmla="*/ 0 h 254228"/>
                <a:gd name="connsiteX24" fmla="*/ 653603 w 944149"/>
                <a:gd name="connsiteY24" fmla="*/ 217909 h 254228"/>
                <a:gd name="connsiteX25" fmla="*/ 726239 w 944149"/>
                <a:gd name="connsiteY25" fmla="*/ 217909 h 254228"/>
                <a:gd name="connsiteX26" fmla="*/ 726239 w 944149"/>
                <a:gd name="connsiteY26" fmla="*/ 145273 h 254228"/>
                <a:gd name="connsiteX27" fmla="*/ 653603 w 944149"/>
                <a:gd name="connsiteY27" fmla="*/ 145273 h 2542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944149" h="254228">
                  <a:moveTo>
                    <a:pt x="435819" y="254229"/>
                  </a:moveTo>
                  <a:lnTo>
                    <a:pt x="508456" y="254229"/>
                  </a:lnTo>
                  <a:lnTo>
                    <a:pt x="508456" y="254"/>
                  </a:lnTo>
                  <a:lnTo>
                    <a:pt x="435819" y="254"/>
                  </a:lnTo>
                  <a:close/>
                  <a:moveTo>
                    <a:pt x="0" y="254229"/>
                  </a:moveTo>
                  <a:lnTo>
                    <a:pt x="72636" y="254229"/>
                  </a:lnTo>
                  <a:lnTo>
                    <a:pt x="72636" y="254"/>
                  </a:lnTo>
                  <a:lnTo>
                    <a:pt x="0" y="254"/>
                  </a:lnTo>
                  <a:close/>
                  <a:moveTo>
                    <a:pt x="217909" y="72636"/>
                  </a:moveTo>
                  <a:lnTo>
                    <a:pt x="290547" y="72636"/>
                  </a:lnTo>
                  <a:lnTo>
                    <a:pt x="290547" y="0"/>
                  </a:lnTo>
                  <a:lnTo>
                    <a:pt x="217909" y="0"/>
                  </a:lnTo>
                  <a:close/>
                  <a:moveTo>
                    <a:pt x="217909" y="217909"/>
                  </a:moveTo>
                  <a:lnTo>
                    <a:pt x="290547" y="217909"/>
                  </a:lnTo>
                  <a:lnTo>
                    <a:pt x="290547" y="145273"/>
                  </a:lnTo>
                  <a:lnTo>
                    <a:pt x="217909" y="145273"/>
                  </a:lnTo>
                  <a:close/>
                  <a:moveTo>
                    <a:pt x="871513" y="0"/>
                  </a:moveTo>
                  <a:lnTo>
                    <a:pt x="871513" y="253974"/>
                  </a:lnTo>
                  <a:lnTo>
                    <a:pt x="944150" y="253974"/>
                  </a:lnTo>
                  <a:lnTo>
                    <a:pt x="944150" y="0"/>
                  </a:lnTo>
                  <a:close/>
                  <a:moveTo>
                    <a:pt x="653603" y="72636"/>
                  </a:moveTo>
                  <a:lnTo>
                    <a:pt x="726239" y="72636"/>
                  </a:lnTo>
                  <a:lnTo>
                    <a:pt x="726239" y="0"/>
                  </a:lnTo>
                  <a:lnTo>
                    <a:pt x="653603" y="0"/>
                  </a:lnTo>
                  <a:close/>
                  <a:moveTo>
                    <a:pt x="653603" y="217909"/>
                  </a:moveTo>
                  <a:lnTo>
                    <a:pt x="726239" y="217909"/>
                  </a:lnTo>
                  <a:lnTo>
                    <a:pt x="726239" y="145273"/>
                  </a:lnTo>
                  <a:lnTo>
                    <a:pt x="653603" y="145273"/>
                  </a:lnTo>
                  <a:close/>
                </a:path>
              </a:pathLst>
            </a:custGeom>
            <a:solidFill>
              <a:srgbClr val="D8DAD4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98" name="Grupo 97">
            <a:extLst>
              <a:ext uri="{FF2B5EF4-FFF2-40B4-BE49-F238E27FC236}">
                <a16:creationId xmlns:a16="http://schemas.microsoft.com/office/drawing/2014/main" id="{44317B9B-2095-CCED-7080-36F6F83754AB}"/>
              </a:ext>
            </a:extLst>
          </p:cNvPr>
          <p:cNvGrpSpPr/>
          <p:nvPr/>
        </p:nvGrpSpPr>
        <p:grpSpPr>
          <a:xfrm>
            <a:off x="6801093" y="3935961"/>
            <a:ext cx="358401" cy="358572"/>
            <a:chOff x="12443093" y="25509950"/>
            <a:chExt cx="2322885" cy="2323994"/>
          </a:xfrm>
        </p:grpSpPr>
        <p:sp>
          <p:nvSpPr>
            <p:cNvPr id="74" name="Forma libre 73">
              <a:extLst>
                <a:ext uri="{FF2B5EF4-FFF2-40B4-BE49-F238E27FC236}">
                  <a16:creationId xmlns:a16="http://schemas.microsoft.com/office/drawing/2014/main" id="{CD787A90-048C-95E5-9F9E-6F96AFBDBF53}"/>
                </a:ext>
              </a:extLst>
            </p:cNvPr>
            <p:cNvSpPr/>
            <p:nvPr/>
          </p:nvSpPr>
          <p:spPr>
            <a:xfrm>
              <a:off x="12768943" y="25509950"/>
              <a:ext cx="1997035" cy="2305705"/>
            </a:xfrm>
            <a:custGeom>
              <a:avLst/>
              <a:gdLst>
                <a:gd name="connsiteX0" fmla="*/ 1275840 w 1997035"/>
                <a:gd name="connsiteY0" fmla="*/ 2305706 h 2305705"/>
                <a:gd name="connsiteX1" fmla="*/ 1130567 w 1997035"/>
                <a:gd name="connsiteY1" fmla="*/ 2051732 h 2305705"/>
                <a:gd name="connsiteX2" fmla="*/ 1162187 w 1997035"/>
                <a:gd name="connsiteY2" fmla="*/ 1997381 h 2305705"/>
                <a:gd name="connsiteX3" fmla="*/ 1597879 w 1997035"/>
                <a:gd name="connsiteY3" fmla="*/ 1997381 h 2305705"/>
                <a:gd name="connsiteX4" fmla="*/ 1706834 w 1997035"/>
                <a:gd name="connsiteY4" fmla="*/ 1888428 h 2305705"/>
                <a:gd name="connsiteX5" fmla="*/ 1706834 w 1997035"/>
                <a:gd name="connsiteY5" fmla="*/ 1561563 h 2305705"/>
                <a:gd name="connsiteX6" fmla="*/ 1743154 w 1997035"/>
                <a:gd name="connsiteY6" fmla="*/ 1525243 h 2305705"/>
                <a:gd name="connsiteX7" fmla="*/ 1915220 w 1997035"/>
                <a:gd name="connsiteY7" fmla="*/ 1525243 h 2305705"/>
                <a:gd name="connsiteX8" fmla="*/ 1923348 w 1997035"/>
                <a:gd name="connsiteY8" fmla="*/ 1521814 h 2305705"/>
                <a:gd name="connsiteX9" fmla="*/ 1921061 w 1997035"/>
                <a:gd name="connsiteY9" fmla="*/ 1502512 h 2305705"/>
                <a:gd name="connsiteX10" fmla="*/ 1839535 w 1997035"/>
                <a:gd name="connsiteY10" fmla="*/ 1388223 h 2305705"/>
                <a:gd name="connsiteX11" fmla="*/ 1706834 w 1997035"/>
                <a:gd name="connsiteY11" fmla="*/ 1162062 h 2305705"/>
                <a:gd name="connsiteX12" fmla="*/ 1706834 w 1997035"/>
                <a:gd name="connsiteY12" fmla="*/ 871513 h 2305705"/>
                <a:gd name="connsiteX13" fmla="*/ 885354 w 1997035"/>
                <a:gd name="connsiteY13" fmla="*/ 72636 h 2305705"/>
                <a:gd name="connsiteX14" fmla="*/ 72636 w 1997035"/>
                <a:gd name="connsiteY14" fmla="*/ 871640 h 2305705"/>
                <a:gd name="connsiteX15" fmla="*/ 72636 w 1997035"/>
                <a:gd name="connsiteY15" fmla="*/ 1016913 h 2305705"/>
                <a:gd name="connsiteX16" fmla="*/ 0 w 1997035"/>
                <a:gd name="connsiteY16" fmla="*/ 1016913 h 2305705"/>
                <a:gd name="connsiteX17" fmla="*/ 0 w 1997035"/>
                <a:gd name="connsiteY17" fmla="*/ 871513 h 2305705"/>
                <a:gd name="connsiteX18" fmla="*/ 885354 w 1997035"/>
                <a:gd name="connsiteY18" fmla="*/ 0 h 2305705"/>
                <a:gd name="connsiteX19" fmla="*/ 1779472 w 1997035"/>
                <a:gd name="connsiteY19" fmla="*/ 871513 h 2305705"/>
                <a:gd name="connsiteX20" fmla="*/ 1779472 w 1997035"/>
                <a:gd name="connsiteY20" fmla="*/ 1162062 h 2305705"/>
                <a:gd name="connsiteX21" fmla="*/ 1897315 w 1997035"/>
                <a:gd name="connsiteY21" fmla="*/ 1344159 h 2305705"/>
                <a:gd name="connsiteX22" fmla="*/ 1984936 w 1997035"/>
                <a:gd name="connsiteY22" fmla="*/ 1468099 h 2305705"/>
                <a:gd name="connsiteX23" fmla="*/ 1984936 w 1997035"/>
                <a:gd name="connsiteY23" fmla="*/ 1559275 h 2305705"/>
                <a:gd name="connsiteX24" fmla="*/ 1914712 w 1997035"/>
                <a:gd name="connsiteY24" fmla="*/ 1597371 h 2305705"/>
                <a:gd name="connsiteX25" fmla="*/ 1779979 w 1997035"/>
                <a:gd name="connsiteY25" fmla="*/ 1597371 h 2305705"/>
                <a:gd name="connsiteX26" fmla="*/ 1779979 w 1997035"/>
                <a:gd name="connsiteY26" fmla="*/ 1887919 h 2305705"/>
                <a:gd name="connsiteX27" fmla="*/ 1598388 w 1997035"/>
                <a:gd name="connsiteY27" fmla="*/ 2069512 h 2305705"/>
                <a:gd name="connsiteX28" fmla="*/ 1225045 w 1997035"/>
                <a:gd name="connsiteY28" fmla="*/ 2069512 h 2305705"/>
                <a:gd name="connsiteX29" fmla="*/ 1339334 w 1997035"/>
                <a:gd name="connsiteY29" fmla="*/ 2269389 h 2305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1997035" h="2305705">
                  <a:moveTo>
                    <a:pt x="1275840" y="2305706"/>
                  </a:moveTo>
                  <a:lnTo>
                    <a:pt x="1130567" y="2051732"/>
                  </a:lnTo>
                  <a:lnTo>
                    <a:pt x="1162187" y="1997381"/>
                  </a:lnTo>
                  <a:lnTo>
                    <a:pt x="1597879" y="1997381"/>
                  </a:lnTo>
                  <a:cubicBezTo>
                    <a:pt x="1687533" y="1997381"/>
                    <a:pt x="1706834" y="1978078"/>
                    <a:pt x="1706834" y="1888428"/>
                  </a:cubicBezTo>
                  <a:lnTo>
                    <a:pt x="1706834" y="1561563"/>
                  </a:lnTo>
                  <a:lnTo>
                    <a:pt x="1743154" y="1525243"/>
                  </a:lnTo>
                  <a:lnTo>
                    <a:pt x="1915220" y="1525243"/>
                  </a:lnTo>
                  <a:cubicBezTo>
                    <a:pt x="1921188" y="1525243"/>
                    <a:pt x="1922839" y="1522577"/>
                    <a:pt x="1923348" y="1521814"/>
                  </a:cubicBezTo>
                  <a:cubicBezTo>
                    <a:pt x="1925732" y="1515387"/>
                    <a:pt x="1924881" y="1508204"/>
                    <a:pt x="1921061" y="1502512"/>
                  </a:cubicBezTo>
                  <a:cubicBezTo>
                    <a:pt x="1896137" y="1462859"/>
                    <a:pt x="1868915" y="1424698"/>
                    <a:pt x="1839535" y="1388223"/>
                  </a:cubicBezTo>
                  <a:cubicBezTo>
                    <a:pt x="1756995" y="1279903"/>
                    <a:pt x="1706834" y="1210441"/>
                    <a:pt x="1706834" y="1162062"/>
                  </a:cubicBezTo>
                  <a:lnTo>
                    <a:pt x="1706834" y="871513"/>
                  </a:lnTo>
                  <a:cubicBezTo>
                    <a:pt x="1706834" y="430995"/>
                    <a:pt x="1338571" y="72636"/>
                    <a:pt x="885354" y="72636"/>
                  </a:cubicBezTo>
                  <a:cubicBezTo>
                    <a:pt x="432138" y="72636"/>
                    <a:pt x="74414" y="423629"/>
                    <a:pt x="72636" y="871640"/>
                  </a:cubicBezTo>
                  <a:lnTo>
                    <a:pt x="72636" y="1016913"/>
                  </a:lnTo>
                  <a:lnTo>
                    <a:pt x="0" y="1016913"/>
                  </a:lnTo>
                  <a:lnTo>
                    <a:pt x="0" y="871513"/>
                  </a:lnTo>
                  <a:cubicBezTo>
                    <a:pt x="2031" y="382740"/>
                    <a:pt x="390867" y="0"/>
                    <a:pt x="885354" y="0"/>
                  </a:cubicBezTo>
                  <a:cubicBezTo>
                    <a:pt x="1379842" y="0"/>
                    <a:pt x="1779472" y="390994"/>
                    <a:pt x="1779472" y="871513"/>
                  </a:cubicBezTo>
                  <a:lnTo>
                    <a:pt x="1779472" y="1162062"/>
                  </a:lnTo>
                  <a:cubicBezTo>
                    <a:pt x="1779472" y="1189617"/>
                    <a:pt x="1855664" y="1290190"/>
                    <a:pt x="1897315" y="1344159"/>
                  </a:cubicBezTo>
                  <a:cubicBezTo>
                    <a:pt x="1929099" y="1383589"/>
                    <a:pt x="1958365" y="1424983"/>
                    <a:pt x="1984936" y="1468099"/>
                  </a:cubicBezTo>
                  <a:cubicBezTo>
                    <a:pt x="2001068" y="1496352"/>
                    <a:pt x="2001068" y="1531025"/>
                    <a:pt x="1984936" y="1559275"/>
                  </a:cubicBezTo>
                  <a:cubicBezTo>
                    <a:pt x="1969887" y="1583473"/>
                    <a:pt x="1943202" y="1597951"/>
                    <a:pt x="1914712" y="1597371"/>
                  </a:cubicBezTo>
                  <a:lnTo>
                    <a:pt x="1779979" y="1597371"/>
                  </a:lnTo>
                  <a:lnTo>
                    <a:pt x="1779979" y="1887919"/>
                  </a:lnTo>
                  <a:cubicBezTo>
                    <a:pt x="1779979" y="2016937"/>
                    <a:pt x="1727407" y="2069512"/>
                    <a:pt x="1598388" y="2069512"/>
                  </a:cubicBezTo>
                  <a:lnTo>
                    <a:pt x="1225045" y="2069512"/>
                  </a:lnTo>
                  <a:lnTo>
                    <a:pt x="1339334" y="2269389"/>
                  </a:lnTo>
                  <a:close/>
                </a:path>
              </a:pathLst>
            </a:custGeom>
            <a:solidFill>
              <a:srgbClr val="D8DAD4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5" name="Forma libre 74">
              <a:extLst>
                <a:ext uri="{FF2B5EF4-FFF2-40B4-BE49-F238E27FC236}">
                  <a16:creationId xmlns:a16="http://schemas.microsoft.com/office/drawing/2014/main" id="{70AB39AF-D467-1CF8-24DF-FA279BD96C80}"/>
                </a:ext>
              </a:extLst>
            </p:cNvPr>
            <p:cNvSpPr/>
            <p:nvPr/>
          </p:nvSpPr>
          <p:spPr>
            <a:xfrm>
              <a:off x="14185739" y="26526609"/>
              <a:ext cx="72636" cy="72636"/>
            </a:xfrm>
            <a:custGeom>
              <a:avLst/>
              <a:gdLst>
                <a:gd name="connsiteX0" fmla="*/ 0 w 72636"/>
                <a:gd name="connsiteY0" fmla="*/ -1 h 72636"/>
                <a:gd name="connsiteX1" fmla="*/ 72636 w 72636"/>
                <a:gd name="connsiteY1" fmla="*/ -1 h 72636"/>
                <a:gd name="connsiteX2" fmla="*/ 72636 w 72636"/>
                <a:gd name="connsiteY2" fmla="*/ 72635 h 72636"/>
                <a:gd name="connsiteX3" fmla="*/ 0 w 72636"/>
                <a:gd name="connsiteY3" fmla="*/ 72635 h 72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636" h="72636">
                  <a:moveTo>
                    <a:pt x="0" y="-1"/>
                  </a:moveTo>
                  <a:lnTo>
                    <a:pt x="72636" y="-1"/>
                  </a:lnTo>
                  <a:lnTo>
                    <a:pt x="72636" y="72635"/>
                  </a:lnTo>
                  <a:lnTo>
                    <a:pt x="0" y="72635"/>
                  </a:lnTo>
                  <a:close/>
                </a:path>
              </a:pathLst>
            </a:custGeom>
            <a:solidFill>
              <a:srgbClr val="D8DAD4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6" name="Forma libre 75">
              <a:extLst>
                <a:ext uri="{FF2B5EF4-FFF2-40B4-BE49-F238E27FC236}">
                  <a16:creationId xmlns:a16="http://schemas.microsoft.com/office/drawing/2014/main" id="{157FC384-DC66-3568-9F3F-D3CC13ED46C9}"/>
                </a:ext>
              </a:extLst>
            </p:cNvPr>
            <p:cNvSpPr/>
            <p:nvPr/>
          </p:nvSpPr>
          <p:spPr>
            <a:xfrm>
              <a:off x="12878279" y="26562184"/>
              <a:ext cx="652587" cy="1271759"/>
            </a:xfrm>
            <a:custGeom>
              <a:avLst/>
              <a:gdLst>
                <a:gd name="connsiteX0" fmla="*/ 290293 w 652587"/>
                <a:gd name="connsiteY0" fmla="*/ 1271760 h 1271759"/>
                <a:gd name="connsiteX1" fmla="*/ 362929 w 652587"/>
                <a:gd name="connsiteY1" fmla="*/ 1271760 h 1271759"/>
                <a:gd name="connsiteX2" fmla="*/ 362929 w 652587"/>
                <a:gd name="connsiteY2" fmla="*/ 872382 h 1271759"/>
                <a:gd name="connsiteX3" fmla="*/ 290293 w 652587"/>
                <a:gd name="connsiteY3" fmla="*/ 872382 h 1271759"/>
                <a:gd name="connsiteX4" fmla="*/ 642809 w 652587"/>
                <a:gd name="connsiteY4" fmla="*/ 338277 h 1271759"/>
                <a:gd name="connsiteX5" fmla="*/ 570173 w 652587"/>
                <a:gd name="connsiteY5" fmla="*/ 265637 h 1271759"/>
                <a:gd name="connsiteX6" fmla="*/ 544775 w 652587"/>
                <a:gd name="connsiteY6" fmla="*/ 254972 h 1271759"/>
                <a:gd name="connsiteX7" fmla="*/ 421978 w 652587"/>
                <a:gd name="connsiteY7" fmla="*/ 254972 h 1271759"/>
                <a:gd name="connsiteX8" fmla="*/ 436436 w 652587"/>
                <a:gd name="connsiteY8" fmla="*/ 50035 h 1271759"/>
                <a:gd name="connsiteX9" fmla="*/ 231497 w 652587"/>
                <a:gd name="connsiteY9" fmla="*/ 35578 h 1271759"/>
                <a:gd name="connsiteX10" fmla="*/ 217039 w 652587"/>
                <a:gd name="connsiteY10" fmla="*/ 240516 h 1271759"/>
                <a:gd name="connsiteX11" fmla="*/ 231497 w 652587"/>
                <a:gd name="connsiteY11" fmla="*/ 254972 h 1271759"/>
                <a:gd name="connsiteX12" fmla="*/ 108701 w 652587"/>
                <a:gd name="connsiteY12" fmla="*/ 254972 h 1271759"/>
                <a:gd name="connsiteX13" fmla="*/ 83304 w 652587"/>
                <a:gd name="connsiteY13" fmla="*/ 265637 h 1271759"/>
                <a:gd name="connsiteX14" fmla="*/ 10666 w 652587"/>
                <a:gd name="connsiteY14" fmla="*/ 338277 h 1271759"/>
                <a:gd name="connsiteX15" fmla="*/ 0 w 652587"/>
                <a:gd name="connsiteY15" fmla="*/ 363674 h 1271759"/>
                <a:gd name="connsiteX16" fmla="*/ 0 w 652587"/>
                <a:gd name="connsiteY16" fmla="*/ 763175 h 1271759"/>
                <a:gd name="connsiteX17" fmla="*/ 36318 w 652587"/>
                <a:gd name="connsiteY17" fmla="*/ 799492 h 1271759"/>
                <a:gd name="connsiteX18" fmla="*/ 145273 w 652587"/>
                <a:gd name="connsiteY18" fmla="*/ 799492 h 1271759"/>
                <a:gd name="connsiteX19" fmla="*/ 145273 w 652587"/>
                <a:gd name="connsiteY19" fmla="*/ 1271505 h 1271759"/>
                <a:gd name="connsiteX20" fmla="*/ 217910 w 652587"/>
                <a:gd name="connsiteY20" fmla="*/ 1271505 h 1271759"/>
                <a:gd name="connsiteX21" fmla="*/ 217910 w 652587"/>
                <a:gd name="connsiteY21" fmla="*/ 436565 h 1271759"/>
                <a:gd name="connsiteX22" fmla="*/ 145273 w 652587"/>
                <a:gd name="connsiteY22" fmla="*/ 436565 h 1271759"/>
                <a:gd name="connsiteX23" fmla="*/ 145273 w 652587"/>
                <a:gd name="connsiteY23" fmla="*/ 727364 h 1271759"/>
                <a:gd name="connsiteX24" fmla="*/ 72636 w 652587"/>
                <a:gd name="connsiteY24" fmla="*/ 727364 h 1271759"/>
                <a:gd name="connsiteX25" fmla="*/ 72636 w 652587"/>
                <a:gd name="connsiteY25" fmla="*/ 379293 h 1271759"/>
                <a:gd name="connsiteX26" fmla="*/ 123431 w 652587"/>
                <a:gd name="connsiteY26" fmla="*/ 327863 h 1271759"/>
                <a:gd name="connsiteX27" fmla="*/ 529156 w 652587"/>
                <a:gd name="connsiteY27" fmla="*/ 327863 h 1271759"/>
                <a:gd name="connsiteX28" fmla="*/ 579951 w 652587"/>
                <a:gd name="connsiteY28" fmla="*/ 379293 h 1271759"/>
                <a:gd name="connsiteX29" fmla="*/ 579951 w 652587"/>
                <a:gd name="connsiteY29" fmla="*/ 727364 h 1271759"/>
                <a:gd name="connsiteX30" fmla="*/ 507313 w 652587"/>
                <a:gd name="connsiteY30" fmla="*/ 727364 h 1271759"/>
                <a:gd name="connsiteX31" fmla="*/ 507313 w 652587"/>
                <a:gd name="connsiteY31" fmla="*/ 436565 h 1271759"/>
                <a:gd name="connsiteX32" fmla="*/ 434677 w 652587"/>
                <a:gd name="connsiteY32" fmla="*/ 436565 h 1271759"/>
                <a:gd name="connsiteX33" fmla="*/ 434677 w 652587"/>
                <a:gd name="connsiteY33" fmla="*/ 1271760 h 1271759"/>
                <a:gd name="connsiteX34" fmla="*/ 507313 w 652587"/>
                <a:gd name="connsiteY34" fmla="*/ 1271760 h 1271759"/>
                <a:gd name="connsiteX35" fmla="*/ 507313 w 652587"/>
                <a:gd name="connsiteY35" fmla="*/ 799746 h 1271759"/>
                <a:gd name="connsiteX36" fmla="*/ 616269 w 652587"/>
                <a:gd name="connsiteY36" fmla="*/ 799746 h 1271759"/>
                <a:gd name="connsiteX37" fmla="*/ 652587 w 652587"/>
                <a:gd name="connsiteY37" fmla="*/ 763429 h 1271759"/>
                <a:gd name="connsiteX38" fmla="*/ 652587 w 652587"/>
                <a:gd name="connsiteY38" fmla="*/ 363925 h 1271759"/>
                <a:gd name="connsiteX39" fmla="*/ 326611 w 652587"/>
                <a:gd name="connsiteY39" fmla="*/ 218653 h 1271759"/>
                <a:gd name="connsiteX40" fmla="*/ 253974 w 652587"/>
                <a:gd name="connsiteY40" fmla="*/ 146016 h 1271759"/>
                <a:gd name="connsiteX41" fmla="*/ 326611 w 652587"/>
                <a:gd name="connsiteY41" fmla="*/ 73380 h 1271759"/>
                <a:gd name="connsiteX42" fmla="*/ 399247 w 652587"/>
                <a:gd name="connsiteY42" fmla="*/ 146016 h 1271759"/>
                <a:gd name="connsiteX43" fmla="*/ 326992 w 652587"/>
                <a:gd name="connsiteY43" fmla="*/ 218653 h 1271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652587" h="1271759">
                  <a:moveTo>
                    <a:pt x="290293" y="1271760"/>
                  </a:moveTo>
                  <a:lnTo>
                    <a:pt x="362929" y="1271760"/>
                  </a:lnTo>
                  <a:lnTo>
                    <a:pt x="362929" y="872382"/>
                  </a:lnTo>
                  <a:lnTo>
                    <a:pt x="290293" y="872382"/>
                  </a:lnTo>
                  <a:close/>
                  <a:moveTo>
                    <a:pt x="642809" y="338277"/>
                  </a:moveTo>
                  <a:lnTo>
                    <a:pt x="570173" y="265637"/>
                  </a:lnTo>
                  <a:lnTo>
                    <a:pt x="544775" y="254972"/>
                  </a:lnTo>
                  <a:lnTo>
                    <a:pt x="421978" y="254972"/>
                  </a:lnTo>
                  <a:cubicBezTo>
                    <a:pt x="482562" y="202373"/>
                    <a:pt x="489036" y="110617"/>
                    <a:pt x="436436" y="50035"/>
                  </a:cubicBezTo>
                  <a:cubicBezTo>
                    <a:pt x="383837" y="-10551"/>
                    <a:pt x="292083" y="-17021"/>
                    <a:pt x="231497" y="35578"/>
                  </a:cubicBezTo>
                  <a:cubicBezTo>
                    <a:pt x="170913" y="88177"/>
                    <a:pt x="164440" y="179933"/>
                    <a:pt x="217039" y="240516"/>
                  </a:cubicBezTo>
                  <a:cubicBezTo>
                    <a:pt x="221513" y="245668"/>
                    <a:pt x="226345" y="250499"/>
                    <a:pt x="231497" y="254972"/>
                  </a:cubicBezTo>
                  <a:lnTo>
                    <a:pt x="108701" y="254972"/>
                  </a:lnTo>
                  <a:lnTo>
                    <a:pt x="83304" y="265637"/>
                  </a:lnTo>
                  <a:lnTo>
                    <a:pt x="10666" y="338277"/>
                  </a:lnTo>
                  <a:lnTo>
                    <a:pt x="0" y="363674"/>
                  </a:lnTo>
                  <a:lnTo>
                    <a:pt x="0" y="763175"/>
                  </a:lnTo>
                  <a:lnTo>
                    <a:pt x="36318" y="799492"/>
                  </a:lnTo>
                  <a:lnTo>
                    <a:pt x="145273" y="799492"/>
                  </a:lnTo>
                  <a:lnTo>
                    <a:pt x="145273" y="1271505"/>
                  </a:lnTo>
                  <a:lnTo>
                    <a:pt x="217910" y="1271505"/>
                  </a:lnTo>
                  <a:lnTo>
                    <a:pt x="217910" y="436565"/>
                  </a:lnTo>
                  <a:lnTo>
                    <a:pt x="145273" y="436565"/>
                  </a:lnTo>
                  <a:lnTo>
                    <a:pt x="145273" y="727364"/>
                  </a:lnTo>
                  <a:lnTo>
                    <a:pt x="72636" y="727364"/>
                  </a:lnTo>
                  <a:lnTo>
                    <a:pt x="72636" y="379293"/>
                  </a:lnTo>
                  <a:lnTo>
                    <a:pt x="123431" y="327863"/>
                  </a:lnTo>
                  <a:lnTo>
                    <a:pt x="529156" y="327863"/>
                  </a:lnTo>
                  <a:lnTo>
                    <a:pt x="579951" y="379293"/>
                  </a:lnTo>
                  <a:lnTo>
                    <a:pt x="579951" y="727364"/>
                  </a:lnTo>
                  <a:lnTo>
                    <a:pt x="507313" y="727364"/>
                  </a:lnTo>
                  <a:lnTo>
                    <a:pt x="507313" y="436565"/>
                  </a:lnTo>
                  <a:lnTo>
                    <a:pt x="434677" y="436565"/>
                  </a:lnTo>
                  <a:lnTo>
                    <a:pt x="434677" y="1271760"/>
                  </a:lnTo>
                  <a:lnTo>
                    <a:pt x="507313" y="1271760"/>
                  </a:lnTo>
                  <a:lnTo>
                    <a:pt x="507313" y="799746"/>
                  </a:lnTo>
                  <a:lnTo>
                    <a:pt x="616269" y="799746"/>
                  </a:lnTo>
                  <a:lnTo>
                    <a:pt x="652587" y="763429"/>
                  </a:lnTo>
                  <a:lnTo>
                    <a:pt x="652587" y="363925"/>
                  </a:lnTo>
                  <a:close/>
                  <a:moveTo>
                    <a:pt x="326611" y="218653"/>
                  </a:moveTo>
                  <a:cubicBezTo>
                    <a:pt x="286495" y="218653"/>
                    <a:pt x="253974" y="186131"/>
                    <a:pt x="253974" y="146016"/>
                  </a:cubicBezTo>
                  <a:cubicBezTo>
                    <a:pt x="253974" y="105899"/>
                    <a:pt x="286495" y="73380"/>
                    <a:pt x="326611" y="73380"/>
                  </a:cubicBezTo>
                  <a:cubicBezTo>
                    <a:pt x="366727" y="73380"/>
                    <a:pt x="399247" y="105902"/>
                    <a:pt x="399247" y="146016"/>
                  </a:cubicBezTo>
                  <a:cubicBezTo>
                    <a:pt x="399179" y="185954"/>
                    <a:pt x="366930" y="218373"/>
                    <a:pt x="326992" y="218653"/>
                  </a:cubicBezTo>
                  <a:close/>
                </a:path>
              </a:pathLst>
            </a:custGeom>
            <a:solidFill>
              <a:srgbClr val="D8DAD4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7" name="Forma libre 76">
              <a:extLst>
                <a:ext uri="{FF2B5EF4-FFF2-40B4-BE49-F238E27FC236}">
                  <a16:creationId xmlns:a16="http://schemas.microsoft.com/office/drawing/2014/main" id="{90215F1F-4379-B288-78D0-686B40ADD4DE}"/>
                </a:ext>
              </a:extLst>
            </p:cNvPr>
            <p:cNvSpPr/>
            <p:nvPr/>
          </p:nvSpPr>
          <p:spPr>
            <a:xfrm>
              <a:off x="12443093" y="26562928"/>
              <a:ext cx="471404" cy="1271016"/>
            </a:xfrm>
            <a:custGeom>
              <a:avLst/>
              <a:gdLst>
                <a:gd name="connsiteX0" fmla="*/ 326357 w 471404"/>
                <a:gd name="connsiteY0" fmla="*/ 0 h 1271016"/>
                <a:gd name="connsiteX1" fmla="*/ 181421 w 471404"/>
                <a:gd name="connsiteY1" fmla="*/ 144340 h 1271016"/>
                <a:gd name="connsiteX2" fmla="*/ 231371 w 471404"/>
                <a:gd name="connsiteY2" fmla="*/ 253975 h 1271016"/>
                <a:gd name="connsiteX3" fmla="*/ 108574 w 471404"/>
                <a:gd name="connsiteY3" fmla="*/ 253975 h 1271016"/>
                <a:gd name="connsiteX4" fmla="*/ 83176 w 471404"/>
                <a:gd name="connsiteY4" fmla="*/ 264643 h 1271016"/>
                <a:gd name="connsiteX5" fmla="*/ 10667 w 471404"/>
                <a:gd name="connsiteY5" fmla="*/ 337279 h 1271016"/>
                <a:gd name="connsiteX6" fmla="*/ 0 w 471404"/>
                <a:gd name="connsiteY6" fmla="*/ 362677 h 1271016"/>
                <a:gd name="connsiteX7" fmla="*/ 0 w 471404"/>
                <a:gd name="connsiteY7" fmla="*/ 762178 h 1271016"/>
                <a:gd name="connsiteX8" fmla="*/ 36318 w 471404"/>
                <a:gd name="connsiteY8" fmla="*/ 798494 h 1271016"/>
                <a:gd name="connsiteX9" fmla="*/ 145273 w 471404"/>
                <a:gd name="connsiteY9" fmla="*/ 798494 h 1271016"/>
                <a:gd name="connsiteX10" fmla="*/ 145273 w 471404"/>
                <a:gd name="connsiteY10" fmla="*/ 1270508 h 1271016"/>
                <a:gd name="connsiteX11" fmla="*/ 217529 w 471404"/>
                <a:gd name="connsiteY11" fmla="*/ 1270508 h 1271016"/>
                <a:gd name="connsiteX12" fmla="*/ 217529 w 471404"/>
                <a:gd name="connsiteY12" fmla="*/ 435821 h 1271016"/>
                <a:gd name="connsiteX13" fmla="*/ 145019 w 471404"/>
                <a:gd name="connsiteY13" fmla="*/ 435821 h 1271016"/>
                <a:gd name="connsiteX14" fmla="*/ 145019 w 471404"/>
                <a:gd name="connsiteY14" fmla="*/ 726621 h 1271016"/>
                <a:gd name="connsiteX15" fmla="*/ 72383 w 471404"/>
                <a:gd name="connsiteY15" fmla="*/ 726621 h 1271016"/>
                <a:gd name="connsiteX16" fmla="*/ 72383 w 471404"/>
                <a:gd name="connsiteY16" fmla="*/ 378550 h 1271016"/>
                <a:gd name="connsiteX17" fmla="*/ 123178 w 471404"/>
                <a:gd name="connsiteY17" fmla="*/ 327119 h 1271016"/>
                <a:gd name="connsiteX18" fmla="*/ 398613 w 471404"/>
                <a:gd name="connsiteY18" fmla="*/ 327119 h 1271016"/>
                <a:gd name="connsiteX19" fmla="*/ 398613 w 471404"/>
                <a:gd name="connsiteY19" fmla="*/ 270611 h 1271016"/>
                <a:gd name="connsiteX20" fmla="*/ 452207 w 471404"/>
                <a:gd name="connsiteY20" fmla="*/ 73021 h 1271016"/>
                <a:gd name="connsiteX21" fmla="*/ 325977 w 471404"/>
                <a:gd name="connsiteY21" fmla="*/ 255 h 1271016"/>
                <a:gd name="connsiteX22" fmla="*/ 326357 w 471404"/>
                <a:gd name="connsiteY22" fmla="*/ 217909 h 1271016"/>
                <a:gd name="connsiteX23" fmla="*/ 253721 w 471404"/>
                <a:gd name="connsiteY23" fmla="*/ 145273 h 1271016"/>
                <a:gd name="connsiteX24" fmla="*/ 326357 w 471404"/>
                <a:gd name="connsiteY24" fmla="*/ 72637 h 1271016"/>
                <a:gd name="connsiteX25" fmla="*/ 398994 w 471404"/>
                <a:gd name="connsiteY25" fmla="*/ 145273 h 1271016"/>
                <a:gd name="connsiteX26" fmla="*/ 326357 w 471404"/>
                <a:gd name="connsiteY26" fmla="*/ 217909 h 1271016"/>
                <a:gd name="connsiteX27" fmla="*/ 290039 w 471404"/>
                <a:gd name="connsiteY27" fmla="*/ 1271016 h 1271016"/>
                <a:gd name="connsiteX28" fmla="*/ 362675 w 471404"/>
                <a:gd name="connsiteY28" fmla="*/ 1271016 h 1271016"/>
                <a:gd name="connsiteX29" fmla="*/ 362675 w 471404"/>
                <a:gd name="connsiteY29" fmla="*/ 871639 h 1271016"/>
                <a:gd name="connsiteX30" fmla="*/ 290039 w 471404"/>
                <a:gd name="connsiteY30" fmla="*/ 871639 h 1271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471404" h="1271016">
                  <a:moveTo>
                    <a:pt x="326357" y="0"/>
                  </a:moveTo>
                  <a:cubicBezTo>
                    <a:pt x="246476" y="-164"/>
                    <a:pt x="181585" y="64458"/>
                    <a:pt x="181421" y="144340"/>
                  </a:cubicBezTo>
                  <a:cubicBezTo>
                    <a:pt x="181334" y="186410"/>
                    <a:pt x="199569" y="226432"/>
                    <a:pt x="231371" y="253975"/>
                  </a:cubicBezTo>
                  <a:lnTo>
                    <a:pt x="108574" y="253975"/>
                  </a:lnTo>
                  <a:lnTo>
                    <a:pt x="83176" y="264643"/>
                  </a:lnTo>
                  <a:lnTo>
                    <a:pt x="10667" y="337279"/>
                  </a:lnTo>
                  <a:lnTo>
                    <a:pt x="0" y="362677"/>
                  </a:lnTo>
                  <a:lnTo>
                    <a:pt x="0" y="762178"/>
                  </a:lnTo>
                  <a:lnTo>
                    <a:pt x="36318" y="798494"/>
                  </a:lnTo>
                  <a:lnTo>
                    <a:pt x="145273" y="798494"/>
                  </a:lnTo>
                  <a:lnTo>
                    <a:pt x="145273" y="1270508"/>
                  </a:lnTo>
                  <a:lnTo>
                    <a:pt x="217529" y="1270508"/>
                  </a:lnTo>
                  <a:lnTo>
                    <a:pt x="217529" y="435821"/>
                  </a:lnTo>
                  <a:lnTo>
                    <a:pt x="145019" y="435821"/>
                  </a:lnTo>
                  <a:lnTo>
                    <a:pt x="145019" y="726621"/>
                  </a:lnTo>
                  <a:lnTo>
                    <a:pt x="72383" y="726621"/>
                  </a:lnTo>
                  <a:lnTo>
                    <a:pt x="72383" y="378550"/>
                  </a:lnTo>
                  <a:lnTo>
                    <a:pt x="123178" y="327119"/>
                  </a:lnTo>
                  <a:lnTo>
                    <a:pt x="398613" y="327119"/>
                  </a:lnTo>
                  <a:lnTo>
                    <a:pt x="398613" y="270611"/>
                  </a:lnTo>
                  <a:cubicBezTo>
                    <a:pt x="467975" y="230847"/>
                    <a:pt x="491970" y="142383"/>
                    <a:pt x="452207" y="73021"/>
                  </a:cubicBezTo>
                  <a:cubicBezTo>
                    <a:pt x="426291" y="27816"/>
                    <a:pt x="378082" y="25"/>
                    <a:pt x="325977" y="255"/>
                  </a:cubicBezTo>
                  <a:close/>
                  <a:moveTo>
                    <a:pt x="326357" y="217909"/>
                  </a:moveTo>
                  <a:cubicBezTo>
                    <a:pt x="286241" y="217909"/>
                    <a:pt x="253721" y="185387"/>
                    <a:pt x="253721" y="145273"/>
                  </a:cubicBezTo>
                  <a:cubicBezTo>
                    <a:pt x="253721" y="105155"/>
                    <a:pt x="286241" y="72637"/>
                    <a:pt x="326357" y="72637"/>
                  </a:cubicBezTo>
                  <a:cubicBezTo>
                    <a:pt x="366473" y="72637"/>
                    <a:pt x="398994" y="105158"/>
                    <a:pt x="398994" y="145273"/>
                  </a:cubicBezTo>
                  <a:cubicBezTo>
                    <a:pt x="398994" y="185390"/>
                    <a:pt x="366473" y="217909"/>
                    <a:pt x="326357" y="217909"/>
                  </a:cubicBezTo>
                  <a:close/>
                  <a:moveTo>
                    <a:pt x="290039" y="1271016"/>
                  </a:moveTo>
                  <a:lnTo>
                    <a:pt x="362675" y="1271016"/>
                  </a:lnTo>
                  <a:lnTo>
                    <a:pt x="362675" y="871639"/>
                  </a:lnTo>
                  <a:lnTo>
                    <a:pt x="290039" y="871639"/>
                  </a:lnTo>
                  <a:close/>
                </a:path>
              </a:pathLst>
            </a:custGeom>
            <a:solidFill>
              <a:srgbClr val="D8DAD4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8" name="Forma libre 77">
              <a:extLst>
                <a:ext uri="{FF2B5EF4-FFF2-40B4-BE49-F238E27FC236}">
                  <a16:creationId xmlns:a16="http://schemas.microsoft.com/office/drawing/2014/main" id="{634A6FFA-D85F-A72C-8976-E74FBA819433}"/>
                </a:ext>
              </a:extLst>
            </p:cNvPr>
            <p:cNvSpPr/>
            <p:nvPr/>
          </p:nvSpPr>
          <p:spPr>
            <a:xfrm>
              <a:off x="13496175" y="26562385"/>
              <a:ext cx="471652" cy="1271558"/>
            </a:xfrm>
            <a:custGeom>
              <a:avLst/>
              <a:gdLst>
                <a:gd name="connsiteX0" fmla="*/ 108597 w 471652"/>
                <a:gd name="connsiteY0" fmla="*/ 1271559 h 1271558"/>
                <a:gd name="connsiteX1" fmla="*/ 181233 w 471652"/>
                <a:gd name="connsiteY1" fmla="*/ 1271559 h 1271558"/>
                <a:gd name="connsiteX2" fmla="*/ 181233 w 471652"/>
                <a:gd name="connsiteY2" fmla="*/ 872182 h 1271558"/>
                <a:gd name="connsiteX3" fmla="*/ 108597 w 471652"/>
                <a:gd name="connsiteY3" fmla="*/ 872182 h 1271558"/>
                <a:gd name="connsiteX4" fmla="*/ 461113 w 471652"/>
                <a:gd name="connsiteY4" fmla="*/ 338076 h 1271558"/>
                <a:gd name="connsiteX5" fmla="*/ 388477 w 471652"/>
                <a:gd name="connsiteY5" fmla="*/ 265436 h 1271558"/>
                <a:gd name="connsiteX6" fmla="*/ 363080 w 471652"/>
                <a:gd name="connsiteY6" fmla="*/ 254771 h 1271558"/>
                <a:gd name="connsiteX7" fmla="*/ 240282 w 471652"/>
                <a:gd name="connsiteY7" fmla="*/ 254771 h 1271558"/>
                <a:gd name="connsiteX8" fmla="*/ 254770 w 471652"/>
                <a:gd name="connsiteY8" fmla="*/ 50014 h 1271558"/>
                <a:gd name="connsiteX9" fmla="*/ 50014 w 471652"/>
                <a:gd name="connsiteY9" fmla="*/ 35526 h 1271558"/>
                <a:gd name="connsiteX10" fmla="*/ 35526 w 471652"/>
                <a:gd name="connsiteY10" fmla="*/ 240284 h 1271558"/>
                <a:gd name="connsiteX11" fmla="*/ 72660 w 471652"/>
                <a:gd name="connsiteY11" fmla="*/ 270899 h 1271558"/>
                <a:gd name="connsiteX12" fmla="*/ 72660 w 471652"/>
                <a:gd name="connsiteY12" fmla="*/ 327408 h 1271558"/>
                <a:gd name="connsiteX13" fmla="*/ 348094 w 471652"/>
                <a:gd name="connsiteY13" fmla="*/ 327408 h 1271558"/>
                <a:gd name="connsiteX14" fmla="*/ 398889 w 471652"/>
                <a:gd name="connsiteY14" fmla="*/ 378838 h 1271558"/>
                <a:gd name="connsiteX15" fmla="*/ 398889 w 471652"/>
                <a:gd name="connsiteY15" fmla="*/ 727163 h 1271558"/>
                <a:gd name="connsiteX16" fmla="*/ 326380 w 471652"/>
                <a:gd name="connsiteY16" fmla="*/ 727163 h 1271558"/>
                <a:gd name="connsiteX17" fmla="*/ 326380 w 471652"/>
                <a:gd name="connsiteY17" fmla="*/ 436364 h 1271558"/>
                <a:gd name="connsiteX18" fmla="*/ 253744 w 471652"/>
                <a:gd name="connsiteY18" fmla="*/ 436364 h 1271558"/>
                <a:gd name="connsiteX19" fmla="*/ 253744 w 471652"/>
                <a:gd name="connsiteY19" fmla="*/ 1271559 h 1271558"/>
                <a:gd name="connsiteX20" fmla="*/ 326380 w 471652"/>
                <a:gd name="connsiteY20" fmla="*/ 1271559 h 1271558"/>
                <a:gd name="connsiteX21" fmla="*/ 326380 w 471652"/>
                <a:gd name="connsiteY21" fmla="*/ 799545 h 1271558"/>
                <a:gd name="connsiteX22" fmla="*/ 435335 w 471652"/>
                <a:gd name="connsiteY22" fmla="*/ 799545 h 1271558"/>
                <a:gd name="connsiteX23" fmla="*/ 471653 w 471652"/>
                <a:gd name="connsiteY23" fmla="*/ 763229 h 1271558"/>
                <a:gd name="connsiteX24" fmla="*/ 471653 w 471652"/>
                <a:gd name="connsiteY24" fmla="*/ 363724 h 1271558"/>
                <a:gd name="connsiteX25" fmla="*/ 144915 w 471652"/>
                <a:gd name="connsiteY25" fmla="*/ 218452 h 1271558"/>
                <a:gd name="connsiteX26" fmla="*/ 72279 w 471652"/>
                <a:gd name="connsiteY26" fmla="*/ 145815 h 1271558"/>
                <a:gd name="connsiteX27" fmla="*/ 144915 w 471652"/>
                <a:gd name="connsiteY27" fmla="*/ 73179 h 1271558"/>
                <a:gd name="connsiteX28" fmla="*/ 217551 w 471652"/>
                <a:gd name="connsiteY28" fmla="*/ 145815 h 1271558"/>
                <a:gd name="connsiteX29" fmla="*/ 144915 w 471652"/>
                <a:gd name="connsiteY29" fmla="*/ 218452 h 127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471652" h="1271558">
                  <a:moveTo>
                    <a:pt x="108597" y="1271559"/>
                  </a:moveTo>
                  <a:lnTo>
                    <a:pt x="181233" y="1271559"/>
                  </a:lnTo>
                  <a:lnTo>
                    <a:pt x="181233" y="872182"/>
                  </a:lnTo>
                  <a:lnTo>
                    <a:pt x="108597" y="872182"/>
                  </a:lnTo>
                  <a:close/>
                  <a:moveTo>
                    <a:pt x="461113" y="338076"/>
                  </a:moveTo>
                  <a:lnTo>
                    <a:pt x="388477" y="265436"/>
                  </a:lnTo>
                  <a:lnTo>
                    <a:pt x="363080" y="254771"/>
                  </a:lnTo>
                  <a:lnTo>
                    <a:pt x="240282" y="254771"/>
                  </a:lnTo>
                  <a:cubicBezTo>
                    <a:pt x="300824" y="202231"/>
                    <a:pt x="307310" y="110559"/>
                    <a:pt x="254770" y="50014"/>
                  </a:cubicBezTo>
                  <a:cubicBezTo>
                    <a:pt x="202228" y="-10528"/>
                    <a:pt x="110556" y="-17014"/>
                    <a:pt x="50014" y="35526"/>
                  </a:cubicBezTo>
                  <a:cubicBezTo>
                    <a:pt x="-10528" y="88067"/>
                    <a:pt x="-17014" y="179739"/>
                    <a:pt x="35526" y="240284"/>
                  </a:cubicBezTo>
                  <a:cubicBezTo>
                    <a:pt x="46114" y="252483"/>
                    <a:pt x="58664" y="262832"/>
                    <a:pt x="72660" y="270899"/>
                  </a:cubicBezTo>
                  <a:lnTo>
                    <a:pt x="72660" y="327408"/>
                  </a:lnTo>
                  <a:lnTo>
                    <a:pt x="348094" y="327408"/>
                  </a:lnTo>
                  <a:lnTo>
                    <a:pt x="398889" y="378838"/>
                  </a:lnTo>
                  <a:lnTo>
                    <a:pt x="398889" y="727163"/>
                  </a:lnTo>
                  <a:lnTo>
                    <a:pt x="326380" y="727163"/>
                  </a:lnTo>
                  <a:lnTo>
                    <a:pt x="326380" y="436364"/>
                  </a:lnTo>
                  <a:lnTo>
                    <a:pt x="253744" y="436364"/>
                  </a:lnTo>
                  <a:lnTo>
                    <a:pt x="253744" y="1271559"/>
                  </a:lnTo>
                  <a:lnTo>
                    <a:pt x="326380" y="1271559"/>
                  </a:lnTo>
                  <a:lnTo>
                    <a:pt x="326380" y="799545"/>
                  </a:lnTo>
                  <a:lnTo>
                    <a:pt x="435335" y="799545"/>
                  </a:lnTo>
                  <a:lnTo>
                    <a:pt x="471653" y="763229"/>
                  </a:lnTo>
                  <a:lnTo>
                    <a:pt x="471653" y="363724"/>
                  </a:lnTo>
                  <a:close/>
                  <a:moveTo>
                    <a:pt x="144915" y="218452"/>
                  </a:moveTo>
                  <a:cubicBezTo>
                    <a:pt x="104799" y="218452"/>
                    <a:pt x="72279" y="185930"/>
                    <a:pt x="72279" y="145815"/>
                  </a:cubicBezTo>
                  <a:cubicBezTo>
                    <a:pt x="72279" y="105698"/>
                    <a:pt x="104799" y="73179"/>
                    <a:pt x="144915" y="73179"/>
                  </a:cubicBezTo>
                  <a:cubicBezTo>
                    <a:pt x="185031" y="73179"/>
                    <a:pt x="217551" y="105701"/>
                    <a:pt x="217551" y="145815"/>
                  </a:cubicBezTo>
                  <a:cubicBezTo>
                    <a:pt x="217551" y="185933"/>
                    <a:pt x="185031" y="218452"/>
                    <a:pt x="144915" y="218452"/>
                  </a:cubicBezTo>
                  <a:close/>
                </a:path>
              </a:pathLst>
            </a:custGeom>
            <a:solidFill>
              <a:srgbClr val="D8DAD4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sp>
        <p:nvSpPr>
          <p:cNvPr id="79" name="CuadroTexto 78">
            <a:extLst>
              <a:ext uri="{FF2B5EF4-FFF2-40B4-BE49-F238E27FC236}">
                <a16:creationId xmlns:a16="http://schemas.microsoft.com/office/drawing/2014/main" id="{E0362176-CCC0-D51B-D868-7BA099BB8849}"/>
              </a:ext>
            </a:extLst>
          </p:cNvPr>
          <p:cNvSpPr txBox="1"/>
          <p:nvPr/>
        </p:nvSpPr>
        <p:spPr>
          <a:xfrm>
            <a:off x="5115525" y="1732590"/>
            <a:ext cx="1132939" cy="263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0546"/>
            <a:r>
              <a:rPr lang="es-MX" sz="1111" spc="111" dirty="0">
                <a:solidFill>
                  <a:srgbClr val="FFFFFF"/>
                </a:solidFill>
                <a:latin typeface="Poppins-Regular"/>
                <a:cs typeface="Poppins-Regular"/>
                <a:sym typeface="Poppins-Regular"/>
                <a:rtl val="0"/>
              </a:rPr>
              <a:t>LIST ITEM 01</a:t>
            </a:r>
          </a:p>
        </p:txBody>
      </p:sp>
      <p:sp>
        <p:nvSpPr>
          <p:cNvPr id="80" name="CuadroTexto 79">
            <a:extLst>
              <a:ext uri="{FF2B5EF4-FFF2-40B4-BE49-F238E27FC236}">
                <a16:creationId xmlns:a16="http://schemas.microsoft.com/office/drawing/2014/main" id="{FB8D405D-80A7-EEF9-F224-454E3C2611E6}"/>
              </a:ext>
            </a:extLst>
          </p:cNvPr>
          <p:cNvSpPr txBox="1"/>
          <p:nvPr/>
        </p:nvSpPr>
        <p:spPr>
          <a:xfrm>
            <a:off x="5115525" y="2712789"/>
            <a:ext cx="1169807" cy="263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0546"/>
            <a:r>
              <a:rPr lang="es-MX" sz="1111" spc="111" dirty="0">
                <a:solidFill>
                  <a:srgbClr val="FFFFFF"/>
                </a:solidFill>
                <a:latin typeface="Poppins-Regular"/>
                <a:cs typeface="Poppins-Regular"/>
                <a:sym typeface="Poppins-Regular"/>
                <a:rtl val="0"/>
              </a:rPr>
              <a:t>LIST ITEM 02</a:t>
            </a:r>
          </a:p>
        </p:txBody>
      </p:sp>
      <p:sp>
        <p:nvSpPr>
          <p:cNvPr id="81" name="CuadroTexto 80">
            <a:extLst>
              <a:ext uri="{FF2B5EF4-FFF2-40B4-BE49-F238E27FC236}">
                <a16:creationId xmlns:a16="http://schemas.microsoft.com/office/drawing/2014/main" id="{8548F139-9BAE-2BCF-E8CD-117A8EA4160C}"/>
              </a:ext>
            </a:extLst>
          </p:cNvPr>
          <p:cNvSpPr txBox="1"/>
          <p:nvPr/>
        </p:nvSpPr>
        <p:spPr>
          <a:xfrm>
            <a:off x="5115525" y="3706661"/>
            <a:ext cx="1171411" cy="263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0546"/>
            <a:r>
              <a:rPr lang="es-MX" sz="1111" spc="111" dirty="0">
                <a:solidFill>
                  <a:srgbClr val="FFFFFF"/>
                </a:solidFill>
                <a:latin typeface="Poppins-Regular"/>
                <a:cs typeface="Poppins-Regular"/>
                <a:sym typeface="Poppins-Regular"/>
                <a:rtl val="0"/>
              </a:rPr>
              <a:t>LIST ITEM 03</a:t>
            </a:r>
          </a:p>
        </p:txBody>
      </p:sp>
      <p:sp>
        <p:nvSpPr>
          <p:cNvPr id="82" name="CuadroTexto 81">
            <a:extLst>
              <a:ext uri="{FF2B5EF4-FFF2-40B4-BE49-F238E27FC236}">
                <a16:creationId xmlns:a16="http://schemas.microsoft.com/office/drawing/2014/main" id="{C4CC6DB6-49F2-55AB-491C-343B059DBCD1}"/>
              </a:ext>
            </a:extLst>
          </p:cNvPr>
          <p:cNvSpPr txBox="1"/>
          <p:nvPr/>
        </p:nvSpPr>
        <p:spPr>
          <a:xfrm>
            <a:off x="5115525" y="4720993"/>
            <a:ext cx="1177823" cy="263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0546"/>
            <a:r>
              <a:rPr lang="es-MX" sz="1111" spc="111" dirty="0">
                <a:solidFill>
                  <a:srgbClr val="FFFFFF"/>
                </a:solidFill>
                <a:latin typeface="Poppins-Regular"/>
                <a:cs typeface="Poppins-Regular"/>
                <a:sym typeface="Poppins-Regular"/>
                <a:rtl val="0"/>
              </a:rPr>
              <a:t>LIST ITEM 04</a:t>
            </a:r>
          </a:p>
        </p:txBody>
      </p:sp>
      <p:sp>
        <p:nvSpPr>
          <p:cNvPr id="83" name="CuadroTexto 82">
            <a:extLst>
              <a:ext uri="{FF2B5EF4-FFF2-40B4-BE49-F238E27FC236}">
                <a16:creationId xmlns:a16="http://schemas.microsoft.com/office/drawing/2014/main" id="{4B23D600-6252-0F18-0D5F-160D9F843944}"/>
              </a:ext>
            </a:extLst>
          </p:cNvPr>
          <p:cNvSpPr txBox="1"/>
          <p:nvPr/>
        </p:nvSpPr>
        <p:spPr>
          <a:xfrm>
            <a:off x="5216292" y="3066211"/>
            <a:ext cx="1400896" cy="382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0546">
              <a:lnSpc>
                <a:spcPct val="150000"/>
              </a:lnSpc>
            </a:pPr>
            <a:r>
              <a:rPr lang="es-MX" sz="432" spc="13" dirty="0">
                <a:solidFill>
                  <a:srgbClr val="D8DAD4"/>
                </a:solidFill>
                <a:latin typeface="Poppins-Regular"/>
                <a:cs typeface="Poppins-Regular"/>
                <a:sym typeface="Poppins-Regular"/>
                <a:rtl val="0"/>
              </a:rPr>
              <a:t>A series of names, words, or other items</a:t>
            </a:r>
          </a:p>
          <a:p>
            <a:pPr defTabSz="70546">
              <a:lnSpc>
                <a:spcPct val="150000"/>
              </a:lnSpc>
            </a:pPr>
            <a:r>
              <a:rPr lang="es-MX" sz="432" spc="13" dirty="0">
                <a:solidFill>
                  <a:srgbClr val="D8DAD4"/>
                </a:solidFill>
                <a:latin typeface="Poppins-Regular"/>
                <a:cs typeface="Poppins-Regular"/>
                <a:sym typeface="Poppins-Regular"/>
                <a:rtl val="0"/>
              </a:rPr>
              <a:t>written, printed, or imagined one after the</a:t>
            </a:r>
          </a:p>
          <a:p>
            <a:pPr defTabSz="70546">
              <a:lnSpc>
                <a:spcPct val="150000"/>
              </a:lnSpc>
            </a:pPr>
            <a:r>
              <a:rPr lang="es-MX" sz="432" spc="13" dirty="0">
                <a:solidFill>
                  <a:srgbClr val="D8DAD4"/>
                </a:solidFill>
                <a:latin typeface="Poppins-Regular"/>
                <a:cs typeface="Poppins-Regular"/>
                <a:sym typeface="Poppins-Regular"/>
                <a:rtl val="0"/>
              </a:rPr>
              <a:t>other.  </a:t>
            </a:r>
          </a:p>
        </p:txBody>
      </p:sp>
      <p:sp>
        <p:nvSpPr>
          <p:cNvPr id="86" name="CuadroTexto 85">
            <a:extLst>
              <a:ext uri="{FF2B5EF4-FFF2-40B4-BE49-F238E27FC236}">
                <a16:creationId xmlns:a16="http://schemas.microsoft.com/office/drawing/2014/main" id="{2F6E871D-418C-F06A-493A-A72AE7A098EB}"/>
              </a:ext>
            </a:extLst>
          </p:cNvPr>
          <p:cNvSpPr txBox="1"/>
          <p:nvPr/>
        </p:nvSpPr>
        <p:spPr>
          <a:xfrm>
            <a:off x="5216292" y="4045965"/>
            <a:ext cx="1383264" cy="382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0546">
              <a:lnSpc>
                <a:spcPct val="150000"/>
              </a:lnSpc>
            </a:pPr>
            <a:r>
              <a:rPr lang="es-MX" sz="432" spc="13" dirty="0">
                <a:solidFill>
                  <a:srgbClr val="D8DAD4"/>
                </a:solidFill>
                <a:latin typeface="Poppins-Regular"/>
                <a:cs typeface="Poppins-Regular"/>
                <a:sym typeface="Poppins-Regular"/>
                <a:rtl val="0"/>
              </a:rPr>
              <a:t>A number of connected items or names</a:t>
            </a:r>
          </a:p>
          <a:p>
            <a:pPr defTabSz="70546">
              <a:lnSpc>
                <a:spcPct val="150000"/>
              </a:lnSpc>
            </a:pPr>
            <a:r>
              <a:rPr lang="es-MX" sz="432" spc="13" dirty="0">
                <a:solidFill>
                  <a:srgbClr val="D8DAD4"/>
                </a:solidFill>
                <a:latin typeface="Poppins-Regular"/>
                <a:cs typeface="Poppins-Regular"/>
                <a:sym typeface="Poppins-Regular"/>
                <a:rtl val="0"/>
              </a:rPr>
              <a:t>written or printed consecutively, typically</a:t>
            </a:r>
          </a:p>
          <a:p>
            <a:pPr defTabSz="70546">
              <a:lnSpc>
                <a:spcPct val="150000"/>
              </a:lnSpc>
            </a:pPr>
            <a:r>
              <a:rPr lang="es-MX" sz="432" spc="13" dirty="0">
                <a:solidFill>
                  <a:srgbClr val="D8DAD4"/>
                </a:solidFill>
                <a:latin typeface="Poppins-Regular"/>
                <a:cs typeface="Poppins-Regular"/>
                <a:sym typeface="Poppins-Regular"/>
                <a:rtl val="0"/>
              </a:rPr>
              <a:t>one below the other.  </a:t>
            </a:r>
          </a:p>
        </p:txBody>
      </p:sp>
      <p:sp>
        <p:nvSpPr>
          <p:cNvPr id="89" name="CuadroTexto 88">
            <a:extLst>
              <a:ext uri="{FF2B5EF4-FFF2-40B4-BE49-F238E27FC236}">
                <a16:creationId xmlns:a16="http://schemas.microsoft.com/office/drawing/2014/main" id="{9540AFE4-FCF9-7274-88B5-4046B66ABAE2}"/>
              </a:ext>
            </a:extLst>
          </p:cNvPr>
          <p:cNvSpPr txBox="1"/>
          <p:nvPr/>
        </p:nvSpPr>
        <p:spPr>
          <a:xfrm>
            <a:off x="5216292" y="5052645"/>
            <a:ext cx="1400896" cy="382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0546">
              <a:lnSpc>
                <a:spcPct val="150000"/>
              </a:lnSpc>
            </a:pPr>
            <a:r>
              <a:rPr lang="es-MX" sz="432" spc="13" dirty="0">
                <a:solidFill>
                  <a:srgbClr val="D8DAD4"/>
                </a:solidFill>
                <a:latin typeface="Poppins-Regular"/>
                <a:cs typeface="Poppins-Regular"/>
                <a:sym typeface="Poppins-Regular"/>
                <a:rtl val="0"/>
              </a:rPr>
              <a:t>A series of names, words, or other items</a:t>
            </a:r>
          </a:p>
          <a:p>
            <a:pPr defTabSz="70546">
              <a:lnSpc>
                <a:spcPct val="150000"/>
              </a:lnSpc>
            </a:pPr>
            <a:r>
              <a:rPr lang="es-MX" sz="432" spc="13" dirty="0">
                <a:solidFill>
                  <a:srgbClr val="D8DAD4"/>
                </a:solidFill>
                <a:latin typeface="Poppins-Regular"/>
                <a:cs typeface="Poppins-Regular"/>
                <a:sym typeface="Poppins-Regular"/>
                <a:rtl val="0"/>
              </a:rPr>
              <a:t>written, printed, or imagined one after the</a:t>
            </a:r>
          </a:p>
          <a:p>
            <a:pPr defTabSz="70546">
              <a:lnSpc>
                <a:spcPct val="150000"/>
              </a:lnSpc>
            </a:pPr>
            <a:r>
              <a:rPr lang="es-MX" sz="432" spc="13" dirty="0">
                <a:solidFill>
                  <a:srgbClr val="D8DAD4"/>
                </a:solidFill>
                <a:latin typeface="Poppins-Regular"/>
                <a:cs typeface="Poppins-Regular"/>
                <a:sym typeface="Poppins-Regular"/>
                <a:rtl val="0"/>
              </a:rPr>
              <a:t>other.  </a:t>
            </a:r>
          </a:p>
        </p:txBody>
      </p:sp>
      <p:sp>
        <p:nvSpPr>
          <p:cNvPr id="92" name="Forma libre 91">
            <a:extLst>
              <a:ext uri="{FF2B5EF4-FFF2-40B4-BE49-F238E27FC236}">
                <a16:creationId xmlns:a16="http://schemas.microsoft.com/office/drawing/2014/main" id="{9C910872-AE1D-67C8-6A93-80051CD1E003}"/>
              </a:ext>
            </a:extLst>
          </p:cNvPr>
          <p:cNvSpPr/>
          <p:nvPr/>
        </p:nvSpPr>
        <p:spPr>
          <a:xfrm rot="5400000">
            <a:off x="5729523" y="4779725"/>
            <a:ext cx="731152" cy="2429533"/>
          </a:xfrm>
          <a:custGeom>
            <a:avLst/>
            <a:gdLst>
              <a:gd name="connsiteX0" fmla="*/ 0 w 4738781"/>
              <a:gd name="connsiteY0" fmla="*/ 0 h 15746413"/>
              <a:gd name="connsiteX1" fmla="*/ 4738782 w 4738781"/>
              <a:gd name="connsiteY1" fmla="*/ 0 h 15746413"/>
              <a:gd name="connsiteX2" fmla="*/ 4738782 w 4738781"/>
              <a:gd name="connsiteY2" fmla="*/ 15746413 h 15746413"/>
              <a:gd name="connsiteX3" fmla="*/ 0 w 4738781"/>
              <a:gd name="connsiteY3" fmla="*/ 15746413 h 15746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38781" h="15746413">
                <a:moveTo>
                  <a:pt x="0" y="0"/>
                </a:moveTo>
                <a:lnTo>
                  <a:pt x="4738782" y="0"/>
                </a:lnTo>
                <a:lnTo>
                  <a:pt x="4738782" y="15746413"/>
                </a:lnTo>
                <a:lnTo>
                  <a:pt x="0" y="15746413"/>
                </a:lnTo>
                <a:close/>
              </a:path>
            </a:pathLst>
          </a:custGeom>
          <a:solidFill>
            <a:srgbClr val="33445D"/>
          </a:solidFill>
          <a:ln w="126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3" name="CuadroTexto 92">
            <a:extLst>
              <a:ext uri="{FF2B5EF4-FFF2-40B4-BE49-F238E27FC236}">
                <a16:creationId xmlns:a16="http://schemas.microsoft.com/office/drawing/2014/main" id="{B714858B-B896-24ED-C11E-3FF6BD67818E}"/>
              </a:ext>
            </a:extLst>
          </p:cNvPr>
          <p:cNvSpPr txBox="1"/>
          <p:nvPr/>
        </p:nvSpPr>
        <p:spPr>
          <a:xfrm>
            <a:off x="5074069" y="6009466"/>
            <a:ext cx="2160271" cy="2631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70546"/>
            <a:r>
              <a:rPr lang="es-MX" sz="555" spc="17" dirty="0">
                <a:solidFill>
                  <a:srgbClr val="D8DAD4"/>
                </a:solidFill>
                <a:latin typeface="Poppins-Regular"/>
                <a:cs typeface="Poppins-Regular"/>
                <a:sym typeface="Poppins-Regular"/>
                <a:rtl val="0"/>
              </a:rPr>
              <a:t>A number of connected items or names written or</a:t>
            </a:r>
          </a:p>
          <a:p>
            <a:pPr algn="ctr" defTabSz="70546"/>
            <a:r>
              <a:rPr lang="es-MX" sz="555" spc="17" dirty="0">
                <a:solidFill>
                  <a:srgbClr val="D8DAD4"/>
                </a:solidFill>
                <a:latin typeface="Poppins-Regular"/>
                <a:cs typeface="Poppins-Regular"/>
                <a:sym typeface="Poppins-Regular"/>
                <a:rtl val="0"/>
              </a:rPr>
              <a:t>printed consecutively, typically one below the other. </a:t>
            </a:r>
          </a:p>
        </p:txBody>
      </p:sp>
      <p:sp>
        <p:nvSpPr>
          <p:cNvPr id="95" name="CuadroTexto 94">
            <a:extLst>
              <a:ext uri="{FF2B5EF4-FFF2-40B4-BE49-F238E27FC236}">
                <a16:creationId xmlns:a16="http://schemas.microsoft.com/office/drawing/2014/main" id="{E886DAB6-413E-3B96-7974-66A3E6EFF359}"/>
              </a:ext>
            </a:extLst>
          </p:cNvPr>
          <p:cNvSpPr txBox="1"/>
          <p:nvPr/>
        </p:nvSpPr>
        <p:spPr>
          <a:xfrm>
            <a:off x="5115525" y="5786188"/>
            <a:ext cx="1247136" cy="263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0546"/>
            <a:r>
              <a:rPr lang="es-MX" sz="1111" spc="111" dirty="0">
                <a:solidFill>
                  <a:srgbClr val="FFFFFF"/>
                </a:solidFill>
                <a:latin typeface="Poppins-Regular"/>
                <a:cs typeface="Poppins-Regular"/>
                <a:sym typeface="Poppins-Regular"/>
                <a:rtl val="0"/>
              </a:rPr>
              <a:t>CONCLUSION</a:t>
            </a:r>
          </a:p>
        </p:txBody>
      </p:sp>
      <p:sp>
        <p:nvSpPr>
          <p:cNvPr id="101" name="CuadroTexto 100">
            <a:extLst>
              <a:ext uri="{FF2B5EF4-FFF2-40B4-BE49-F238E27FC236}">
                <a16:creationId xmlns:a16="http://schemas.microsoft.com/office/drawing/2014/main" id="{35A30266-C891-C3FE-493B-E1CD27820D1A}"/>
              </a:ext>
            </a:extLst>
          </p:cNvPr>
          <p:cNvSpPr txBox="1"/>
          <p:nvPr/>
        </p:nvSpPr>
        <p:spPr>
          <a:xfrm>
            <a:off x="5882831" y="6535699"/>
            <a:ext cx="609462" cy="1588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0546"/>
            <a:r>
              <a:rPr lang="es-MX" sz="432" dirty="0">
                <a:solidFill>
                  <a:srgbClr val="D8DAD4"/>
                </a:solidFill>
                <a:latin typeface="Poppins" pitchFamily="2" charset="77"/>
                <a:cs typeface="Poppins" pitchFamily="2" charset="77"/>
                <a:sym typeface="Arial"/>
                <a:rtl val="0"/>
              </a:rPr>
              <a:t>/</a:t>
            </a:r>
            <a:r>
              <a:rPr lang="es-MX" sz="432">
                <a:solidFill>
                  <a:srgbClr val="D8DAD4"/>
                </a:solidFill>
                <a:latin typeface="Poppins" pitchFamily="2" charset="77"/>
                <a:cs typeface="Poppins" pitchFamily="2" charset="77"/>
                <a:sym typeface="Arial"/>
                <a:rtl val="0"/>
              </a:rPr>
              <a:t>your</a:t>
            </a:r>
            <a:r>
              <a:rPr lang="es-MX" sz="432" dirty="0">
                <a:solidFill>
                  <a:srgbClr val="D8DAD4"/>
                </a:solidFill>
                <a:latin typeface="Poppins" pitchFamily="2" charset="77"/>
                <a:cs typeface="Poppins" pitchFamily="2" charset="77"/>
                <a:sym typeface="Arial"/>
                <a:rtl val="0"/>
              </a:rPr>
              <a:t>.company</a:t>
            </a:r>
          </a:p>
        </p:txBody>
      </p:sp>
      <p:sp>
        <p:nvSpPr>
          <p:cNvPr id="102" name="CuadroTexto 101">
            <a:extLst>
              <a:ext uri="{FF2B5EF4-FFF2-40B4-BE49-F238E27FC236}">
                <a16:creationId xmlns:a16="http://schemas.microsoft.com/office/drawing/2014/main" id="{65A4886B-46E2-3D00-C4A1-CEDA6B0A5A89}"/>
              </a:ext>
            </a:extLst>
          </p:cNvPr>
          <p:cNvSpPr txBox="1"/>
          <p:nvPr/>
        </p:nvSpPr>
        <p:spPr>
          <a:xfrm>
            <a:off x="6487052" y="6532144"/>
            <a:ext cx="639919" cy="1588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0546"/>
            <a:r>
              <a:rPr lang="es-MX" sz="432" dirty="0">
                <a:solidFill>
                  <a:srgbClr val="D8DAD4"/>
                </a:solidFill>
                <a:latin typeface="Poppins" pitchFamily="2" charset="77"/>
                <a:cs typeface="Poppins" pitchFamily="2" charset="77"/>
                <a:sym typeface="Arial"/>
                <a:rtl val="0"/>
              </a:rPr>
              <a:t>@your.company</a:t>
            </a:r>
          </a:p>
        </p:txBody>
      </p:sp>
    </p:spTree>
    <p:extLst>
      <p:ext uri="{BB962C8B-B14F-4D97-AF65-F5344CB8AC3E}">
        <p14:creationId xmlns:p14="http://schemas.microsoft.com/office/powerpoint/2010/main" val="7168454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52F8C25D-A284-AE48-A554-DD1EF77E4B5F}"/>
              </a:ext>
            </a:extLst>
          </p:cNvPr>
          <p:cNvGrpSpPr/>
          <p:nvPr/>
        </p:nvGrpSpPr>
        <p:grpSpPr>
          <a:xfrm>
            <a:off x="878542" y="2282090"/>
            <a:ext cx="3934532" cy="2293821"/>
            <a:chOff x="2668308" y="1046901"/>
            <a:chExt cx="7869063" cy="4587641"/>
          </a:xfrm>
        </p:grpSpPr>
        <p:sp>
          <p:nvSpPr>
            <p:cNvPr id="44" name="CuadroTexto 350">
              <a:extLst>
                <a:ext uri="{FF2B5EF4-FFF2-40B4-BE49-F238E27FC236}">
                  <a16:creationId xmlns:a16="http://schemas.microsoft.com/office/drawing/2014/main" id="{EB85846B-B4DD-D346-BE0C-37F878C3F360}"/>
                </a:ext>
              </a:extLst>
            </p:cNvPr>
            <p:cNvSpPr txBox="1"/>
            <p:nvPr/>
          </p:nvSpPr>
          <p:spPr>
            <a:xfrm>
              <a:off x="2668308" y="1046901"/>
              <a:ext cx="7869063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4000" b="1" dirty="0">
                  <a:solidFill>
                    <a:schemeClr val="tx2"/>
                  </a:solidFill>
                  <a:latin typeface="Poppins" pitchFamily="2" charset="77"/>
                  <a:ea typeface="Lato Heavy" charset="0"/>
                  <a:cs typeface="Poppins" pitchFamily="2" charset="77"/>
                </a:rPr>
                <a:t>Process</a:t>
              </a:r>
            </a:p>
            <a:p>
              <a:r>
                <a:rPr lang="en-US" sz="4000" b="1" dirty="0">
                  <a:solidFill>
                    <a:schemeClr val="tx2"/>
                  </a:solidFill>
                  <a:latin typeface="Poppins" pitchFamily="2" charset="77"/>
                  <a:ea typeface="Lato Heavy" charset="0"/>
                  <a:cs typeface="Poppins" pitchFamily="2" charset="77"/>
                </a:rPr>
                <a:t>Infographics</a:t>
              </a:r>
            </a:p>
          </p:txBody>
        </p:sp>
        <p:sp>
          <p:nvSpPr>
            <p:cNvPr id="45" name="CuadroTexto 351">
              <a:extLst>
                <a:ext uri="{FF2B5EF4-FFF2-40B4-BE49-F238E27FC236}">
                  <a16:creationId xmlns:a16="http://schemas.microsoft.com/office/drawing/2014/main" id="{14CCF53B-4E8A-804A-9EAC-C1FF6A3EC7E9}"/>
                </a:ext>
              </a:extLst>
            </p:cNvPr>
            <p:cNvSpPr txBox="1"/>
            <p:nvPr/>
          </p:nvSpPr>
          <p:spPr>
            <a:xfrm>
              <a:off x="2668309" y="3880216"/>
              <a:ext cx="5561292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Marketing is the study and management of exchange relationships. </a:t>
              </a:r>
            </a:p>
          </p:txBody>
        </p:sp>
      </p:grp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7A78772D-6885-E640-A934-CFB88E241062}"/>
              </a:ext>
            </a:extLst>
          </p:cNvPr>
          <p:cNvSpPr/>
          <p:nvPr/>
        </p:nvSpPr>
        <p:spPr>
          <a:xfrm>
            <a:off x="6888416" y="1144955"/>
            <a:ext cx="4425043" cy="1400347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7ED2175D-B683-6D4B-A42D-DDCBC3862710}"/>
              </a:ext>
            </a:extLst>
          </p:cNvPr>
          <p:cNvSpPr/>
          <p:nvPr/>
        </p:nvSpPr>
        <p:spPr>
          <a:xfrm>
            <a:off x="6888416" y="2728827"/>
            <a:ext cx="4425043" cy="1400347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332E20CB-ABDD-3E4B-A520-A8868F4E3C4D}"/>
              </a:ext>
            </a:extLst>
          </p:cNvPr>
          <p:cNvSpPr/>
          <p:nvPr/>
        </p:nvSpPr>
        <p:spPr>
          <a:xfrm>
            <a:off x="6888416" y="4312698"/>
            <a:ext cx="4425043" cy="1400347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5FF35DED-592B-E048-B588-D0D7DAA971AA}"/>
              </a:ext>
            </a:extLst>
          </p:cNvPr>
          <p:cNvGrpSpPr/>
          <p:nvPr/>
        </p:nvGrpSpPr>
        <p:grpSpPr>
          <a:xfrm>
            <a:off x="7305072" y="1432144"/>
            <a:ext cx="3624387" cy="825968"/>
            <a:chOff x="2475239" y="7140111"/>
            <a:chExt cx="3803956" cy="1651935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CC23212B-FBAD-C349-A10D-7C7E392FEE4B}"/>
                </a:ext>
              </a:extLst>
            </p:cNvPr>
            <p:cNvSpPr/>
            <p:nvPr/>
          </p:nvSpPr>
          <p:spPr>
            <a:xfrm>
              <a:off x="2505609" y="7140111"/>
              <a:ext cx="344797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b="1" dirty="0">
                  <a:solidFill>
                    <a:schemeClr val="bg1"/>
                  </a:solidFill>
                  <a:latin typeface="Poppins SemiBold" pitchFamily="2" charset="77"/>
                  <a:ea typeface="Roboto Medium" panose="02000000000000000000" pitchFamily="2" charset="0"/>
                  <a:cs typeface="Montserrat" charset="0"/>
                </a:rPr>
                <a:t>Initiation</a:t>
              </a:r>
              <a:endParaRPr lang="en-US" sz="2700" b="1" dirty="0">
                <a:solidFill>
                  <a:schemeClr val="bg1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D75D375-3F34-B744-A8A4-BBA0CD696A7B}"/>
                </a:ext>
              </a:extLst>
            </p:cNvPr>
            <p:cNvSpPr txBox="1"/>
            <p:nvPr/>
          </p:nvSpPr>
          <p:spPr>
            <a:xfrm>
              <a:off x="2475239" y="7714828"/>
              <a:ext cx="3803956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Marketing is the study and management of exchange relationships. </a:t>
              </a:r>
            </a:p>
          </p:txBody>
        </p: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9919EED1-7E9B-5F45-A9CE-E638A10996C0}"/>
              </a:ext>
            </a:extLst>
          </p:cNvPr>
          <p:cNvSpPr/>
          <p:nvPr/>
        </p:nvSpPr>
        <p:spPr>
          <a:xfrm>
            <a:off x="5900229" y="1647626"/>
            <a:ext cx="857559" cy="55399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30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01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F6087E04-7784-724F-A1F6-49AB3E9BAC51}"/>
              </a:ext>
            </a:extLst>
          </p:cNvPr>
          <p:cNvGrpSpPr/>
          <p:nvPr/>
        </p:nvGrpSpPr>
        <p:grpSpPr>
          <a:xfrm>
            <a:off x="7305072" y="3016016"/>
            <a:ext cx="3624387" cy="825968"/>
            <a:chOff x="2475239" y="7140111"/>
            <a:chExt cx="3803956" cy="1651935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91A957D5-680B-754F-A433-711E51FA7E80}"/>
                </a:ext>
              </a:extLst>
            </p:cNvPr>
            <p:cNvSpPr/>
            <p:nvPr/>
          </p:nvSpPr>
          <p:spPr>
            <a:xfrm>
              <a:off x="2505609" y="7140111"/>
              <a:ext cx="344797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b="1" dirty="0">
                  <a:solidFill>
                    <a:schemeClr val="bg1"/>
                  </a:solidFill>
                  <a:latin typeface="Poppins SemiBold" pitchFamily="2" charset="77"/>
                  <a:ea typeface="Roboto Medium" panose="02000000000000000000" pitchFamily="2" charset="0"/>
                  <a:cs typeface="Montserrat" charset="0"/>
                </a:rPr>
                <a:t>Planning</a:t>
              </a:r>
              <a:endParaRPr lang="en-US" sz="2700" b="1" dirty="0">
                <a:solidFill>
                  <a:schemeClr val="bg1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EDE6AA6D-2FBF-F742-BC0A-E0776BAEFB52}"/>
                </a:ext>
              </a:extLst>
            </p:cNvPr>
            <p:cNvSpPr txBox="1"/>
            <p:nvPr/>
          </p:nvSpPr>
          <p:spPr>
            <a:xfrm>
              <a:off x="2475239" y="7714828"/>
              <a:ext cx="3803956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Marketing is the study and management of exchange relationships.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4437BEB9-D905-9145-AB14-47000A15D9E9}"/>
              </a:ext>
            </a:extLst>
          </p:cNvPr>
          <p:cNvGrpSpPr/>
          <p:nvPr/>
        </p:nvGrpSpPr>
        <p:grpSpPr>
          <a:xfrm>
            <a:off x="7305072" y="4616216"/>
            <a:ext cx="3624387" cy="825968"/>
            <a:chOff x="2475239" y="7140111"/>
            <a:chExt cx="3803956" cy="1651935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2804E622-B595-A547-B5B5-0E661326E40B}"/>
                </a:ext>
              </a:extLst>
            </p:cNvPr>
            <p:cNvSpPr/>
            <p:nvPr/>
          </p:nvSpPr>
          <p:spPr>
            <a:xfrm>
              <a:off x="2505609" y="7140111"/>
              <a:ext cx="344797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b="1" dirty="0">
                  <a:solidFill>
                    <a:schemeClr val="bg1"/>
                  </a:solidFill>
                  <a:latin typeface="Poppins SemiBold" pitchFamily="2" charset="77"/>
                  <a:ea typeface="Roboto Medium" panose="02000000000000000000" pitchFamily="2" charset="0"/>
                  <a:cs typeface="Montserrat" charset="0"/>
                </a:rPr>
                <a:t>Execution</a:t>
              </a:r>
              <a:endParaRPr lang="en-US" sz="2700" b="1" dirty="0">
                <a:solidFill>
                  <a:schemeClr val="bg1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1BCB9DF0-1545-8F40-A35F-20E129D0CFCC}"/>
                </a:ext>
              </a:extLst>
            </p:cNvPr>
            <p:cNvSpPr txBox="1"/>
            <p:nvPr/>
          </p:nvSpPr>
          <p:spPr>
            <a:xfrm>
              <a:off x="2475239" y="7714828"/>
              <a:ext cx="3803956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Marketing is the study and management of exchange relationships. </a:t>
              </a:r>
            </a:p>
          </p:txBody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2D8F607C-5C26-2245-ADCD-E1D49F628137}"/>
              </a:ext>
            </a:extLst>
          </p:cNvPr>
          <p:cNvSpPr/>
          <p:nvPr/>
        </p:nvSpPr>
        <p:spPr>
          <a:xfrm>
            <a:off x="5900229" y="3191412"/>
            <a:ext cx="857559" cy="55399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30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02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9FE4C4C-68A9-4846-AB80-589ADEBF76BD}"/>
              </a:ext>
            </a:extLst>
          </p:cNvPr>
          <p:cNvSpPr/>
          <p:nvPr/>
        </p:nvSpPr>
        <p:spPr>
          <a:xfrm>
            <a:off x="5900229" y="4775284"/>
            <a:ext cx="857559" cy="55399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30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03</a:t>
            </a:r>
          </a:p>
        </p:txBody>
      </p:sp>
    </p:spTree>
    <p:extLst>
      <p:ext uri="{BB962C8B-B14F-4D97-AF65-F5344CB8AC3E}">
        <p14:creationId xmlns:p14="http://schemas.microsoft.com/office/powerpoint/2010/main" val="2429233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3279461" y="523451"/>
            <a:ext cx="56331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Process Infographics</a:t>
            </a:r>
          </a:p>
        </p:txBody>
      </p:sp>
      <p:sp>
        <p:nvSpPr>
          <p:cNvPr id="45" name="CuadroTexto 351">
            <a:extLst>
              <a:ext uri="{FF2B5EF4-FFF2-40B4-BE49-F238E27FC236}">
                <a16:creationId xmlns:a16="http://schemas.microsoft.com/office/drawing/2014/main" id="{14CCF53B-4E8A-804A-9EAC-C1FF6A3EC7E9}"/>
              </a:ext>
            </a:extLst>
          </p:cNvPr>
          <p:cNvSpPr txBox="1"/>
          <p:nvPr/>
        </p:nvSpPr>
        <p:spPr>
          <a:xfrm>
            <a:off x="1335742" y="1191656"/>
            <a:ext cx="95205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Marketing is the study and management of exchange relationships. Marketing is the business process of creating relationships with and satisfying customers.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32FD5A37-FBFA-8244-BE01-223FB516D2EF}"/>
              </a:ext>
            </a:extLst>
          </p:cNvPr>
          <p:cNvSpPr/>
          <p:nvPr/>
        </p:nvSpPr>
        <p:spPr>
          <a:xfrm>
            <a:off x="1623336" y="2932099"/>
            <a:ext cx="1399685" cy="1705337"/>
          </a:xfrm>
          <a:prstGeom prst="roundRect">
            <a:avLst>
              <a:gd name="adj" fmla="val 805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2" name="Chevron 1">
            <a:extLst>
              <a:ext uri="{FF2B5EF4-FFF2-40B4-BE49-F238E27FC236}">
                <a16:creationId xmlns:a16="http://schemas.microsoft.com/office/drawing/2014/main" id="{5C38B1C0-2C04-DF4F-AA60-33F7CFFE5DEB}"/>
              </a:ext>
            </a:extLst>
          </p:cNvPr>
          <p:cNvSpPr/>
          <p:nvPr/>
        </p:nvSpPr>
        <p:spPr>
          <a:xfrm>
            <a:off x="2717300" y="3135040"/>
            <a:ext cx="611443" cy="1299454"/>
          </a:xfrm>
          <a:prstGeom prst="chevron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>
              <a:solidFill>
                <a:schemeClr val="tx1"/>
              </a:solidFill>
            </a:endParaRP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289B58BE-3F65-4A42-BC1D-7D4F469E27C5}"/>
              </a:ext>
            </a:extLst>
          </p:cNvPr>
          <p:cNvSpPr/>
          <p:nvPr/>
        </p:nvSpPr>
        <p:spPr>
          <a:xfrm>
            <a:off x="4036643" y="2932099"/>
            <a:ext cx="1399685" cy="1705337"/>
          </a:xfrm>
          <a:prstGeom prst="roundRect">
            <a:avLst>
              <a:gd name="adj" fmla="val 805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9" name="Chevron 8">
            <a:extLst>
              <a:ext uri="{FF2B5EF4-FFF2-40B4-BE49-F238E27FC236}">
                <a16:creationId xmlns:a16="http://schemas.microsoft.com/office/drawing/2014/main" id="{E5F8BF77-F667-C841-AAE5-47580FFCAD55}"/>
              </a:ext>
            </a:extLst>
          </p:cNvPr>
          <p:cNvSpPr/>
          <p:nvPr/>
        </p:nvSpPr>
        <p:spPr>
          <a:xfrm>
            <a:off x="5130607" y="3135040"/>
            <a:ext cx="611443" cy="1299454"/>
          </a:xfrm>
          <a:prstGeom prst="chevron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>
              <a:solidFill>
                <a:schemeClr val="tx1"/>
              </a:solidFill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0B5914E0-8557-B944-8739-BE05CCD73B42}"/>
              </a:ext>
            </a:extLst>
          </p:cNvPr>
          <p:cNvSpPr/>
          <p:nvPr/>
        </p:nvSpPr>
        <p:spPr>
          <a:xfrm>
            <a:off x="6449950" y="2932099"/>
            <a:ext cx="1399685" cy="1705337"/>
          </a:xfrm>
          <a:prstGeom prst="roundRect">
            <a:avLst>
              <a:gd name="adj" fmla="val 805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12" name="Chevron 11">
            <a:extLst>
              <a:ext uri="{FF2B5EF4-FFF2-40B4-BE49-F238E27FC236}">
                <a16:creationId xmlns:a16="http://schemas.microsoft.com/office/drawing/2014/main" id="{69E121B8-6784-5E44-99AE-1EF945F11FB1}"/>
              </a:ext>
            </a:extLst>
          </p:cNvPr>
          <p:cNvSpPr/>
          <p:nvPr/>
        </p:nvSpPr>
        <p:spPr>
          <a:xfrm>
            <a:off x="7543914" y="3135040"/>
            <a:ext cx="611443" cy="1299454"/>
          </a:xfrm>
          <a:prstGeom prst="chevron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>
              <a:solidFill>
                <a:schemeClr val="tx1"/>
              </a:solidFill>
            </a:endParaRP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5B06CB1F-F4FB-6543-B9C3-8D1EC55EACC9}"/>
              </a:ext>
            </a:extLst>
          </p:cNvPr>
          <p:cNvSpPr/>
          <p:nvPr/>
        </p:nvSpPr>
        <p:spPr>
          <a:xfrm>
            <a:off x="8863257" y="2932099"/>
            <a:ext cx="1399685" cy="1705337"/>
          </a:xfrm>
          <a:prstGeom prst="roundRect">
            <a:avLst>
              <a:gd name="adj" fmla="val 805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15" name="Chevron 14">
            <a:extLst>
              <a:ext uri="{FF2B5EF4-FFF2-40B4-BE49-F238E27FC236}">
                <a16:creationId xmlns:a16="http://schemas.microsoft.com/office/drawing/2014/main" id="{2C976774-B9EE-7248-8FF2-D34168792728}"/>
              </a:ext>
            </a:extLst>
          </p:cNvPr>
          <p:cNvSpPr/>
          <p:nvPr/>
        </p:nvSpPr>
        <p:spPr>
          <a:xfrm>
            <a:off x="9957221" y="3135040"/>
            <a:ext cx="611443" cy="1299454"/>
          </a:xfrm>
          <a:prstGeom prst="chevron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B89CDBF-0A4E-B440-A153-B0471A259CD2}"/>
              </a:ext>
            </a:extLst>
          </p:cNvPr>
          <p:cNvSpPr/>
          <p:nvPr/>
        </p:nvSpPr>
        <p:spPr>
          <a:xfrm>
            <a:off x="1894399" y="3533670"/>
            <a:ext cx="857559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schemeClr val="bg1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01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6F2DA89-BA03-984E-89A3-A303E0075E31}"/>
              </a:ext>
            </a:extLst>
          </p:cNvPr>
          <p:cNvSpPr/>
          <p:nvPr/>
        </p:nvSpPr>
        <p:spPr>
          <a:xfrm>
            <a:off x="4307706" y="3533670"/>
            <a:ext cx="857559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schemeClr val="bg1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02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E04E02A-E36D-4E4D-953D-F944822A73B2}"/>
              </a:ext>
            </a:extLst>
          </p:cNvPr>
          <p:cNvSpPr/>
          <p:nvPr/>
        </p:nvSpPr>
        <p:spPr>
          <a:xfrm>
            <a:off x="6727657" y="3533670"/>
            <a:ext cx="857559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schemeClr val="bg1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03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C2E50E4-897D-1745-B40A-8DADA2FCF9F8}"/>
              </a:ext>
            </a:extLst>
          </p:cNvPr>
          <p:cNvSpPr/>
          <p:nvPr/>
        </p:nvSpPr>
        <p:spPr>
          <a:xfrm>
            <a:off x="9140964" y="3533670"/>
            <a:ext cx="857559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schemeClr val="bg1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04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F316AFD-6075-9E4D-86CE-56253057077C}"/>
              </a:ext>
            </a:extLst>
          </p:cNvPr>
          <p:cNvSpPr/>
          <p:nvPr/>
        </p:nvSpPr>
        <p:spPr>
          <a:xfrm>
            <a:off x="3972085" y="4840377"/>
            <a:ext cx="1534924" cy="2308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Planning</a:t>
            </a:r>
            <a:endParaRPr lang="en-US" sz="2700" b="1" dirty="0">
              <a:solidFill>
                <a:schemeClr val="tx2"/>
              </a:solidFill>
              <a:latin typeface="Poppins SemiBold" pitchFamily="2" charset="77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3878404-F2E2-2C42-87D2-4C11B832CAA2}"/>
              </a:ext>
            </a:extLst>
          </p:cNvPr>
          <p:cNvSpPr txBox="1"/>
          <p:nvPr/>
        </p:nvSpPr>
        <p:spPr>
          <a:xfrm>
            <a:off x="3958566" y="5127736"/>
            <a:ext cx="1548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Write your paragraph here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7A435BC-68A5-A548-BF16-8266F4755AF8}"/>
              </a:ext>
            </a:extLst>
          </p:cNvPr>
          <p:cNvSpPr/>
          <p:nvPr/>
        </p:nvSpPr>
        <p:spPr>
          <a:xfrm>
            <a:off x="6431288" y="4840377"/>
            <a:ext cx="1534924" cy="2308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Execution</a:t>
            </a:r>
            <a:endParaRPr lang="en-US" sz="2700" b="1" dirty="0">
              <a:solidFill>
                <a:schemeClr val="tx2"/>
              </a:solidFill>
              <a:latin typeface="Poppins SemiBold" pitchFamily="2" charset="77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CF31298-A2EF-014D-9881-C2ADCA6AC82C}"/>
              </a:ext>
            </a:extLst>
          </p:cNvPr>
          <p:cNvSpPr txBox="1"/>
          <p:nvPr/>
        </p:nvSpPr>
        <p:spPr>
          <a:xfrm>
            <a:off x="6417769" y="5127736"/>
            <a:ext cx="1548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Write your paragraph here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7C8D77F-3DCE-0F40-BC08-FDF7FB60F739}"/>
              </a:ext>
            </a:extLst>
          </p:cNvPr>
          <p:cNvSpPr/>
          <p:nvPr/>
        </p:nvSpPr>
        <p:spPr>
          <a:xfrm>
            <a:off x="8814272" y="4840377"/>
            <a:ext cx="1534924" cy="2308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Control</a:t>
            </a:r>
            <a:endParaRPr lang="en-US" sz="2700" b="1" dirty="0">
              <a:solidFill>
                <a:schemeClr val="tx2"/>
              </a:solidFill>
              <a:latin typeface="Poppins SemiBold" pitchFamily="2" charset="77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2E5554B-C2A2-A14D-B406-5CE5C1F0CD51}"/>
              </a:ext>
            </a:extLst>
          </p:cNvPr>
          <p:cNvSpPr txBox="1"/>
          <p:nvPr/>
        </p:nvSpPr>
        <p:spPr>
          <a:xfrm>
            <a:off x="8800752" y="5127736"/>
            <a:ext cx="1548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Write your paragraph here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EA5AC92-9074-784C-A842-7883A64DEC1C}"/>
              </a:ext>
            </a:extLst>
          </p:cNvPr>
          <p:cNvSpPr/>
          <p:nvPr/>
        </p:nvSpPr>
        <p:spPr>
          <a:xfrm>
            <a:off x="1590679" y="4840377"/>
            <a:ext cx="1534924" cy="2308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Initiation</a:t>
            </a:r>
            <a:endParaRPr lang="en-US" sz="2700" b="1" dirty="0">
              <a:solidFill>
                <a:schemeClr val="tx2"/>
              </a:solidFill>
              <a:latin typeface="Poppins SemiBold" pitchFamily="2" charset="77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D75DCC1-D3FE-B34E-BD56-92689D3C4275}"/>
              </a:ext>
            </a:extLst>
          </p:cNvPr>
          <p:cNvSpPr txBox="1"/>
          <p:nvPr/>
        </p:nvSpPr>
        <p:spPr>
          <a:xfrm>
            <a:off x="1577160" y="5127736"/>
            <a:ext cx="1548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Write your paragraph here</a:t>
            </a:r>
          </a:p>
        </p:txBody>
      </p:sp>
    </p:spTree>
    <p:extLst>
      <p:ext uri="{BB962C8B-B14F-4D97-AF65-F5344CB8AC3E}">
        <p14:creationId xmlns:p14="http://schemas.microsoft.com/office/powerpoint/2010/main" val="26943064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52F8C25D-A284-AE48-A554-DD1EF77E4B5F}"/>
              </a:ext>
            </a:extLst>
          </p:cNvPr>
          <p:cNvGrpSpPr/>
          <p:nvPr/>
        </p:nvGrpSpPr>
        <p:grpSpPr>
          <a:xfrm>
            <a:off x="878542" y="2282090"/>
            <a:ext cx="3934532" cy="2293821"/>
            <a:chOff x="2668308" y="1046901"/>
            <a:chExt cx="7869063" cy="4587641"/>
          </a:xfrm>
        </p:grpSpPr>
        <p:sp>
          <p:nvSpPr>
            <p:cNvPr id="44" name="CuadroTexto 350">
              <a:extLst>
                <a:ext uri="{FF2B5EF4-FFF2-40B4-BE49-F238E27FC236}">
                  <a16:creationId xmlns:a16="http://schemas.microsoft.com/office/drawing/2014/main" id="{EB85846B-B4DD-D346-BE0C-37F878C3F360}"/>
                </a:ext>
              </a:extLst>
            </p:cNvPr>
            <p:cNvSpPr txBox="1"/>
            <p:nvPr/>
          </p:nvSpPr>
          <p:spPr>
            <a:xfrm>
              <a:off x="2668308" y="1046901"/>
              <a:ext cx="7869063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4000" b="1" dirty="0">
                  <a:solidFill>
                    <a:schemeClr val="tx2"/>
                  </a:solidFill>
                  <a:latin typeface="Poppins" pitchFamily="2" charset="77"/>
                  <a:ea typeface="Lato Heavy" charset="0"/>
                  <a:cs typeface="Poppins" pitchFamily="2" charset="77"/>
                </a:rPr>
                <a:t>Process</a:t>
              </a:r>
            </a:p>
            <a:p>
              <a:r>
                <a:rPr lang="en-US" sz="4000" b="1" dirty="0">
                  <a:solidFill>
                    <a:schemeClr val="tx2"/>
                  </a:solidFill>
                  <a:latin typeface="Poppins" pitchFamily="2" charset="77"/>
                  <a:ea typeface="Lato Heavy" charset="0"/>
                  <a:cs typeface="Poppins" pitchFamily="2" charset="77"/>
                </a:rPr>
                <a:t>Infographics</a:t>
              </a:r>
            </a:p>
          </p:txBody>
        </p:sp>
        <p:sp>
          <p:nvSpPr>
            <p:cNvPr id="45" name="CuadroTexto 351">
              <a:extLst>
                <a:ext uri="{FF2B5EF4-FFF2-40B4-BE49-F238E27FC236}">
                  <a16:creationId xmlns:a16="http://schemas.microsoft.com/office/drawing/2014/main" id="{14CCF53B-4E8A-804A-9EAC-C1FF6A3EC7E9}"/>
                </a:ext>
              </a:extLst>
            </p:cNvPr>
            <p:cNvSpPr txBox="1"/>
            <p:nvPr/>
          </p:nvSpPr>
          <p:spPr>
            <a:xfrm>
              <a:off x="2668309" y="3880216"/>
              <a:ext cx="5561292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Marketing is the study and management of exchange relationships. 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7A728F5B-7F49-624A-B619-8F419BEB18E5}"/>
              </a:ext>
            </a:extLst>
          </p:cNvPr>
          <p:cNvGrpSpPr/>
          <p:nvPr/>
        </p:nvGrpSpPr>
        <p:grpSpPr>
          <a:xfrm>
            <a:off x="5291139" y="779604"/>
            <a:ext cx="5847841" cy="5413212"/>
            <a:chOff x="11932414" y="3067970"/>
            <a:chExt cx="8989058" cy="8320964"/>
          </a:xfrm>
        </p:grpSpPr>
        <p:sp>
          <p:nvSpPr>
            <p:cNvPr id="4" name="Teardrop 3">
              <a:extLst>
                <a:ext uri="{FF2B5EF4-FFF2-40B4-BE49-F238E27FC236}">
                  <a16:creationId xmlns:a16="http://schemas.microsoft.com/office/drawing/2014/main" id="{CCA14D14-6EA8-174F-B573-45F9363B09AA}"/>
                </a:ext>
              </a:extLst>
            </p:cNvPr>
            <p:cNvSpPr/>
            <p:nvPr/>
          </p:nvSpPr>
          <p:spPr>
            <a:xfrm rot="900000">
              <a:off x="11932414" y="7348445"/>
              <a:ext cx="4040489" cy="4040489"/>
            </a:xfrm>
            <a:prstGeom prst="teardrop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900"/>
            </a:p>
          </p:txBody>
        </p:sp>
        <p:sp>
          <p:nvSpPr>
            <p:cNvPr id="8" name="Teardrop 7">
              <a:extLst>
                <a:ext uri="{FF2B5EF4-FFF2-40B4-BE49-F238E27FC236}">
                  <a16:creationId xmlns:a16="http://schemas.microsoft.com/office/drawing/2014/main" id="{9BF4C966-C1F4-624E-9673-FFD4D2435C02}"/>
                </a:ext>
              </a:extLst>
            </p:cNvPr>
            <p:cNvSpPr/>
            <p:nvPr/>
          </p:nvSpPr>
          <p:spPr>
            <a:xfrm rot="8100000">
              <a:off x="14401546" y="3067970"/>
              <a:ext cx="4040489" cy="4040489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900"/>
            </a:p>
          </p:txBody>
        </p:sp>
        <p:sp>
          <p:nvSpPr>
            <p:cNvPr id="9" name="Teardrop 8">
              <a:extLst>
                <a:ext uri="{FF2B5EF4-FFF2-40B4-BE49-F238E27FC236}">
                  <a16:creationId xmlns:a16="http://schemas.microsoft.com/office/drawing/2014/main" id="{79EF4BE9-EED0-B84D-BBC0-363E2304D798}"/>
                </a:ext>
              </a:extLst>
            </p:cNvPr>
            <p:cNvSpPr/>
            <p:nvPr/>
          </p:nvSpPr>
          <p:spPr>
            <a:xfrm rot="20700000" flipH="1">
              <a:off x="16880983" y="7348444"/>
              <a:ext cx="4040489" cy="4040489"/>
            </a:xfrm>
            <a:prstGeom prst="teardrop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900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A85DDBB-0718-4A45-A2CB-3C24B1745915}"/>
              </a:ext>
            </a:extLst>
          </p:cNvPr>
          <p:cNvGrpSpPr/>
          <p:nvPr/>
        </p:nvGrpSpPr>
        <p:grpSpPr>
          <a:xfrm>
            <a:off x="7425390" y="1596810"/>
            <a:ext cx="1548443" cy="1370559"/>
            <a:chOff x="14847604" y="4043835"/>
            <a:chExt cx="3096886" cy="2741118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460A864-D2F5-D549-BF82-750BE91DC183}"/>
                </a:ext>
              </a:extLst>
            </p:cNvPr>
            <p:cNvSpPr/>
            <p:nvPr/>
          </p:nvSpPr>
          <p:spPr>
            <a:xfrm>
              <a:off x="15552007" y="5953956"/>
              <a:ext cx="1715118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Poppins SemiBold" pitchFamily="2" charset="77"/>
                  <a:ea typeface="Roboto Medium" panose="02000000000000000000" pitchFamily="2" charset="0"/>
                  <a:cs typeface="Montserrat" charset="0"/>
                </a:rPr>
                <a:t>01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EE51D187-E0DE-2B4B-B8BB-3BC2F53D1E2E}"/>
                </a:ext>
              </a:extLst>
            </p:cNvPr>
            <p:cNvSpPr/>
            <p:nvPr/>
          </p:nvSpPr>
          <p:spPr>
            <a:xfrm>
              <a:off x="14874643" y="4043835"/>
              <a:ext cx="3069847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b="1" dirty="0">
                  <a:solidFill>
                    <a:schemeClr val="bg1"/>
                  </a:solidFill>
                  <a:latin typeface="Poppins SemiBold" pitchFamily="2" charset="77"/>
                  <a:ea typeface="Roboto Medium" panose="02000000000000000000" pitchFamily="2" charset="0"/>
                  <a:cs typeface="Montserrat" charset="0"/>
                </a:rPr>
                <a:t>Initiation</a:t>
              </a:r>
              <a:endParaRPr lang="en-US" sz="2700" b="1" dirty="0">
                <a:solidFill>
                  <a:schemeClr val="bg1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3173E96-486D-8040-850E-10E6E6D1B6CA}"/>
                </a:ext>
              </a:extLst>
            </p:cNvPr>
            <p:cNvSpPr txBox="1"/>
            <p:nvPr/>
          </p:nvSpPr>
          <p:spPr>
            <a:xfrm>
              <a:off x="14847604" y="4618552"/>
              <a:ext cx="3096886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Write your paragraph here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1415822-B6B1-DD42-8FF3-3D29FD555309}"/>
              </a:ext>
            </a:extLst>
          </p:cNvPr>
          <p:cNvGrpSpPr/>
          <p:nvPr/>
        </p:nvGrpSpPr>
        <p:grpSpPr>
          <a:xfrm>
            <a:off x="9049283" y="4198841"/>
            <a:ext cx="1548443" cy="1328770"/>
            <a:chOff x="17313238" y="7922194"/>
            <a:chExt cx="3096886" cy="2657539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A320231-B59D-9644-8E91-AE05F20C4551}"/>
                </a:ext>
              </a:extLst>
            </p:cNvPr>
            <p:cNvSpPr/>
            <p:nvPr/>
          </p:nvSpPr>
          <p:spPr>
            <a:xfrm>
              <a:off x="17340277" y="8927798"/>
              <a:ext cx="3069847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b="1" dirty="0">
                  <a:solidFill>
                    <a:schemeClr val="bg1"/>
                  </a:solidFill>
                  <a:latin typeface="Poppins SemiBold" pitchFamily="2" charset="77"/>
                  <a:ea typeface="Roboto Medium" panose="02000000000000000000" pitchFamily="2" charset="0"/>
                  <a:cs typeface="Montserrat" charset="0"/>
                </a:rPr>
                <a:t>Planning</a:t>
              </a:r>
              <a:endParaRPr lang="en-US" sz="2700" b="1" dirty="0">
                <a:solidFill>
                  <a:schemeClr val="bg1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FDA43DC-657C-DE47-9A6D-86F86E629879}"/>
                </a:ext>
              </a:extLst>
            </p:cNvPr>
            <p:cNvSpPr txBox="1"/>
            <p:nvPr/>
          </p:nvSpPr>
          <p:spPr>
            <a:xfrm>
              <a:off x="17313238" y="9502515"/>
              <a:ext cx="3096886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Write your paragraph here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A1BE48EE-A513-2F4E-B591-9131EF523B68}"/>
                </a:ext>
              </a:extLst>
            </p:cNvPr>
            <p:cNvSpPr/>
            <p:nvPr/>
          </p:nvSpPr>
          <p:spPr>
            <a:xfrm>
              <a:off x="18004122" y="7922194"/>
              <a:ext cx="1715118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Poppins SemiBold" pitchFamily="2" charset="77"/>
                  <a:ea typeface="Roboto Medium" panose="02000000000000000000" pitchFamily="2" charset="0"/>
                  <a:cs typeface="Montserrat" charset="0"/>
                </a:rPr>
                <a:t>02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5FDCD80-C348-054A-9F84-6574D3901E8C}"/>
              </a:ext>
            </a:extLst>
          </p:cNvPr>
          <p:cNvGrpSpPr/>
          <p:nvPr/>
        </p:nvGrpSpPr>
        <p:grpSpPr>
          <a:xfrm>
            <a:off x="5831190" y="4198841"/>
            <a:ext cx="1548443" cy="1328770"/>
            <a:chOff x="12448630" y="7922194"/>
            <a:chExt cx="3096886" cy="2657539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5C682BC-5553-0F4E-B9F6-20F4D2BC270A}"/>
                </a:ext>
              </a:extLst>
            </p:cNvPr>
            <p:cNvSpPr/>
            <p:nvPr/>
          </p:nvSpPr>
          <p:spPr>
            <a:xfrm>
              <a:off x="12475669" y="8927798"/>
              <a:ext cx="3069847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b="1" dirty="0">
                  <a:solidFill>
                    <a:schemeClr val="bg1"/>
                  </a:solidFill>
                  <a:latin typeface="Poppins SemiBold" pitchFamily="2" charset="77"/>
                  <a:ea typeface="Roboto Medium" panose="02000000000000000000" pitchFamily="2" charset="0"/>
                  <a:cs typeface="Montserrat" charset="0"/>
                </a:rPr>
                <a:t>Execution</a:t>
              </a:r>
              <a:endParaRPr lang="en-US" sz="2700" b="1" dirty="0">
                <a:solidFill>
                  <a:schemeClr val="bg1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F0FFB16-FA32-B147-9531-96BE251677B4}"/>
                </a:ext>
              </a:extLst>
            </p:cNvPr>
            <p:cNvSpPr txBox="1"/>
            <p:nvPr/>
          </p:nvSpPr>
          <p:spPr>
            <a:xfrm>
              <a:off x="12448630" y="9502515"/>
              <a:ext cx="3096886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Write your paragraph here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32C1D626-39C1-2943-AD6E-7187C3E6227A}"/>
                </a:ext>
              </a:extLst>
            </p:cNvPr>
            <p:cNvSpPr/>
            <p:nvPr/>
          </p:nvSpPr>
          <p:spPr>
            <a:xfrm>
              <a:off x="13139514" y="7922194"/>
              <a:ext cx="1715118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Poppins SemiBold" pitchFamily="2" charset="77"/>
                  <a:ea typeface="Roboto Medium" panose="02000000000000000000" pitchFamily="2" charset="0"/>
                  <a:cs typeface="Montserrat" charset="0"/>
                </a:rPr>
                <a:t>03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100970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3279461" y="523451"/>
            <a:ext cx="56331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Process Infographics</a:t>
            </a:r>
          </a:p>
        </p:txBody>
      </p:sp>
      <p:sp>
        <p:nvSpPr>
          <p:cNvPr id="45" name="CuadroTexto 351">
            <a:extLst>
              <a:ext uri="{FF2B5EF4-FFF2-40B4-BE49-F238E27FC236}">
                <a16:creationId xmlns:a16="http://schemas.microsoft.com/office/drawing/2014/main" id="{14CCF53B-4E8A-804A-9EAC-C1FF6A3EC7E9}"/>
              </a:ext>
            </a:extLst>
          </p:cNvPr>
          <p:cNvSpPr txBox="1"/>
          <p:nvPr/>
        </p:nvSpPr>
        <p:spPr>
          <a:xfrm>
            <a:off x="1335742" y="1191656"/>
            <a:ext cx="95205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Marketing is the study and management of exchange relationships. Marketing is the business process of creating relationships with and satisfying customers.</a:t>
            </a:r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E61B225C-A979-4840-A597-F89070772F8B}"/>
              </a:ext>
            </a:extLst>
          </p:cNvPr>
          <p:cNvSpPr/>
          <p:nvPr/>
        </p:nvSpPr>
        <p:spPr>
          <a:xfrm>
            <a:off x="5566801" y="2791276"/>
            <a:ext cx="552360" cy="552039"/>
          </a:xfrm>
          <a:custGeom>
            <a:avLst/>
            <a:gdLst>
              <a:gd name="connsiteX0" fmla="*/ 392422 w 490863"/>
              <a:gd name="connsiteY0" fmla="*/ 433826 h 490578"/>
              <a:gd name="connsiteX1" fmla="*/ 376545 w 490863"/>
              <a:gd name="connsiteY1" fmla="*/ 408447 h 490578"/>
              <a:gd name="connsiteX2" fmla="*/ 378162 w 490863"/>
              <a:gd name="connsiteY2" fmla="*/ 398942 h 490578"/>
              <a:gd name="connsiteX3" fmla="*/ 388905 w 490863"/>
              <a:gd name="connsiteY3" fmla="*/ 389436 h 490578"/>
              <a:gd name="connsiteX4" fmla="*/ 398412 w 490863"/>
              <a:gd name="connsiteY4" fmla="*/ 378695 h 490578"/>
              <a:gd name="connsiteX5" fmla="*/ 408394 w 490863"/>
              <a:gd name="connsiteY5" fmla="*/ 377080 h 490578"/>
              <a:gd name="connsiteX6" fmla="*/ 433683 w 490863"/>
              <a:gd name="connsiteY6" fmla="*/ 393048 h 490578"/>
              <a:gd name="connsiteX7" fmla="*/ 444426 w 490863"/>
              <a:gd name="connsiteY7" fmla="*/ 390577 h 490578"/>
              <a:gd name="connsiteX8" fmla="*/ 461634 w 490863"/>
              <a:gd name="connsiteY8" fmla="*/ 363107 h 490578"/>
              <a:gd name="connsiteX9" fmla="*/ 459258 w 490863"/>
              <a:gd name="connsiteY9" fmla="*/ 352366 h 490578"/>
              <a:gd name="connsiteX10" fmla="*/ 433969 w 490863"/>
              <a:gd name="connsiteY10" fmla="*/ 336492 h 490578"/>
              <a:gd name="connsiteX11" fmla="*/ 431021 w 490863"/>
              <a:gd name="connsiteY11" fmla="*/ 326987 h 490578"/>
              <a:gd name="connsiteX12" fmla="*/ 440529 w 490863"/>
              <a:gd name="connsiteY12" fmla="*/ 299326 h 490578"/>
              <a:gd name="connsiteX13" fmla="*/ 448895 w 490863"/>
              <a:gd name="connsiteY13" fmla="*/ 293528 h 490578"/>
              <a:gd name="connsiteX14" fmla="*/ 478557 w 490863"/>
              <a:gd name="connsiteY14" fmla="*/ 296855 h 490578"/>
              <a:gd name="connsiteX15" fmla="*/ 487113 w 490863"/>
              <a:gd name="connsiteY15" fmla="*/ 290116 h 490578"/>
              <a:gd name="connsiteX16" fmla="*/ 487113 w 490863"/>
              <a:gd name="connsiteY16" fmla="*/ 290106 h 490578"/>
              <a:gd name="connsiteX17" fmla="*/ 490726 w 490863"/>
              <a:gd name="connsiteY17" fmla="*/ 257788 h 490578"/>
              <a:gd name="connsiteX18" fmla="*/ 483976 w 490863"/>
              <a:gd name="connsiteY18" fmla="*/ 249243 h 490578"/>
              <a:gd name="connsiteX19" fmla="*/ 483881 w 490863"/>
              <a:gd name="connsiteY19" fmla="*/ 249234 h 490578"/>
              <a:gd name="connsiteX20" fmla="*/ 454219 w 490863"/>
              <a:gd name="connsiteY20" fmla="*/ 245907 h 490578"/>
              <a:gd name="connsiteX21" fmla="*/ 447374 w 490863"/>
              <a:gd name="connsiteY21" fmla="*/ 238398 h 490578"/>
              <a:gd name="connsiteX22" fmla="*/ 444046 w 490863"/>
              <a:gd name="connsiteY22" fmla="*/ 209311 h 490578"/>
              <a:gd name="connsiteX23" fmla="*/ 449085 w 490863"/>
              <a:gd name="connsiteY23" fmla="*/ 200471 h 490578"/>
              <a:gd name="connsiteX24" fmla="*/ 477606 w 490863"/>
              <a:gd name="connsiteY24" fmla="*/ 190966 h 490578"/>
              <a:gd name="connsiteX25" fmla="*/ 482360 w 490863"/>
              <a:gd name="connsiteY25" fmla="*/ 181461 h 490578"/>
              <a:gd name="connsiteX26" fmla="*/ 471617 w 490863"/>
              <a:gd name="connsiteY26" fmla="*/ 150854 h 490578"/>
              <a:gd name="connsiteX27" fmla="*/ 462110 w 490863"/>
              <a:gd name="connsiteY27" fmla="*/ 146101 h 490578"/>
              <a:gd name="connsiteX28" fmla="*/ 433588 w 490863"/>
              <a:gd name="connsiteY28" fmla="*/ 155607 h 490578"/>
              <a:gd name="connsiteX29" fmla="*/ 424081 w 490863"/>
              <a:gd name="connsiteY29" fmla="*/ 151804 h 490578"/>
              <a:gd name="connsiteX30" fmla="*/ 408585 w 490863"/>
              <a:gd name="connsiteY30" fmla="*/ 125760 h 490578"/>
              <a:gd name="connsiteX31" fmla="*/ 409250 w 490863"/>
              <a:gd name="connsiteY31" fmla="*/ 115589 h 490578"/>
              <a:gd name="connsiteX32" fmla="*/ 430451 w 490863"/>
              <a:gd name="connsiteY32" fmla="*/ 94202 h 490578"/>
              <a:gd name="connsiteX33" fmla="*/ 430489 w 490863"/>
              <a:gd name="connsiteY33" fmla="*/ 83314 h 490578"/>
              <a:gd name="connsiteX34" fmla="*/ 430451 w 490863"/>
              <a:gd name="connsiteY34" fmla="*/ 83271 h 490578"/>
              <a:gd name="connsiteX35" fmla="*/ 407444 w 490863"/>
              <a:gd name="connsiteY35" fmla="*/ 60269 h 490578"/>
              <a:gd name="connsiteX36" fmla="*/ 396510 w 490863"/>
              <a:gd name="connsiteY36" fmla="*/ 60269 h 490578"/>
              <a:gd name="connsiteX37" fmla="*/ 375405 w 490863"/>
              <a:gd name="connsiteY37" fmla="*/ 81465 h 490578"/>
              <a:gd name="connsiteX38" fmla="*/ 365232 w 490863"/>
              <a:gd name="connsiteY38" fmla="*/ 82131 h 490578"/>
              <a:gd name="connsiteX39" fmla="*/ 340418 w 490863"/>
              <a:gd name="connsiteY39" fmla="*/ 66542 h 490578"/>
              <a:gd name="connsiteX40" fmla="*/ 336711 w 490863"/>
              <a:gd name="connsiteY40" fmla="*/ 57037 h 490578"/>
              <a:gd name="connsiteX41" fmla="*/ 346218 w 490863"/>
              <a:gd name="connsiteY41" fmla="*/ 28521 h 490578"/>
              <a:gd name="connsiteX42" fmla="*/ 341464 w 490863"/>
              <a:gd name="connsiteY42" fmla="*/ 19016 h 490578"/>
              <a:gd name="connsiteX43" fmla="*/ 310851 w 490863"/>
              <a:gd name="connsiteY43" fmla="*/ 8370 h 490578"/>
              <a:gd name="connsiteX44" fmla="*/ 301344 w 490863"/>
              <a:gd name="connsiteY44" fmla="*/ 13122 h 490578"/>
              <a:gd name="connsiteX45" fmla="*/ 291837 w 490863"/>
              <a:gd name="connsiteY45" fmla="*/ 41638 h 490578"/>
              <a:gd name="connsiteX46" fmla="*/ 282995 w 490863"/>
              <a:gd name="connsiteY46" fmla="*/ 46676 h 490578"/>
              <a:gd name="connsiteX47" fmla="*/ 253904 w 490863"/>
              <a:gd name="connsiteY47" fmla="*/ 43349 h 490578"/>
              <a:gd name="connsiteX48" fmla="*/ 246393 w 490863"/>
              <a:gd name="connsiteY48" fmla="*/ 36505 h 490578"/>
              <a:gd name="connsiteX49" fmla="*/ 243066 w 490863"/>
              <a:gd name="connsiteY49" fmla="*/ 6849 h 490578"/>
              <a:gd name="connsiteX50" fmla="*/ 234604 w 490863"/>
              <a:gd name="connsiteY50" fmla="*/ -5 h 490578"/>
              <a:gd name="connsiteX51" fmla="*/ 234509 w 490863"/>
              <a:gd name="connsiteY51" fmla="*/ 5 h 490578"/>
              <a:gd name="connsiteX52" fmla="*/ 202280 w 490863"/>
              <a:gd name="connsiteY52" fmla="*/ 3617 h 490578"/>
              <a:gd name="connsiteX53" fmla="*/ 195435 w 490863"/>
              <a:gd name="connsiteY53" fmla="*/ 12172 h 490578"/>
              <a:gd name="connsiteX54" fmla="*/ 198762 w 490863"/>
              <a:gd name="connsiteY54" fmla="*/ 41923 h 490578"/>
              <a:gd name="connsiteX55" fmla="*/ 192773 w 490863"/>
              <a:gd name="connsiteY55" fmla="*/ 49718 h 490578"/>
              <a:gd name="connsiteX56" fmla="*/ 165107 w 490863"/>
              <a:gd name="connsiteY56" fmla="*/ 59223 h 490578"/>
              <a:gd name="connsiteX57" fmla="*/ 155600 w 490863"/>
              <a:gd name="connsiteY57" fmla="*/ 56276 h 490578"/>
              <a:gd name="connsiteX58" fmla="*/ 139723 w 490863"/>
              <a:gd name="connsiteY58" fmla="*/ 31087 h 490578"/>
              <a:gd name="connsiteX59" fmla="*/ 129122 w 490863"/>
              <a:gd name="connsiteY59" fmla="*/ 28586 h 490578"/>
              <a:gd name="connsiteX60" fmla="*/ 129075 w 490863"/>
              <a:gd name="connsiteY60" fmla="*/ 28616 h 490578"/>
              <a:gd name="connsiteX61" fmla="*/ 101504 w 490863"/>
              <a:gd name="connsiteY61" fmla="*/ 45916 h 490578"/>
              <a:gd name="connsiteX62" fmla="*/ 99109 w 490863"/>
              <a:gd name="connsiteY62" fmla="*/ 56539 h 490578"/>
              <a:gd name="connsiteX63" fmla="*/ 99127 w 490863"/>
              <a:gd name="connsiteY63" fmla="*/ 56562 h 490578"/>
              <a:gd name="connsiteX64" fmla="*/ 115004 w 490863"/>
              <a:gd name="connsiteY64" fmla="*/ 81846 h 490578"/>
              <a:gd name="connsiteX65" fmla="*/ 113388 w 490863"/>
              <a:gd name="connsiteY65" fmla="*/ 91921 h 490578"/>
              <a:gd name="connsiteX66" fmla="*/ 102740 w 490863"/>
              <a:gd name="connsiteY66" fmla="*/ 101426 h 490578"/>
              <a:gd name="connsiteX67" fmla="*/ 92758 w 490863"/>
              <a:gd name="connsiteY67" fmla="*/ 112167 h 490578"/>
              <a:gd name="connsiteX68" fmla="*/ 82680 w 490863"/>
              <a:gd name="connsiteY68" fmla="*/ 113688 h 490578"/>
              <a:gd name="connsiteX69" fmla="*/ 57391 w 490863"/>
              <a:gd name="connsiteY69" fmla="*/ 97814 h 490578"/>
              <a:gd name="connsiteX70" fmla="*/ 46648 w 490863"/>
              <a:gd name="connsiteY70" fmla="*/ 100286 h 490578"/>
              <a:gd name="connsiteX71" fmla="*/ 29440 w 490863"/>
              <a:gd name="connsiteY71" fmla="*/ 127756 h 490578"/>
              <a:gd name="connsiteX72" fmla="*/ 31798 w 490863"/>
              <a:gd name="connsiteY72" fmla="*/ 138387 h 490578"/>
              <a:gd name="connsiteX73" fmla="*/ 31817 w 490863"/>
              <a:gd name="connsiteY73" fmla="*/ 138402 h 490578"/>
              <a:gd name="connsiteX74" fmla="*/ 57106 w 490863"/>
              <a:gd name="connsiteY74" fmla="*/ 154276 h 490578"/>
              <a:gd name="connsiteX75" fmla="*/ 60053 w 490863"/>
              <a:gd name="connsiteY75" fmla="*/ 163781 h 490578"/>
              <a:gd name="connsiteX76" fmla="*/ 50546 w 490863"/>
              <a:gd name="connsiteY76" fmla="*/ 191346 h 490578"/>
              <a:gd name="connsiteX77" fmla="*/ 42180 w 490863"/>
              <a:gd name="connsiteY77" fmla="*/ 197145 h 490578"/>
              <a:gd name="connsiteX78" fmla="*/ 12137 w 490863"/>
              <a:gd name="connsiteY78" fmla="*/ 194863 h 490578"/>
              <a:gd name="connsiteX79" fmla="*/ 3581 w 490863"/>
              <a:gd name="connsiteY79" fmla="*/ 201707 h 490578"/>
              <a:gd name="connsiteX80" fmla="*/ -32 w 490863"/>
              <a:gd name="connsiteY80" fmla="*/ 233930 h 490578"/>
              <a:gd name="connsiteX81" fmla="*/ 6718 w 490863"/>
              <a:gd name="connsiteY81" fmla="*/ 242475 h 490578"/>
              <a:gd name="connsiteX82" fmla="*/ 6813 w 490863"/>
              <a:gd name="connsiteY82" fmla="*/ 242485 h 490578"/>
              <a:gd name="connsiteX83" fmla="*/ 36476 w 490863"/>
              <a:gd name="connsiteY83" fmla="*/ 245907 h 490578"/>
              <a:gd name="connsiteX84" fmla="*/ 43321 w 490863"/>
              <a:gd name="connsiteY84" fmla="*/ 253416 h 490578"/>
              <a:gd name="connsiteX85" fmla="*/ 46648 w 490863"/>
              <a:gd name="connsiteY85" fmla="*/ 282502 h 490578"/>
              <a:gd name="connsiteX86" fmla="*/ 41609 w 490863"/>
              <a:gd name="connsiteY86" fmla="*/ 291342 h 490578"/>
              <a:gd name="connsiteX87" fmla="*/ 13088 w 490863"/>
              <a:gd name="connsiteY87" fmla="*/ 300847 h 490578"/>
              <a:gd name="connsiteX88" fmla="*/ 8334 w 490863"/>
              <a:gd name="connsiteY88" fmla="*/ 310352 h 490578"/>
              <a:gd name="connsiteX89" fmla="*/ 19078 w 490863"/>
              <a:gd name="connsiteY89" fmla="*/ 341055 h 490578"/>
              <a:gd name="connsiteX90" fmla="*/ 28585 w 490863"/>
              <a:gd name="connsiteY90" fmla="*/ 345807 h 490578"/>
              <a:gd name="connsiteX91" fmla="*/ 57106 w 490863"/>
              <a:gd name="connsiteY91" fmla="*/ 336302 h 490578"/>
              <a:gd name="connsiteX92" fmla="*/ 66613 w 490863"/>
              <a:gd name="connsiteY92" fmla="*/ 340104 h 490578"/>
              <a:gd name="connsiteX93" fmla="*/ 82205 w 490863"/>
              <a:gd name="connsiteY93" fmla="*/ 364818 h 490578"/>
              <a:gd name="connsiteX94" fmla="*/ 81539 w 490863"/>
              <a:gd name="connsiteY94" fmla="*/ 374988 h 490578"/>
              <a:gd name="connsiteX95" fmla="*/ 60338 w 490863"/>
              <a:gd name="connsiteY95" fmla="*/ 396090 h 490578"/>
              <a:gd name="connsiteX96" fmla="*/ 60338 w 490863"/>
              <a:gd name="connsiteY96" fmla="*/ 407116 h 490578"/>
              <a:gd name="connsiteX97" fmla="*/ 60338 w 490863"/>
              <a:gd name="connsiteY97" fmla="*/ 407116 h 490578"/>
              <a:gd name="connsiteX98" fmla="*/ 83346 w 490863"/>
              <a:gd name="connsiteY98" fmla="*/ 430024 h 490578"/>
              <a:gd name="connsiteX99" fmla="*/ 94231 w 490863"/>
              <a:gd name="connsiteY99" fmla="*/ 430062 h 490578"/>
              <a:gd name="connsiteX100" fmla="*/ 94279 w 490863"/>
              <a:gd name="connsiteY100" fmla="*/ 430024 h 490578"/>
              <a:gd name="connsiteX101" fmla="*/ 115385 w 490863"/>
              <a:gd name="connsiteY101" fmla="*/ 408922 h 490578"/>
              <a:gd name="connsiteX102" fmla="*/ 125557 w 490863"/>
              <a:gd name="connsiteY102" fmla="*/ 408162 h 490578"/>
              <a:gd name="connsiteX103" fmla="*/ 150371 w 490863"/>
              <a:gd name="connsiteY103" fmla="*/ 423846 h 490578"/>
              <a:gd name="connsiteX104" fmla="*/ 154174 w 490863"/>
              <a:gd name="connsiteY104" fmla="*/ 433351 h 490578"/>
              <a:gd name="connsiteX105" fmla="*/ 144667 w 490863"/>
              <a:gd name="connsiteY105" fmla="*/ 461867 h 490578"/>
              <a:gd name="connsiteX106" fmla="*/ 149420 w 490863"/>
              <a:gd name="connsiteY106" fmla="*/ 471372 h 490578"/>
              <a:gd name="connsiteX107" fmla="*/ 180033 w 490863"/>
              <a:gd name="connsiteY107" fmla="*/ 482113 h 490578"/>
              <a:gd name="connsiteX108" fmla="*/ 189540 w 490863"/>
              <a:gd name="connsiteY108" fmla="*/ 477360 h 490578"/>
              <a:gd name="connsiteX109" fmla="*/ 199047 w 490863"/>
              <a:gd name="connsiteY109" fmla="*/ 448844 h 490578"/>
              <a:gd name="connsiteX110" fmla="*/ 207889 w 490863"/>
              <a:gd name="connsiteY110" fmla="*/ 443902 h 490578"/>
              <a:gd name="connsiteX111" fmla="*/ 236981 w 490863"/>
              <a:gd name="connsiteY111" fmla="*/ 447133 h 490578"/>
              <a:gd name="connsiteX112" fmla="*/ 244492 w 490863"/>
              <a:gd name="connsiteY112" fmla="*/ 453977 h 490578"/>
              <a:gd name="connsiteX113" fmla="*/ 247819 w 490863"/>
              <a:gd name="connsiteY113" fmla="*/ 483729 h 490578"/>
              <a:gd name="connsiteX114" fmla="*/ 256366 w 490863"/>
              <a:gd name="connsiteY114" fmla="*/ 490477 h 490578"/>
              <a:gd name="connsiteX115" fmla="*/ 256375 w 490863"/>
              <a:gd name="connsiteY115" fmla="*/ 490477 h 490578"/>
              <a:gd name="connsiteX116" fmla="*/ 288604 w 490863"/>
              <a:gd name="connsiteY116" fmla="*/ 486866 h 490578"/>
              <a:gd name="connsiteX117" fmla="*/ 295459 w 490863"/>
              <a:gd name="connsiteY117" fmla="*/ 478406 h 490578"/>
              <a:gd name="connsiteX118" fmla="*/ 295450 w 490863"/>
              <a:gd name="connsiteY118" fmla="*/ 478311 h 490578"/>
              <a:gd name="connsiteX119" fmla="*/ 292122 w 490863"/>
              <a:gd name="connsiteY119" fmla="*/ 448654 h 490578"/>
              <a:gd name="connsiteX120" fmla="*/ 297922 w 490863"/>
              <a:gd name="connsiteY120" fmla="*/ 440290 h 490578"/>
              <a:gd name="connsiteX121" fmla="*/ 325587 w 490863"/>
              <a:gd name="connsiteY121" fmla="*/ 430784 h 490578"/>
              <a:gd name="connsiteX122" fmla="*/ 335094 w 490863"/>
              <a:gd name="connsiteY122" fmla="*/ 433731 h 490578"/>
              <a:gd name="connsiteX123" fmla="*/ 350972 w 490863"/>
              <a:gd name="connsiteY123" fmla="*/ 459015 h 490578"/>
              <a:gd name="connsiteX124" fmla="*/ 361714 w 490863"/>
              <a:gd name="connsiteY124" fmla="*/ 461486 h 490578"/>
              <a:gd name="connsiteX125" fmla="*/ 389190 w 490863"/>
              <a:gd name="connsiteY125" fmla="*/ 444187 h 490578"/>
              <a:gd name="connsiteX126" fmla="*/ 392422 w 490863"/>
              <a:gd name="connsiteY126" fmla="*/ 433826 h 490578"/>
              <a:gd name="connsiteX127" fmla="*/ 141339 w 490863"/>
              <a:gd name="connsiteY127" fmla="*/ 349609 h 490578"/>
              <a:gd name="connsiteX128" fmla="*/ 141349 w 490863"/>
              <a:gd name="connsiteY128" fmla="*/ 140982 h 490578"/>
              <a:gd name="connsiteX129" fmla="*/ 350021 w 490863"/>
              <a:gd name="connsiteY129" fmla="*/ 140995 h 490578"/>
              <a:gd name="connsiteX130" fmla="*/ 350021 w 490863"/>
              <a:gd name="connsiteY130" fmla="*/ 349609 h 490578"/>
              <a:gd name="connsiteX131" fmla="*/ 141349 w 490863"/>
              <a:gd name="connsiteY131" fmla="*/ 349904 h 490578"/>
              <a:gd name="connsiteX132" fmla="*/ 141054 w 490863"/>
              <a:gd name="connsiteY132" fmla="*/ 349609 h 490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</a:cxnLst>
            <a:rect l="l" t="t" r="r" b="b"/>
            <a:pathLst>
              <a:path w="490863" h="490578">
                <a:moveTo>
                  <a:pt x="392422" y="433826"/>
                </a:moveTo>
                <a:lnTo>
                  <a:pt x="376545" y="408447"/>
                </a:lnTo>
                <a:cubicBezTo>
                  <a:pt x="374749" y="405301"/>
                  <a:pt x="375424" y="401318"/>
                  <a:pt x="378162" y="398942"/>
                </a:cubicBezTo>
                <a:cubicBezTo>
                  <a:pt x="381775" y="395710"/>
                  <a:pt x="385387" y="392383"/>
                  <a:pt x="388905" y="389436"/>
                </a:cubicBezTo>
                <a:cubicBezTo>
                  <a:pt x="392422" y="386490"/>
                  <a:pt x="395655" y="382403"/>
                  <a:pt x="398412" y="378695"/>
                </a:cubicBezTo>
                <a:cubicBezTo>
                  <a:pt x="400893" y="375777"/>
                  <a:pt x="405124" y="375093"/>
                  <a:pt x="408394" y="377080"/>
                </a:cubicBezTo>
                <a:lnTo>
                  <a:pt x="433683" y="393048"/>
                </a:lnTo>
                <a:cubicBezTo>
                  <a:pt x="437334" y="395330"/>
                  <a:pt x="442145" y="394227"/>
                  <a:pt x="444426" y="390577"/>
                </a:cubicBezTo>
                <a:lnTo>
                  <a:pt x="461634" y="363107"/>
                </a:lnTo>
                <a:cubicBezTo>
                  <a:pt x="463935" y="359485"/>
                  <a:pt x="462870" y="354685"/>
                  <a:pt x="459258" y="352366"/>
                </a:cubicBezTo>
                <a:lnTo>
                  <a:pt x="433969" y="336492"/>
                </a:lnTo>
                <a:cubicBezTo>
                  <a:pt x="430831" y="334448"/>
                  <a:pt x="429586" y="330456"/>
                  <a:pt x="431021" y="326987"/>
                </a:cubicBezTo>
                <a:cubicBezTo>
                  <a:pt x="434834" y="318004"/>
                  <a:pt x="438019" y="308756"/>
                  <a:pt x="440529" y="299326"/>
                </a:cubicBezTo>
                <a:cubicBezTo>
                  <a:pt x="441498" y="295591"/>
                  <a:pt x="445054" y="293119"/>
                  <a:pt x="448895" y="293528"/>
                </a:cubicBezTo>
                <a:lnTo>
                  <a:pt x="478557" y="296855"/>
                </a:lnTo>
                <a:cubicBezTo>
                  <a:pt x="482778" y="297359"/>
                  <a:pt x="486610" y="294336"/>
                  <a:pt x="487113" y="290116"/>
                </a:cubicBezTo>
                <a:cubicBezTo>
                  <a:pt x="487113" y="290116"/>
                  <a:pt x="487113" y="290106"/>
                  <a:pt x="487113" y="290106"/>
                </a:cubicBezTo>
                <a:lnTo>
                  <a:pt x="490726" y="257788"/>
                </a:lnTo>
                <a:cubicBezTo>
                  <a:pt x="491221" y="253568"/>
                  <a:pt x="488197" y="249737"/>
                  <a:pt x="483976" y="249243"/>
                </a:cubicBezTo>
                <a:cubicBezTo>
                  <a:pt x="483948" y="249243"/>
                  <a:pt x="483909" y="249234"/>
                  <a:pt x="483881" y="249234"/>
                </a:cubicBezTo>
                <a:lnTo>
                  <a:pt x="454219" y="245907"/>
                </a:lnTo>
                <a:cubicBezTo>
                  <a:pt x="450416" y="245403"/>
                  <a:pt x="447526" y="242228"/>
                  <a:pt x="447374" y="238398"/>
                </a:cubicBezTo>
                <a:cubicBezTo>
                  <a:pt x="446984" y="228636"/>
                  <a:pt x="445872" y="218912"/>
                  <a:pt x="444046" y="209311"/>
                </a:cubicBezTo>
                <a:cubicBezTo>
                  <a:pt x="443343" y="205531"/>
                  <a:pt x="445472" y="201797"/>
                  <a:pt x="449085" y="200471"/>
                </a:cubicBezTo>
                <a:lnTo>
                  <a:pt x="477606" y="190966"/>
                </a:lnTo>
                <a:cubicBezTo>
                  <a:pt x="481438" y="189537"/>
                  <a:pt x="483520" y="185386"/>
                  <a:pt x="482360" y="181461"/>
                </a:cubicBezTo>
                <a:lnTo>
                  <a:pt x="471617" y="150854"/>
                </a:lnTo>
                <a:cubicBezTo>
                  <a:pt x="470229" y="146986"/>
                  <a:pt x="466036" y="144894"/>
                  <a:pt x="462110" y="146101"/>
                </a:cubicBezTo>
                <a:lnTo>
                  <a:pt x="433588" y="155607"/>
                </a:lnTo>
                <a:cubicBezTo>
                  <a:pt x="429919" y="156846"/>
                  <a:pt x="425887" y="155235"/>
                  <a:pt x="424081" y="151804"/>
                </a:cubicBezTo>
                <a:cubicBezTo>
                  <a:pt x="419603" y="142729"/>
                  <a:pt x="414422" y="134021"/>
                  <a:pt x="408585" y="125760"/>
                </a:cubicBezTo>
                <a:cubicBezTo>
                  <a:pt x="406294" y="122662"/>
                  <a:pt x="406569" y="118362"/>
                  <a:pt x="409250" y="115589"/>
                </a:cubicBezTo>
                <a:lnTo>
                  <a:pt x="430451" y="94202"/>
                </a:lnTo>
                <a:cubicBezTo>
                  <a:pt x="433474" y="91207"/>
                  <a:pt x="433493" y="86333"/>
                  <a:pt x="430489" y="83314"/>
                </a:cubicBezTo>
                <a:cubicBezTo>
                  <a:pt x="430479" y="83300"/>
                  <a:pt x="430461" y="83286"/>
                  <a:pt x="430451" y="83271"/>
                </a:cubicBezTo>
                <a:lnTo>
                  <a:pt x="407444" y="60269"/>
                </a:lnTo>
                <a:cubicBezTo>
                  <a:pt x="404392" y="57335"/>
                  <a:pt x="399562" y="57335"/>
                  <a:pt x="396510" y="60269"/>
                </a:cubicBezTo>
                <a:lnTo>
                  <a:pt x="375405" y="81465"/>
                </a:lnTo>
                <a:cubicBezTo>
                  <a:pt x="372648" y="84180"/>
                  <a:pt x="368322" y="84463"/>
                  <a:pt x="365232" y="82131"/>
                </a:cubicBezTo>
                <a:cubicBezTo>
                  <a:pt x="357332" y="76370"/>
                  <a:pt x="349042" y="71161"/>
                  <a:pt x="340418" y="66542"/>
                </a:cubicBezTo>
                <a:cubicBezTo>
                  <a:pt x="336958" y="64765"/>
                  <a:pt x="335370" y="60687"/>
                  <a:pt x="336711" y="57037"/>
                </a:cubicBezTo>
                <a:lnTo>
                  <a:pt x="346218" y="28521"/>
                </a:lnTo>
                <a:cubicBezTo>
                  <a:pt x="347425" y="24591"/>
                  <a:pt x="345334" y="20407"/>
                  <a:pt x="341464" y="19016"/>
                </a:cubicBezTo>
                <a:lnTo>
                  <a:pt x="310851" y="8370"/>
                </a:lnTo>
                <a:cubicBezTo>
                  <a:pt x="306925" y="7163"/>
                  <a:pt x="302732" y="9255"/>
                  <a:pt x="301344" y="13122"/>
                </a:cubicBezTo>
                <a:lnTo>
                  <a:pt x="291837" y="41638"/>
                </a:lnTo>
                <a:cubicBezTo>
                  <a:pt x="290582" y="45303"/>
                  <a:pt x="286789" y="47460"/>
                  <a:pt x="282995" y="46676"/>
                </a:cubicBezTo>
                <a:cubicBezTo>
                  <a:pt x="273384" y="44900"/>
                  <a:pt x="263667" y="43789"/>
                  <a:pt x="253904" y="43349"/>
                </a:cubicBezTo>
                <a:cubicBezTo>
                  <a:pt x="250053" y="43237"/>
                  <a:pt x="246859" y="40328"/>
                  <a:pt x="246393" y="36505"/>
                </a:cubicBezTo>
                <a:lnTo>
                  <a:pt x="243066" y="6849"/>
                </a:lnTo>
                <a:cubicBezTo>
                  <a:pt x="242619" y="2620"/>
                  <a:pt x="238835" y="-449"/>
                  <a:pt x="234604" y="-5"/>
                </a:cubicBezTo>
                <a:cubicBezTo>
                  <a:pt x="234576" y="-2"/>
                  <a:pt x="234538" y="1"/>
                  <a:pt x="234509" y="5"/>
                </a:cubicBezTo>
                <a:lnTo>
                  <a:pt x="202280" y="3617"/>
                </a:lnTo>
                <a:cubicBezTo>
                  <a:pt x="198040" y="4114"/>
                  <a:pt x="194988" y="7928"/>
                  <a:pt x="195435" y="12172"/>
                </a:cubicBezTo>
                <a:lnTo>
                  <a:pt x="198762" y="41923"/>
                </a:lnTo>
                <a:cubicBezTo>
                  <a:pt x="198905" y="45624"/>
                  <a:pt x="196385" y="48897"/>
                  <a:pt x="192773" y="49718"/>
                </a:cubicBezTo>
                <a:cubicBezTo>
                  <a:pt x="183323" y="52187"/>
                  <a:pt x="174082" y="55365"/>
                  <a:pt x="165107" y="59223"/>
                </a:cubicBezTo>
                <a:cubicBezTo>
                  <a:pt x="161647" y="60695"/>
                  <a:pt x="157625" y="59449"/>
                  <a:pt x="155600" y="56276"/>
                </a:cubicBezTo>
                <a:lnTo>
                  <a:pt x="139723" y="31087"/>
                </a:lnTo>
                <a:cubicBezTo>
                  <a:pt x="137489" y="27471"/>
                  <a:pt x="132745" y="26350"/>
                  <a:pt x="129122" y="28586"/>
                </a:cubicBezTo>
                <a:cubicBezTo>
                  <a:pt x="129104" y="28596"/>
                  <a:pt x="129094" y="28606"/>
                  <a:pt x="129075" y="28616"/>
                </a:cubicBezTo>
                <a:lnTo>
                  <a:pt x="101504" y="45916"/>
                </a:lnTo>
                <a:cubicBezTo>
                  <a:pt x="97911" y="48188"/>
                  <a:pt x="96836" y="52945"/>
                  <a:pt x="99109" y="56539"/>
                </a:cubicBezTo>
                <a:cubicBezTo>
                  <a:pt x="99118" y="56546"/>
                  <a:pt x="99118" y="56554"/>
                  <a:pt x="99127" y="56562"/>
                </a:cubicBezTo>
                <a:lnTo>
                  <a:pt x="115004" y="81846"/>
                </a:lnTo>
                <a:cubicBezTo>
                  <a:pt x="117048" y="85139"/>
                  <a:pt x="116354" y="89431"/>
                  <a:pt x="113388" y="91921"/>
                </a:cubicBezTo>
                <a:cubicBezTo>
                  <a:pt x="109775" y="95058"/>
                  <a:pt x="106163" y="98385"/>
                  <a:pt x="102740" y="101426"/>
                </a:cubicBezTo>
                <a:cubicBezTo>
                  <a:pt x="99318" y="104468"/>
                  <a:pt x="95895" y="108460"/>
                  <a:pt x="92758" y="112167"/>
                </a:cubicBezTo>
                <a:cubicBezTo>
                  <a:pt x="90219" y="115067"/>
                  <a:pt x="85960" y="115709"/>
                  <a:pt x="82680" y="113688"/>
                </a:cubicBezTo>
                <a:lnTo>
                  <a:pt x="57391" y="97814"/>
                </a:lnTo>
                <a:cubicBezTo>
                  <a:pt x="53741" y="95531"/>
                  <a:pt x="48930" y="96638"/>
                  <a:pt x="46648" y="100286"/>
                </a:cubicBezTo>
                <a:lnTo>
                  <a:pt x="29440" y="127756"/>
                </a:lnTo>
                <a:cubicBezTo>
                  <a:pt x="27158" y="131341"/>
                  <a:pt x="28204" y="136102"/>
                  <a:pt x="31798" y="138387"/>
                </a:cubicBezTo>
                <a:cubicBezTo>
                  <a:pt x="31798" y="138392"/>
                  <a:pt x="31808" y="138397"/>
                  <a:pt x="31817" y="138402"/>
                </a:cubicBezTo>
                <a:lnTo>
                  <a:pt x="57106" y="154276"/>
                </a:lnTo>
                <a:cubicBezTo>
                  <a:pt x="60243" y="156323"/>
                  <a:pt x="61489" y="160316"/>
                  <a:pt x="60053" y="163781"/>
                </a:cubicBezTo>
                <a:cubicBezTo>
                  <a:pt x="56241" y="172734"/>
                  <a:pt x="53065" y="181946"/>
                  <a:pt x="50546" y="191346"/>
                </a:cubicBezTo>
                <a:cubicBezTo>
                  <a:pt x="49653" y="195135"/>
                  <a:pt x="46040" y="197638"/>
                  <a:pt x="42180" y="197145"/>
                </a:cubicBezTo>
                <a:lnTo>
                  <a:pt x="12137" y="194863"/>
                </a:lnTo>
                <a:cubicBezTo>
                  <a:pt x="7888" y="194418"/>
                  <a:pt x="4075" y="197469"/>
                  <a:pt x="3581" y="201707"/>
                </a:cubicBezTo>
                <a:lnTo>
                  <a:pt x="-32" y="233930"/>
                </a:lnTo>
                <a:cubicBezTo>
                  <a:pt x="-526" y="238150"/>
                  <a:pt x="2497" y="241981"/>
                  <a:pt x="6718" y="242475"/>
                </a:cubicBezTo>
                <a:cubicBezTo>
                  <a:pt x="6747" y="242475"/>
                  <a:pt x="6785" y="242485"/>
                  <a:pt x="6813" y="242485"/>
                </a:cubicBezTo>
                <a:lnTo>
                  <a:pt x="36476" y="245907"/>
                </a:lnTo>
                <a:cubicBezTo>
                  <a:pt x="40316" y="246334"/>
                  <a:pt x="43245" y="249547"/>
                  <a:pt x="43321" y="253416"/>
                </a:cubicBezTo>
                <a:cubicBezTo>
                  <a:pt x="43729" y="263178"/>
                  <a:pt x="44832" y="272902"/>
                  <a:pt x="46648" y="282502"/>
                </a:cubicBezTo>
                <a:cubicBezTo>
                  <a:pt x="47352" y="286285"/>
                  <a:pt x="45222" y="290021"/>
                  <a:pt x="41609" y="291342"/>
                </a:cubicBezTo>
                <a:lnTo>
                  <a:pt x="13088" y="300847"/>
                </a:lnTo>
                <a:cubicBezTo>
                  <a:pt x="9257" y="302273"/>
                  <a:pt x="7175" y="306427"/>
                  <a:pt x="8334" y="310352"/>
                </a:cubicBezTo>
                <a:lnTo>
                  <a:pt x="19078" y="341055"/>
                </a:lnTo>
                <a:cubicBezTo>
                  <a:pt x="20504" y="344885"/>
                  <a:pt x="24658" y="346967"/>
                  <a:pt x="28585" y="345807"/>
                </a:cubicBezTo>
                <a:lnTo>
                  <a:pt x="57106" y="336302"/>
                </a:lnTo>
                <a:cubicBezTo>
                  <a:pt x="60785" y="334971"/>
                  <a:pt x="64864" y="336606"/>
                  <a:pt x="66613" y="340104"/>
                </a:cubicBezTo>
                <a:cubicBezTo>
                  <a:pt x="71224" y="348697"/>
                  <a:pt x="76434" y="356957"/>
                  <a:pt x="82205" y="364818"/>
                </a:cubicBezTo>
                <a:cubicBezTo>
                  <a:pt x="84534" y="367907"/>
                  <a:pt x="84258" y="372232"/>
                  <a:pt x="81539" y="374988"/>
                </a:cubicBezTo>
                <a:lnTo>
                  <a:pt x="60338" y="396090"/>
                </a:lnTo>
                <a:cubicBezTo>
                  <a:pt x="57296" y="399132"/>
                  <a:pt x="57296" y="404065"/>
                  <a:pt x="60338" y="407116"/>
                </a:cubicBezTo>
                <a:cubicBezTo>
                  <a:pt x="60338" y="407116"/>
                  <a:pt x="60338" y="407116"/>
                  <a:pt x="60338" y="407116"/>
                </a:cubicBezTo>
                <a:lnTo>
                  <a:pt x="83346" y="430024"/>
                </a:lnTo>
                <a:cubicBezTo>
                  <a:pt x="86340" y="433047"/>
                  <a:pt x="91218" y="433066"/>
                  <a:pt x="94231" y="430062"/>
                </a:cubicBezTo>
                <a:cubicBezTo>
                  <a:pt x="94250" y="430052"/>
                  <a:pt x="94260" y="430043"/>
                  <a:pt x="94279" y="430024"/>
                </a:cubicBezTo>
                <a:lnTo>
                  <a:pt x="115385" y="408922"/>
                </a:lnTo>
                <a:cubicBezTo>
                  <a:pt x="118113" y="406175"/>
                  <a:pt x="122448" y="405852"/>
                  <a:pt x="125557" y="408162"/>
                </a:cubicBezTo>
                <a:cubicBezTo>
                  <a:pt x="133439" y="413989"/>
                  <a:pt x="141729" y="419226"/>
                  <a:pt x="150371" y="423846"/>
                </a:cubicBezTo>
                <a:cubicBezTo>
                  <a:pt x="153831" y="425623"/>
                  <a:pt x="155457" y="429682"/>
                  <a:pt x="154174" y="433351"/>
                </a:cubicBezTo>
                <a:lnTo>
                  <a:pt x="144667" y="461867"/>
                </a:lnTo>
                <a:cubicBezTo>
                  <a:pt x="143459" y="465792"/>
                  <a:pt x="145551" y="469984"/>
                  <a:pt x="149420" y="471372"/>
                </a:cubicBezTo>
                <a:lnTo>
                  <a:pt x="180033" y="482113"/>
                </a:lnTo>
                <a:cubicBezTo>
                  <a:pt x="183960" y="483320"/>
                  <a:pt x="188152" y="481229"/>
                  <a:pt x="189540" y="477360"/>
                </a:cubicBezTo>
                <a:lnTo>
                  <a:pt x="199047" y="448844"/>
                </a:lnTo>
                <a:cubicBezTo>
                  <a:pt x="200340" y="445213"/>
                  <a:pt x="204124" y="443103"/>
                  <a:pt x="207889" y="443902"/>
                </a:cubicBezTo>
                <a:cubicBezTo>
                  <a:pt x="217501" y="445641"/>
                  <a:pt x="227217" y="446725"/>
                  <a:pt x="236981" y="447133"/>
                </a:cubicBezTo>
                <a:cubicBezTo>
                  <a:pt x="240812" y="447286"/>
                  <a:pt x="243988" y="450175"/>
                  <a:pt x="244492" y="453977"/>
                </a:cubicBezTo>
                <a:lnTo>
                  <a:pt x="247819" y="483729"/>
                </a:lnTo>
                <a:cubicBezTo>
                  <a:pt x="248313" y="487949"/>
                  <a:pt x="252145" y="490972"/>
                  <a:pt x="256366" y="490477"/>
                </a:cubicBezTo>
                <a:cubicBezTo>
                  <a:pt x="256366" y="490477"/>
                  <a:pt x="256375" y="490477"/>
                  <a:pt x="256375" y="490477"/>
                </a:cubicBezTo>
                <a:lnTo>
                  <a:pt x="288604" y="486866"/>
                </a:lnTo>
                <a:cubicBezTo>
                  <a:pt x="292835" y="486419"/>
                  <a:pt x="295906" y="482636"/>
                  <a:pt x="295459" y="478406"/>
                </a:cubicBezTo>
                <a:cubicBezTo>
                  <a:pt x="295459" y="478377"/>
                  <a:pt x="295450" y="478339"/>
                  <a:pt x="295450" y="478311"/>
                </a:cubicBezTo>
                <a:lnTo>
                  <a:pt x="292122" y="448654"/>
                </a:lnTo>
                <a:cubicBezTo>
                  <a:pt x="291714" y="444814"/>
                  <a:pt x="294185" y="441259"/>
                  <a:pt x="297922" y="440290"/>
                </a:cubicBezTo>
                <a:cubicBezTo>
                  <a:pt x="307372" y="437818"/>
                  <a:pt x="316613" y="434644"/>
                  <a:pt x="325587" y="430784"/>
                </a:cubicBezTo>
                <a:cubicBezTo>
                  <a:pt x="329057" y="429349"/>
                  <a:pt x="333050" y="430594"/>
                  <a:pt x="335094" y="433731"/>
                </a:cubicBezTo>
                <a:lnTo>
                  <a:pt x="350972" y="459015"/>
                </a:lnTo>
                <a:cubicBezTo>
                  <a:pt x="353253" y="462665"/>
                  <a:pt x="358064" y="463768"/>
                  <a:pt x="361714" y="461486"/>
                </a:cubicBezTo>
                <a:lnTo>
                  <a:pt x="389190" y="444187"/>
                </a:lnTo>
                <a:cubicBezTo>
                  <a:pt x="392936" y="442210"/>
                  <a:pt x="394381" y="437581"/>
                  <a:pt x="392422" y="433826"/>
                </a:cubicBezTo>
                <a:close/>
                <a:moveTo>
                  <a:pt x="141339" y="349609"/>
                </a:moveTo>
                <a:cubicBezTo>
                  <a:pt x="83716" y="291998"/>
                  <a:pt x="83726" y="198589"/>
                  <a:pt x="141349" y="140982"/>
                </a:cubicBezTo>
                <a:cubicBezTo>
                  <a:pt x="198981" y="83375"/>
                  <a:pt x="292398" y="83381"/>
                  <a:pt x="350021" y="140995"/>
                </a:cubicBezTo>
                <a:cubicBezTo>
                  <a:pt x="407634" y="198605"/>
                  <a:pt x="407634" y="291998"/>
                  <a:pt x="350021" y="349609"/>
                </a:cubicBezTo>
                <a:cubicBezTo>
                  <a:pt x="292484" y="407306"/>
                  <a:pt x="199057" y="407439"/>
                  <a:pt x="141349" y="349904"/>
                </a:cubicBezTo>
                <a:cubicBezTo>
                  <a:pt x="141254" y="349809"/>
                  <a:pt x="141149" y="349704"/>
                  <a:pt x="141054" y="349609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9507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6" name="Freeform 25">
            <a:extLst>
              <a:ext uri="{FF2B5EF4-FFF2-40B4-BE49-F238E27FC236}">
                <a16:creationId xmlns:a16="http://schemas.microsoft.com/office/drawing/2014/main" id="{84FAEDEB-31DB-3741-A52B-E1B8BFC348DC}"/>
              </a:ext>
            </a:extLst>
          </p:cNvPr>
          <p:cNvSpPr/>
          <p:nvPr/>
        </p:nvSpPr>
        <p:spPr>
          <a:xfrm>
            <a:off x="8196001" y="3520170"/>
            <a:ext cx="686018" cy="685791"/>
          </a:xfrm>
          <a:custGeom>
            <a:avLst/>
            <a:gdLst>
              <a:gd name="connsiteX0" fmla="*/ 538668 w 609641"/>
              <a:gd name="connsiteY0" fmla="*/ 122646 h 609439"/>
              <a:gd name="connsiteX1" fmla="*/ 507294 w 609641"/>
              <a:gd name="connsiteY1" fmla="*/ 142417 h 609439"/>
              <a:gd name="connsiteX2" fmla="*/ 494840 w 609641"/>
              <a:gd name="connsiteY2" fmla="*/ 140421 h 609439"/>
              <a:gd name="connsiteX3" fmla="*/ 482481 w 609641"/>
              <a:gd name="connsiteY3" fmla="*/ 127113 h 609439"/>
              <a:gd name="connsiteX4" fmla="*/ 469171 w 609641"/>
              <a:gd name="connsiteY4" fmla="*/ 114756 h 609439"/>
              <a:gd name="connsiteX5" fmla="*/ 467174 w 609641"/>
              <a:gd name="connsiteY5" fmla="*/ 102304 h 609439"/>
              <a:gd name="connsiteX6" fmla="*/ 486854 w 609641"/>
              <a:gd name="connsiteY6" fmla="*/ 70937 h 609439"/>
              <a:gd name="connsiteX7" fmla="*/ 484021 w 609641"/>
              <a:gd name="connsiteY7" fmla="*/ 57801 h 609439"/>
              <a:gd name="connsiteX8" fmla="*/ 483906 w 609641"/>
              <a:gd name="connsiteY8" fmla="*/ 57725 h 609439"/>
              <a:gd name="connsiteX9" fmla="*/ 449586 w 609641"/>
              <a:gd name="connsiteY9" fmla="*/ 36243 h 609439"/>
              <a:gd name="connsiteX10" fmla="*/ 436457 w 609641"/>
              <a:gd name="connsiteY10" fmla="*/ 39142 h 609439"/>
              <a:gd name="connsiteX11" fmla="*/ 436371 w 609641"/>
              <a:gd name="connsiteY11" fmla="*/ 39284 h 609439"/>
              <a:gd name="connsiteX12" fmla="*/ 416691 w 609641"/>
              <a:gd name="connsiteY12" fmla="*/ 70652 h 609439"/>
              <a:gd name="connsiteX13" fmla="*/ 404617 w 609641"/>
              <a:gd name="connsiteY13" fmla="*/ 74264 h 609439"/>
              <a:gd name="connsiteX14" fmla="*/ 370296 w 609641"/>
              <a:gd name="connsiteY14" fmla="*/ 62287 h 609439"/>
              <a:gd name="connsiteX15" fmla="*/ 363071 w 609641"/>
              <a:gd name="connsiteY15" fmla="*/ 51926 h 609439"/>
              <a:gd name="connsiteX16" fmla="*/ 367254 w 609641"/>
              <a:gd name="connsiteY16" fmla="*/ 15141 h 609439"/>
              <a:gd name="connsiteX17" fmla="*/ 359012 w 609641"/>
              <a:gd name="connsiteY17" fmla="*/ 4524 h 609439"/>
              <a:gd name="connsiteX18" fmla="*/ 358793 w 609641"/>
              <a:gd name="connsiteY18" fmla="*/ 4495 h 609439"/>
              <a:gd name="connsiteX19" fmla="*/ 318768 w 609641"/>
              <a:gd name="connsiteY19" fmla="*/ 27 h 609439"/>
              <a:gd name="connsiteX20" fmla="*/ 308148 w 609641"/>
              <a:gd name="connsiteY20" fmla="*/ 8269 h 609439"/>
              <a:gd name="connsiteX21" fmla="*/ 308120 w 609641"/>
              <a:gd name="connsiteY21" fmla="*/ 8487 h 609439"/>
              <a:gd name="connsiteX22" fmla="*/ 304032 w 609641"/>
              <a:gd name="connsiteY22" fmla="*/ 45273 h 609439"/>
              <a:gd name="connsiteX23" fmla="*/ 294525 w 609641"/>
              <a:gd name="connsiteY23" fmla="*/ 53732 h 609439"/>
              <a:gd name="connsiteX24" fmla="*/ 258398 w 609641"/>
              <a:gd name="connsiteY24" fmla="*/ 57820 h 609439"/>
              <a:gd name="connsiteX25" fmla="*/ 247464 w 609641"/>
              <a:gd name="connsiteY25" fmla="*/ 51641 h 609439"/>
              <a:gd name="connsiteX26" fmla="*/ 235200 w 609641"/>
              <a:gd name="connsiteY26" fmla="*/ 16662 h 609439"/>
              <a:gd name="connsiteX27" fmla="*/ 223136 w 609641"/>
              <a:gd name="connsiteY27" fmla="*/ 10730 h 609439"/>
              <a:gd name="connsiteX28" fmla="*/ 223031 w 609641"/>
              <a:gd name="connsiteY28" fmla="*/ 10768 h 609439"/>
              <a:gd name="connsiteX29" fmla="*/ 185002 w 609641"/>
              <a:gd name="connsiteY29" fmla="*/ 24076 h 609439"/>
              <a:gd name="connsiteX30" fmla="*/ 179070 w 609641"/>
              <a:gd name="connsiteY30" fmla="*/ 36138 h 609439"/>
              <a:gd name="connsiteX31" fmla="*/ 179108 w 609641"/>
              <a:gd name="connsiteY31" fmla="*/ 36243 h 609439"/>
              <a:gd name="connsiteX32" fmla="*/ 191372 w 609641"/>
              <a:gd name="connsiteY32" fmla="*/ 71222 h 609439"/>
              <a:gd name="connsiteX33" fmla="*/ 186619 w 609641"/>
              <a:gd name="connsiteY33" fmla="*/ 82914 h 609439"/>
              <a:gd name="connsiteX34" fmla="*/ 155910 w 609641"/>
              <a:gd name="connsiteY34" fmla="*/ 101924 h 609439"/>
              <a:gd name="connsiteX35" fmla="*/ 143361 w 609641"/>
              <a:gd name="connsiteY35" fmla="*/ 101069 h 609439"/>
              <a:gd name="connsiteX36" fmla="*/ 117122 w 609641"/>
              <a:gd name="connsiteY36" fmla="*/ 74834 h 609439"/>
              <a:gd name="connsiteX37" fmla="*/ 103679 w 609641"/>
              <a:gd name="connsiteY37" fmla="*/ 74682 h 609439"/>
              <a:gd name="connsiteX38" fmla="*/ 103526 w 609641"/>
              <a:gd name="connsiteY38" fmla="*/ 74834 h 609439"/>
              <a:gd name="connsiteX39" fmla="*/ 75005 w 609641"/>
              <a:gd name="connsiteY39" fmla="*/ 103350 h 609439"/>
              <a:gd name="connsiteX40" fmla="*/ 74948 w 609641"/>
              <a:gd name="connsiteY40" fmla="*/ 116790 h 609439"/>
              <a:gd name="connsiteX41" fmla="*/ 75005 w 609641"/>
              <a:gd name="connsiteY41" fmla="*/ 116847 h 609439"/>
              <a:gd name="connsiteX42" fmla="*/ 101244 w 609641"/>
              <a:gd name="connsiteY42" fmla="*/ 143082 h 609439"/>
              <a:gd name="connsiteX43" fmla="*/ 102005 w 609641"/>
              <a:gd name="connsiteY43" fmla="*/ 155724 h 609439"/>
              <a:gd name="connsiteX44" fmla="*/ 82991 w 609641"/>
              <a:gd name="connsiteY44" fmla="*/ 186426 h 609439"/>
              <a:gd name="connsiteX45" fmla="*/ 71297 w 609641"/>
              <a:gd name="connsiteY45" fmla="*/ 191084 h 609439"/>
              <a:gd name="connsiteX46" fmla="*/ 36311 w 609641"/>
              <a:gd name="connsiteY46" fmla="*/ 178822 h 609439"/>
              <a:gd name="connsiteX47" fmla="*/ 24123 w 609641"/>
              <a:gd name="connsiteY47" fmla="*/ 184496 h 609439"/>
              <a:gd name="connsiteX48" fmla="*/ 24047 w 609641"/>
              <a:gd name="connsiteY48" fmla="*/ 184715 h 609439"/>
              <a:gd name="connsiteX49" fmla="*/ 10737 w 609641"/>
              <a:gd name="connsiteY49" fmla="*/ 222736 h 609439"/>
              <a:gd name="connsiteX50" fmla="*/ 16413 w 609641"/>
              <a:gd name="connsiteY50" fmla="*/ 234922 h 609439"/>
              <a:gd name="connsiteX51" fmla="*/ 16631 w 609641"/>
              <a:gd name="connsiteY51" fmla="*/ 234998 h 609439"/>
              <a:gd name="connsiteX52" fmla="*/ 51618 w 609641"/>
              <a:gd name="connsiteY52" fmla="*/ 247260 h 609439"/>
              <a:gd name="connsiteX53" fmla="*/ 57892 w 609641"/>
              <a:gd name="connsiteY53" fmla="*/ 258191 h 609439"/>
              <a:gd name="connsiteX54" fmla="*/ 53804 w 609641"/>
              <a:gd name="connsiteY54" fmla="*/ 294216 h 609439"/>
              <a:gd name="connsiteX55" fmla="*/ 45247 w 609641"/>
              <a:gd name="connsiteY55" fmla="*/ 303721 h 609439"/>
              <a:gd name="connsiteX56" fmla="*/ 8455 w 609641"/>
              <a:gd name="connsiteY56" fmla="*/ 307903 h 609439"/>
              <a:gd name="connsiteX57" fmla="*/ -35 w 609641"/>
              <a:gd name="connsiteY57" fmla="*/ 318331 h 609439"/>
              <a:gd name="connsiteX58" fmla="*/ -6 w 609641"/>
              <a:gd name="connsiteY58" fmla="*/ 318550 h 609439"/>
              <a:gd name="connsiteX59" fmla="*/ 4557 w 609641"/>
              <a:gd name="connsiteY59" fmla="*/ 358472 h 609439"/>
              <a:gd name="connsiteX60" fmla="*/ 14996 w 609641"/>
              <a:gd name="connsiteY60" fmla="*/ 366941 h 609439"/>
              <a:gd name="connsiteX61" fmla="*/ 15110 w 609641"/>
              <a:gd name="connsiteY61" fmla="*/ 366931 h 609439"/>
              <a:gd name="connsiteX62" fmla="*/ 51902 w 609641"/>
              <a:gd name="connsiteY62" fmla="*/ 362844 h 609439"/>
              <a:gd name="connsiteX63" fmla="*/ 62265 w 609641"/>
              <a:gd name="connsiteY63" fmla="*/ 369973 h 609439"/>
              <a:gd name="connsiteX64" fmla="*/ 74245 w 609641"/>
              <a:gd name="connsiteY64" fmla="*/ 404287 h 609439"/>
              <a:gd name="connsiteX65" fmla="*/ 70632 w 609641"/>
              <a:gd name="connsiteY65" fmla="*/ 416359 h 609439"/>
              <a:gd name="connsiteX66" fmla="*/ 39353 w 609641"/>
              <a:gd name="connsiteY66" fmla="*/ 436035 h 609439"/>
              <a:gd name="connsiteX67" fmla="*/ 36225 w 609641"/>
              <a:gd name="connsiteY67" fmla="*/ 449105 h 609439"/>
              <a:gd name="connsiteX68" fmla="*/ 36311 w 609641"/>
              <a:gd name="connsiteY68" fmla="*/ 449247 h 609439"/>
              <a:gd name="connsiteX69" fmla="*/ 57702 w 609641"/>
              <a:gd name="connsiteY69" fmla="*/ 483371 h 609439"/>
              <a:gd name="connsiteX70" fmla="*/ 70775 w 609641"/>
              <a:gd name="connsiteY70" fmla="*/ 486498 h 609439"/>
              <a:gd name="connsiteX71" fmla="*/ 70917 w 609641"/>
              <a:gd name="connsiteY71" fmla="*/ 486413 h 609439"/>
              <a:gd name="connsiteX72" fmla="*/ 102290 w 609641"/>
              <a:gd name="connsiteY72" fmla="*/ 466642 h 609439"/>
              <a:gd name="connsiteX73" fmla="*/ 114745 w 609641"/>
              <a:gd name="connsiteY73" fmla="*/ 468638 h 609439"/>
              <a:gd name="connsiteX74" fmla="*/ 127199 w 609641"/>
              <a:gd name="connsiteY74" fmla="*/ 481945 h 609439"/>
              <a:gd name="connsiteX75" fmla="*/ 140509 w 609641"/>
              <a:gd name="connsiteY75" fmla="*/ 494302 h 609439"/>
              <a:gd name="connsiteX76" fmla="*/ 142411 w 609641"/>
              <a:gd name="connsiteY76" fmla="*/ 506754 h 609439"/>
              <a:gd name="connsiteX77" fmla="*/ 122731 w 609641"/>
              <a:gd name="connsiteY77" fmla="*/ 538121 h 609439"/>
              <a:gd name="connsiteX78" fmla="*/ 125526 w 609641"/>
              <a:gd name="connsiteY78" fmla="*/ 551267 h 609439"/>
              <a:gd name="connsiteX79" fmla="*/ 125773 w 609641"/>
              <a:gd name="connsiteY79" fmla="*/ 551429 h 609439"/>
              <a:gd name="connsiteX80" fmla="*/ 159809 w 609641"/>
              <a:gd name="connsiteY80" fmla="*/ 572816 h 609439"/>
              <a:gd name="connsiteX81" fmla="*/ 172938 w 609641"/>
              <a:gd name="connsiteY81" fmla="*/ 569917 h 609439"/>
              <a:gd name="connsiteX82" fmla="*/ 173023 w 609641"/>
              <a:gd name="connsiteY82" fmla="*/ 569774 h 609439"/>
              <a:gd name="connsiteX83" fmla="*/ 192893 w 609641"/>
              <a:gd name="connsiteY83" fmla="*/ 538692 h 609439"/>
              <a:gd name="connsiteX84" fmla="*/ 204968 w 609641"/>
              <a:gd name="connsiteY84" fmla="*/ 534985 h 609439"/>
              <a:gd name="connsiteX85" fmla="*/ 239193 w 609641"/>
              <a:gd name="connsiteY85" fmla="*/ 546961 h 609439"/>
              <a:gd name="connsiteX86" fmla="*/ 246419 w 609641"/>
              <a:gd name="connsiteY86" fmla="*/ 557322 h 609439"/>
              <a:gd name="connsiteX87" fmla="*/ 242235 w 609641"/>
              <a:gd name="connsiteY87" fmla="*/ 594107 h 609439"/>
              <a:gd name="connsiteX88" fmla="*/ 250478 w 609641"/>
              <a:gd name="connsiteY88" fmla="*/ 604725 h 609439"/>
              <a:gd name="connsiteX89" fmla="*/ 250697 w 609641"/>
              <a:gd name="connsiteY89" fmla="*/ 604753 h 609439"/>
              <a:gd name="connsiteX90" fmla="*/ 290722 w 609641"/>
              <a:gd name="connsiteY90" fmla="*/ 609316 h 609439"/>
              <a:gd name="connsiteX91" fmla="*/ 301332 w 609641"/>
              <a:gd name="connsiteY91" fmla="*/ 601065 h 609439"/>
              <a:gd name="connsiteX92" fmla="*/ 301369 w 609641"/>
              <a:gd name="connsiteY92" fmla="*/ 600761 h 609439"/>
              <a:gd name="connsiteX93" fmla="*/ 305458 w 609641"/>
              <a:gd name="connsiteY93" fmla="*/ 563976 h 609439"/>
              <a:gd name="connsiteX94" fmla="*/ 314965 w 609641"/>
              <a:gd name="connsiteY94" fmla="*/ 555516 h 609439"/>
              <a:gd name="connsiteX95" fmla="*/ 351092 w 609641"/>
              <a:gd name="connsiteY95" fmla="*/ 551429 h 609439"/>
              <a:gd name="connsiteX96" fmla="*/ 362025 w 609641"/>
              <a:gd name="connsiteY96" fmla="*/ 557607 h 609439"/>
              <a:gd name="connsiteX97" fmla="*/ 374290 w 609641"/>
              <a:gd name="connsiteY97" fmla="*/ 592587 h 609439"/>
              <a:gd name="connsiteX98" fmla="*/ 386335 w 609641"/>
              <a:gd name="connsiteY98" fmla="*/ 598556 h 609439"/>
              <a:gd name="connsiteX99" fmla="*/ 386554 w 609641"/>
              <a:gd name="connsiteY99" fmla="*/ 598480 h 609439"/>
              <a:gd name="connsiteX100" fmla="*/ 424582 w 609641"/>
              <a:gd name="connsiteY100" fmla="*/ 585172 h 609439"/>
              <a:gd name="connsiteX101" fmla="*/ 430667 w 609641"/>
              <a:gd name="connsiteY101" fmla="*/ 573186 h 609439"/>
              <a:gd name="connsiteX102" fmla="*/ 430572 w 609641"/>
              <a:gd name="connsiteY102" fmla="*/ 572911 h 609439"/>
              <a:gd name="connsiteX103" fmla="*/ 418402 w 609641"/>
              <a:gd name="connsiteY103" fmla="*/ 537931 h 609439"/>
              <a:gd name="connsiteX104" fmla="*/ 423061 w 609641"/>
              <a:gd name="connsiteY104" fmla="*/ 526240 h 609439"/>
              <a:gd name="connsiteX105" fmla="*/ 453769 w 609641"/>
              <a:gd name="connsiteY105" fmla="*/ 507229 h 609439"/>
              <a:gd name="connsiteX106" fmla="*/ 466319 w 609641"/>
              <a:gd name="connsiteY106" fmla="*/ 508085 h 609439"/>
              <a:gd name="connsiteX107" fmla="*/ 492558 w 609641"/>
              <a:gd name="connsiteY107" fmla="*/ 534319 h 609439"/>
              <a:gd name="connsiteX108" fmla="*/ 506001 w 609641"/>
              <a:gd name="connsiteY108" fmla="*/ 534471 h 609439"/>
              <a:gd name="connsiteX109" fmla="*/ 506153 w 609641"/>
              <a:gd name="connsiteY109" fmla="*/ 534319 h 609439"/>
              <a:gd name="connsiteX110" fmla="*/ 534675 w 609641"/>
              <a:gd name="connsiteY110" fmla="*/ 505803 h 609439"/>
              <a:gd name="connsiteX111" fmla="*/ 534827 w 609641"/>
              <a:gd name="connsiteY111" fmla="*/ 492363 h 609439"/>
              <a:gd name="connsiteX112" fmla="*/ 534675 w 609641"/>
              <a:gd name="connsiteY112" fmla="*/ 492211 h 609439"/>
              <a:gd name="connsiteX113" fmla="*/ 508435 w 609641"/>
              <a:gd name="connsiteY113" fmla="*/ 465976 h 609439"/>
              <a:gd name="connsiteX114" fmla="*/ 507579 w 609641"/>
              <a:gd name="connsiteY114" fmla="*/ 453334 h 609439"/>
              <a:gd name="connsiteX115" fmla="*/ 526593 w 609641"/>
              <a:gd name="connsiteY115" fmla="*/ 422632 h 609439"/>
              <a:gd name="connsiteX116" fmla="*/ 538288 w 609641"/>
              <a:gd name="connsiteY116" fmla="*/ 417975 h 609439"/>
              <a:gd name="connsiteX117" fmla="*/ 573179 w 609641"/>
              <a:gd name="connsiteY117" fmla="*/ 430332 h 609439"/>
              <a:gd name="connsiteX118" fmla="*/ 585367 w 609641"/>
              <a:gd name="connsiteY118" fmla="*/ 424657 h 609439"/>
              <a:gd name="connsiteX119" fmla="*/ 585443 w 609641"/>
              <a:gd name="connsiteY119" fmla="*/ 424438 h 609439"/>
              <a:gd name="connsiteX120" fmla="*/ 598753 w 609641"/>
              <a:gd name="connsiteY120" fmla="*/ 386417 h 609439"/>
              <a:gd name="connsiteX121" fmla="*/ 593077 w 609641"/>
              <a:gd name="connsiteY121" fmla="*/ 374231 h 609439"/>
              <a:gd name="connsiteX122" fmla="*/ 592858 w 609641"/>
              <a:gd name="connsiteY122" fmla="*/ 374155 h 609439"/>
              <a:gd name="connsiteX123" fmla="*/ 557872 w 609641"/>
              <a:gd name="connsiteY123" fmla="*/ 361989 h 609439"/>
              <a:gd name="connsiteX124" fmla="*/ 551597 w 609641"/>
              <a:gd name="connsiteY124" fmla="*/ 350962 h 609439"/>
              <a:gd name="connsiteX125" fmla="*/ 555685 w 609641"/>
              <a:gd name="connsiteY125" fmla="*/ 314937 h 609439"/>
              <a:gd name="connsiteX126" fmla="*/ 564242 w 609641"/>
              <a:gd name="connsiteY126" fmla="*/ 305432 h 609439"/>
              <a:gd name="connsiteX127" fmla="*/ 601034 w 609641"/>
              <a:gd name="connsiteY127" fmla="*/ 301250 h 609439"/>
              <a:gd name="connsiteX128" fmla="*/ 609505 w 609641"/>
              <a:gd name="connsiteY128" fmla="*/ 290813 h 609439"/>
              <a:gd name="connsiteX129" fmla="*/ 609496 w 609641"/>
              <a:gd name="connsiteY129" fmla="*/ 290699 h 609439"/>
              <a:gd name="connsiteX130" fmla="*/ 605027 w 609641"/>
              <a:gd name="connsiteY130" fmla="*/ 250682 h 609439"/>
              <a:gd name="connsiteX131" fmla="*/ 594598 w 609641"/>
              <a:gd name="connsiteY131" fmla="*/ 242194 h 609439"/>
              <a:gd name="connsiteX132" fmla="*/ 594379 w 609641"/>
              <a:gd name="connsiteY132" fmla="*/ 242222 h 609439"/>
              <a:gd name="connsiteX133" fmla="*/ 557587 w 609641"/>
              <a:gd name="connsiteY133" fmla="*/ 246309 h 609439"/>
              <a:gd name="connsiteX134" fmla="*/ 547224 w 609641"/>
              <a:gd name="connsiteY134" fmla="*/ 239180 h 609439"/>
              <a:gd name="connsiteX135" fmla="*/ 535245 w 609641"/>
              <a:gd name="connsiteY135" fmla="*/ 204866 h 609439"/>
              <a:gd name="connsiteX136" fmla="*/ 538858 w 609641"/>
              <a:gd name="connsiteY136" fmla="*/ 192795 h 609439"/>
              <a:gd name="connsiteX137" fmla="*/ 570231 w 609641"/>
              <a:gd name="connsiteY137" fmla="*/ 173119 h 609439"/>
              <a:gd name="connsiteX138" fmla="*/ 573255 w 609641"/>
              <a:gd name="connsiteY138" fmla="*/ 160020 h 609439"/>
              <a:gd name="connsiteX139" fmla="*/ 573179 w 609641"/>
              <a:gd name="connsiteY139" fmla="*/ 159906 h 609439"/>
              <a:gd name="connsiteX140" fmla="*/ 551883 w 609641"/>
              <a:gd name="connsiteY140" fmla="*/ 126163 h 609439"/>
              <a:gd name="connsiteX141" fmla="*/ 538953 w 609641"/>
              <a:gd name="connsiteY141" fmla="*/ 122484 h 609439"/>
              <a:gd name="connsiteX142" fmla="*/ 538668 w 609641"/>
              <a:gd name="connsiteY142" fmla="*/ 122646 h 609439"/>
              <a:gd name="connsiteX143" fmla="*/ 425343 w 609641"/>
              <a:gd name="connsiteY143" fmla="*/ 425104 h 609439"/>
              <a:gd name="connsiteX144" fmla="*/ 184403 w 609641"/>
              <a:gd name="connsiteY144" fmla="*/ 425132 h 609439"/>
              <a:gd name="connsiteX145" fmla="*/ 184384 w 609641"/>
              <a:gd name="connsiteY145" fmla="*/ 184240 h 609439"/>
              <a:gd name="connsiteX146" fmla="*/ 425314 w 609641"/>
              <a:gd name="connsiteY146" fmla="*/ 184211 h 609439"/>
              <a:gd name="connsiteX147" fmla="*/ 425343 w 609641"/>
              <a:gd name="connsiteY147" fmla="*/ 184240 h 609439"/>
              <a:gd name="connsiteX148" fmla="*/ 425447 w 609641"/>
              <a:gd name="connsiteY148" fmla="*/ 424999 h 609439"/>
              <a:gd name="connsiteX149" fmla="*/ 425343 w 609641"/>
              <a:gd name="connsiteY149" fmla="*/ 425104 h 609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</a:cxnLst>
            <a:rect l="l" t="t" r="r" b="b"/>
            <a:pathLst>
              <a:path w="609641" h="609439">
                <a:moveTo>
                  <a:pt x="538668" y="122646"/>
                </a:moveTo>
                <a:lnTo>
                  <a:pt x="507294" y="142417"/>
                </a:lnTo>
                <a:cubicBezTo>
                  <a:pt x="503235" y="144993"/>
                  <a:pt x="497892" y="144137"/>
                  <a:pt x="494840" y="140421"/>
                </a:cubicBezTo>
                <a:cubicBezTo>
                  <a:pt x="490847" y="135858"/>
                  <a:pt x="486758" y="131486"/>
                  <a:pt x="482481" y="127113"/>
                </a:cubicBezTo>
                <a:cubicBezTo>
                  <a:pt x="478202" y="122741"/>
                  <a:pt x="473639" y="118653"/>
                  <a:pt x="469171" y="114756"/>
                </a:cubicBezTo>
                <a:cubicBezTo>
                  <a:pt x="465453" y="111705"/>
                  <a:pt x="464597" y="106363"/>
                  <a:pt x="467174" y="102304"/>
                </a:cubicBezTo>
                <a:lnTo>
                  <a:pt x="486854" y="70937"/>
                </a:lnTo>
                <a:cubicBezTo>
                  <a:pt x="489696" y="66526"/>
                  <a:pt x="488432" y="60643"/>
                  <a:pt x="484021" y="57801"/>
                </a:cubicBezTo>
                <a:cubicBezTo>
                  <a:pt x="483982" y="57772"/>
                  <a:pt x="483945" y="57744"/>
                  <a:pt x="483906" y="57725"/>
                </a:cubicBezTo>
                <a:lnTo>
                  <a:pt x="449586" y="36243"/>
                </a:lnTo>
                <a:cubicBezTo>
                  <a:pt x="445156" y="33420"/>
                  <a:pt x="439280" y="34722"/>
                  <a:pt x="436457" y="39142"/>
                </a:cubicBezTo>
                <a:cubicBezTo>
                  <a:pt x="436428" y="39189"/>
                  <a:pt x="436399" y="39237"/>
                  <a:pt x="436371" y="39284"/>
                </a:cubicBezTo>
                <a:lnTo>
                  <a:pt x="416691" y="70652"/>
                </a:lnTo>
                <a:cubicBezTo>
                  <a:pt x="414153" y="74730"/>
                  <a:pt x="408981" y="76279"/>
                  <a:pt x="404617" y="74264"/>
                </a:cubicBezTo>
                <a:cubicBezTo>
                  <a:pt x="393475" y="69454"/>
                  <a:pt x="382009" y="65452"/>
                  <a:pt x="370296" y="62287"/>
                </a:cubicBezTo>
                <a:cubicBezTo>
                  <a:pt x="365609" y="61166"/>
                  <a:pt x="362501" y="56707"/>
                  <a:pt x="363071" y="51926"/>
                </a:cubicBezTo>
                <a:lnTo>
                  <a:pt x="367254" y="15141"/>
                </a:lnTo>
                <a:cubicBezTo>
                  <a:pt x="367910" y="9932"/>
                  <a:pt x="364221" y="5179"/>
                  <a:pt x="359012" y="4524"/>
                </a:cubicBezTo>
                <a:cubicBezTo>
                  <a:pt x="358936" y="4514"/>
                  <a:pt x="358869" y="4505"/>
                  <a:pt x="358793" y="4495"/>
                </a:cubicBezTo>
                <a:lnTo>
                  <a:pt x="318768" y="27"/>
                </a:lnTo>
                <a:cubicBezTo>
                  <a:pt x="313558" y="-628"/>
                  <a:pt x="308804" y="3060"/>
                  <a:pt x="308148" y="8269"/>
                </a:cubicBezTo>
                <a:cubicBezTo>
                  <a:pt x="308139" y="8345"/>
                  <a:pt x="308129" y="8411"/>
                  <a:pt x="308120" y="8487"/>
                </a:cubicBezTo>
                <a:lnTo>
                  <a:pt x="304032" y="45273"/>
                </a:lnTo>
                <a:cubicBezTo>
                  <a:pt x="303499" y="50111"/>
                  <a:pt x="299392" y="53761"/>
                  <a:pt x="294525" y="53732"/>
                </a:cubicBezTo>
                <a:cubicBezTo>
                  <a:pt x="282403" y="54246"/>
                  <a:pt x="270329" y="55605"/>
                  <a:pt x="258398" y="57820"/>
                </a:cubicBezTo>
                <a:cubicBezTo>
                  <a:pt x="253720" y="58799"/>
                  <a:pt x="249033" y="56156"/>
                  <a:pt x="247464" y="51641"/>
                </a:cubicBezTo>
                <a:lnTo>
                  <a:pt x="235200" y="16662"/>
                </a:lnTo>
                <a:cubicBezTo>
                  <a:pt x="233508" y="11691"/>
                  <a:pt x="228098" y="9038"/>
                  <a:pt x="223136" y="10730"/>
                </a:cubicBezTo>
                <a:cubicBezTo>
                  <a:pt x="223098" y="10740"/>
                  <a:pt x="223069" y="10759"/>
                  <a:pt x="223031" y="10768"/>
                </a:cubicBezTo>
                <a:lnTo>
                  <a:pt x="185002" y="24076"/>
                </a:lnTo>
                <a:cubicBezTo>
                  <a:pt x="180030" y="25768"/>
                  <a:pt x="177378" y="31176"/>
                  <a:pt x="179070" y="36138"/>
                </a:cubicBezTo>
                <a:cubicBezTo>
                  <a:pt x="179079" y="36176"/>
                  <a:pt x="179099" y="36205"/>
                  <a:pt x="179108" y="36243"/>
                </a:cubicBezTo>
                <a:lnTo>
                  <a:pt x="191372" y="71222"/>
                </a:lnTo>
                <a:cubicBezTo>
                  <a:pt x="192979" y="75756"/>
                  <a:pt x="190935" y="80784"/>
                  <a:pt x="186619" y="82914"/>
                </a:cubicBezTo>
                <a:cubicBezTo>
                  <a:pt x="175970" y="88550"/>
                  <a:pt x="165712" y="94909"/>
                  <a:pt x="155910" y="101924"/>
                </a:cubicBezTo>
                <a:cubicBezTo>
                  <a:pt x="152108" y="104842"/>
                  <a:pt x="146727" y="104472"/>
                  <a:pt x="143361" y="101069"/>
                </a:cubicBezTo>
                <a:lnTo>
                  <a:pt x="117122" y="74834"/>
                </a:lnTo>
                <a:cubicBezTo>
                  <a:pt x="113452" y="71080"/>
                  <a:pt x="107434" y="71013"/>
                  <a:pt x="103679" y="74682"/>
                </a:cubicBezTo>
                <a:cubicBezTo>
                  <a:pt x="103631" y="74730"/>
                  <a:pt x="103574" y="74787"/>
                  <a:pt x="103526" y="74834"/>
                </a:cubicBezTo>
                <a:lnTo>
                  <a:pt x="75005" y="103350"/>
                </a:lnTo>
                <a:cubicBezTo>
                  <a:pt x="71278" y="107047"/>
                  <a:pt x="71250" y="113064"/>
                  <a:pt x="74948" y="116790"/>
                </a:cubicBezTo>
                <a:cubicBezTo>
                  <a:pt x="74967" y="116809"/>
                  <a:pt x="74986" y="116828"/>
                  <a:pt x="75005" y="116847"/>
                </a:cubicBezTo>
                <a:lnTo>
                  <a:pt x="101244" y="143082"/>
                </a:lnTo>
                <a:cubicBezTo>
                  <a:pt x="104677" y="146485"/>
                  <a:pt x="105009" y="151931"/>
                  <a:pt x="102005" y="155724"/>
                </a:cubicBezTo>
                <a:cubicBezTo>
                  <a:pt x="94922" y="165476"/>
                  <a:pt x="88571" y="175742"/>
                  <a:pt x="82991" y="186426"/>
                </a:cubicBezTo>
                <a:cubicBezTo>
                  <a:pt x="80823" y="190703"/>
                  <a:pt x="75813" y="192700"/>
                  <a:pt x="71297" y="191084"/>
                </a:cubicBezTo>
                <a:lnTo>
                  <a:pt x="36311" y="178822"/>
                </a:lnTo>
                <a:cubicBezTo>
                  <a:pt x="31377" y="177025"/>
                  <a:pt x="25920" y="179563"/>
                  <a:pt x="24123" y="184496"/>
                </a:cubicBezTo>
                <a:cubicBezTo>
                  <a:pt x="24094" y="184573"/>
                  <a:pt x="24075" y="184639"/>
                  <a:pt x="24047" y="184715"/>
                </a:cubicBezTo>
                <a:lnTo>
                  <a:pt x="10737" y="222736"/>
                </a:lnTo>
                <a:cubicBezTo>
                  <a:pt x="8940" y="227669"/>
                  <a:pt x="11479" y="233126"/>
                  <a:pt x="16413" y="234922"/>
                </a:cubicBezTo>
                <a:cubicBezTo>
                  <a:pt x="16489" y="234951"/>
                  <a:pt x="16555" y="234970"/>
                  <a:pt x="16631" y="234998"/>
                </a:cubicBezTo>
                <a:lnTo>
                  <a:pt x="51618" y="247260"/>
                </a:lnTo>
                <a:cubicBezTo>
                  <a:pt x="56172" y="248790"/>
                  <a:pt x="58862" y="253486"/>
                  <a:pt x="57892" y="258191"/>
                </a:cubicBezTo>
                <a:cubicBezTo>
                  <a:pt x="55630" y="270082"/>
                  <a:pt x="54261" y="282125"/>
                  <a:pt x="53804" y="294216"/>
                </a:cubicBezTo>
                <a:cubicBezTo>
                  <a:pt x="53832" y="299111"/>
                  <a:pt x="50125" y="303227"/>
                  <a:pt x="45247" y="303721"/>
                </a:cubicBezTo>
                <a:lnTo>
                  <a:pt x="8455" y="307903"/>
                </a:lnTo>
                <a:cubicBezTo>
                  <a:pt x="3236" y="308436"/>
                  <a:pt x="-567" y="313103"/>
                  <a:pt x="-35" y="318331"/>
                </a:cubicBezTo>
                <a:cubicBezTo>
                  <a:pt x="-25" y="318407"/>
                  <a:pt x="-16" y="318473"/>
                  <a:pt x="-6" y="318550"/>
                </a:cubicBezTo>
                <a:lnTo>
                  <a:pt x="4557" y="358472"/>
                </a:lnTo>
                <a:cubicBezTo>
                  <a:pt x="5099" y="363690"/>
                  <a:pt x="9777" y="367483"/>
                  <a:pt x="14996" y="366941"/>
                </a:cubicBezTo>
                <a:cubicBezTo>
                  <a:pt x="15034" y="366941"/>
                  <a:pt x="15072" y="366931"/>
                  <a:pt x="15110" y="366931"/>
                </a:cubicBezTo>
                <a:lnTo>
                  <a:pt x="51902" y="362844"/>
                </a:lnTo>
                <a:cubicBezTo>
                  <a:pt x="56656" y="362274"/>
                  <a:pt x="61106" y="365325"/>
                  <a:pt x="62265" y="369973"/>
                </a:cubicBezTo>
                <a:cubicBezTo>
                  <a:pt x="65412" y="381684"/>
                  <a:pt x="69424" y="393156"/>
                  <a:pt x="74245" y="404287"/>
                </a:cubicBezTo>
                <a:cubicBezTo>
                  <a:pt x="76260" y="408650"/>
                  <a:pt x="74710" y="413821"/>
                  <a:pt x="70632" y="416359"/>
                </a:cubicBezTo>
                <a:lnTo>
                  <a:pt x="39353" y="436035"/>
                </a:lnTo>
                <a:cubicBezTo>
                  <a:pt x="34876" y="438782"/>
                  <a:pt x="33478" y="444637"/>
                  <a:pt x="36225" y="449105"/>
                </a:cubicBezTo>
                <a:cubicBezTo>
                  <a:pt x="36254" y="449152"/>
                  <a:pt x="36282" y="449200"/>
                  <a:pt x="36311" y="449247"/>
                </a:cubicBezTo>
                <a:lnTo>
                  <a:pt x="57702" y="483371"/>
                </a:lnTo>
                <a:cubicBezTo>
                  <a:pt x="60449" y="487848"/>
                  <a:pt x="66306" y="489245"/>
                  <a:pt x="70775" y="486498"/>
                </a:cubicBezTo>
                <a:cubicBezTo>
                  <a:pt x="70822" y="486470"/>
                  <a:pt x="70869" y="486441"/>
                  <a:pt x="70917" y="486413"/>
                </a:cubicBezTo>
                <a:lnTo>
                  <a:pt x="102290" y="466642"/>
                </a:lnTo>
                <a:cubicBezTo>
                  <a:pt x="106350" y="464066"/>
                  <a:pt x="111693" y="464921"/>
                  <a:pt x="114745" y="468638"/>
                </a:cubicBezTo>
                <a:cubicBezTo>
                  <a:pt x="118738" y="473200"/>
                  <a:pt x="122826" y="477668"/>
                  <a:pt x="127199" y="481945"/>
                </a:cubicBezTo>
                <a:cubicBezTo>
                  <a:pt x="131572" y="486223"/>
                  <a:pt x="135946" y="490405"/>
                  <a:pt x="140509" y="494302"/>
                </a:cubicBezTo>
                <a:cubicBezTo>
                  <a:pt x="144198" y="497372"/>
                  <a:pt x="145015" y="502714"/>
                  <a:pt x="142411" y="506754"/>
                </a:cubicBezTo>
                <a:lnTo>
                  <a:pt x="122731" y="538121"/>
                </a:lnTo>
                <a:cubicBezTo>
                  <a:pt x="119869" y="542522"/>
                  <a:pt x="121124" y="548406"/>
                  <a:pt x="125526" y="551267"/>
                </a:cubicBezTo>
                <a:cubicBezTo>
                  <a:pt x="125602" y="551324"/>
                  <a:pt x="125688" y="551381"/>
                  <a:pt x="125773" y="551429"/>
                </a:cubicBezTo>
                <a:lnTo>
                  <a:pt x="159809" y="572816"/>
                </a:lnTo>
                <a:cubicBezTo>
                  <a:pt x="164239" y="575639"/>
                  <a:pt x="170114" y="574336"/>
                  <a:pt x="172938" y="569917"/>
                </a:cubicBezTo>
                <a:cubicBezTo>
                  <a:pt x="172966" y="569869"/>
                  <a:pt x="172995" y="569822"/>
                  <a:pt x="173023" y="569774"/>
                </a:cubicBezTo>
                <a:lnTo>
                  <a:pt x="192893" y="538692"/>
                </a:lnTo>
                <a:cubicBezTo>
                  <a:pt x="195394" y="534576"/>
                  <a:pt x="200585" y="532979"/>
                  <a:pt x="204968" y="534985"/>
                </a:cubicBezTo>
                <a:cubicBezTo>
                  <a:pt x="216072" y="539813"/>
                  <a:pt x="227509" y="543815"/>
                  <a:pt x="239193" y="546961"/>
                </a:cubicBezTo>
                <a:cubicBezTo>
                  <a:pt x="243880" y="548083"/>
                  <a:pt x="246989" y="552541"/>
                  <a:pt x="246419" y="557322"/>
                </a:cubicBezTo>
                <a:lnTo>
                  <a:pt x="242235" y="594107"/>
                </a:lnTo>
                <a:cubicBezTo>
                  <a:pt x="241579" y="599316"/>
                  <a:pt x="245268" y="604069"/>
                  <a:pt x="250478" y="604725"/>
                </a:cubicBezTo>
                <a:cubicBezTo>
                  <a:pt x="250554" y="604734"/>
                  <a:pt x="250621" y="604744"/>
                  <a:pt x="250697" y="604753"/>
                </a:cubicBezTo>
                <a:lnTo>
                  <a:pt x="290722" y="609316"/>
                </a:lnTo>
                <a:cubicBezTo>
                  <a:pt x="295932" y="609972"/>
                  <a:pt x="300685" y="606274"/>
                  <a:pt x="301332" y="601065"/>
                </a:cubicBezTo>
                <a:cubicBezTo>
                  <a:pt x="301351" y="600961"/>
                  <a:pt x="301360" y="600866"/>
                  <a:pt x="301369" y="600761"/>
                </a:cubicBezTo>
                <a:lnTo>
                  <a:pt x="305458" y="563976"/>
                </a:lnTo>
                <a:cubicBezTo>
                  <a:pt x="305990" y="559138"/>
                  <a:pt x="310097" y="555488"/>
                  <a:pt x="314965" y="555516"/>
                </a:cubicBezTo>
                <a:cubicBezTo>
                  <a:pt x="327086" y="555003"/>
                  <a:pt x="339161" y="553644"/>
                  <a:pt x="351092" y="551429"/>
                </a:cubicBezTo>
                <a:cubicBezTo>
                  <a:pt x="355770" y="550450"/>
                  <a:pt x="360457" y="553092"/>
                  <a:pt x="362025" y="557607"/>
                </a:cubicBezTo>
                <a:lnTo>
                  <a:pt x="374290" y="592587"/>
                </a:lnTo>
                <a:cubicBezTo>
                  <a:pt x="375962" y="597558"/>
                  <a:pt x="381362" y="600238"/>
                  <a:pt x="386335" y="598556"/>
                </a:cubicBezTo>
                <a:cubicBezTo>
                  <a:pt x="386411" y="598528"/>
                  <a:pt x="386478" y="598508"/>
                  <a:pt x="386554" y="598480"/>
                </a:cubicBezTo>
                <a:lnTo>
                  <a:pt x="424582" y="585172"/>
                </a:lnTo>
                <a:cubicBezTo>
                  <a:pt x="429574" y="583538"/>
                  <a:pt x="432293" y="578177"/>
                  <a:pt x="430667" y="573186"/>
                </a:cubicBezTo>
                <a:cubicBezTo>
                  <a:pt x="430638" y="573091"/>
                  <a:pt x="430600" y="573006"/>
                  <a:pt x="430572" y="572911"/>
                </a:cubicBezTo>
                <a:lnTo>
                  <a:pt x="418402" y="537931"/>
                </a:lnTo>
                <a:cubicBezTo>
                  <a:pt x="416786" y="533416"/>
                  <a:pt x="418783" y="528407"/>
                  <a:pt x="423061" y="526240"/>
                </a:cubicBezTo>
                <a:cubicBezTo>
                  <a:pt x="433728" y="520632"/>
                  <a:pt x="443996" y="514282"/>
                  <a:pt x="453769" y="507229"/>
                </a:cubicBezTo>
                <a:cubicBezTo>
                  <a:pt x="457572" y="504311"/>
                  <a:pt x="462953" y="504682"/>
                  <a:pt x="466319" y="508085"/>
                </a:cubicBezTo>
                <a:lnTo>
                  <a:pt x="492558" y="534319"/>
                </a:lnTo>
                <a:cubicBezTo>
                  <a:pt x="496228" y="538074"/>
                  <a:pt x="502246" y="538140"/>
                  <a:pt x="506001" y="534471"/>
                </a:cubicBezTo>
                <a:cubicBezTo>
                  <a:pt x="506058" y="534424"/>
                  <a:pt x="506106" y="534367"/>
                  <a:pt x="506153" y="534319"/>
                </a:cubicBezTo>
                <a:lnTo>
                  <a:pt x="534675" y="505803"/>
                </a:lnTo>
                <a:cubicBezTo>
                  <a:pt x="538430" y="502134"/>
                  <a:pt x="538496" y="496118"/>
                  <a:pt x="534827" y="492363"/>
                </a:cubicBezTo>
                <a:cubicBezTo>
                  <a:pt x="534779" y="492315"/>
                  <a:pt x="534722" y="492258"/>
                  <a:pt x="534675" y="492211"/>
                </a:cubicBezTo>
                <a:lnTo>
                  <a:pt x="508435" y="465976"/>
                </a:lnTo>
                <a:cubicBezTo>
                  <a:pt x="504974" y="462592"/>
                  <a:pt x="504603" y="457155"/>
                  <a:pt x="507579" y="453334"/>
                </a:cubicBezTo>
                <a:cubicBezTo>
                  <a:pt x="514681" y="443591"/>
                  <a:pt x="521032" y="433326"/>
                  <a:pt x="526593" y="422632"/>
                </a:cubicBezTo>
                <a:cubicBezTo>
                  <a:pt x="528761" y="418355"/>
                  <a:pt x="533771" y="416359"/>
                  <a:pt x="538288" y="417975"/>
                </a:cubicBezTo>
                <a:lnTo>
                  <a:pt x="573179" y="430332"/>
                </a:lnTo>
                <a:cubicBezTo>
                  <a:pt x="578113" y="432128"/>
                  <a:pt x="583570" y="429590"/>
                  <a:pt x="585367" y="424657"/>
                </a:cubicBezTo>
                <a:cubicBezTo>
                  <a:pt x="585395" y="424581"/>
                  <a:pt x="585414" y="424514"/>
                  <a:pt x="585443" y="424438"/>
                </a:cubicBezTo>
                <a:lnTo>
                  <a:pt x="598753" y="386417"/>
                </a:lnTo>
                <a:cubicBezTo>
                  <a:pt x="600550" y="381484"/>
                  <a:pt x="598011" y="376028"/>
                  <a:pt x="593077" y="374231"/>
                </a:cubicBezTo>
                <a:cubicBezTo>
                  <a:pt x="593001" y="374203"/>
                  <a:pt x="592934" y="374184"/>
                  <a:pt x="592858" y="374155"/>
                </a:cubicBezTo>
                <a:lnTo>
                  <a:pt x="557872" y="361989"/>
                </a:lnTo>
                <a:cubicBezTo>
                  <a:pt x="553271" y="360449"/>
                  <a:pt x="550571" y="355696"/>
                  <a:pt x="551597" y="350962"/>
                </a:cubicBezTo>
                <a:cubicBezTo>
                  <a:pt x="553860" y="339071"/>
                  <a:pt x="555229" y="327028"/>
                  <a:pt x="555685" y="314937"/>
                </a:cubicBezTo>
                <a:cubicBezTo>
                  <a:pt x="555657" y="310042"/>
                  <a:pt x="559365" y="305926"/>
                  <a:pt x="564242" y="305432"/>
                </a:cubicBezTo>
                <a:lnTo>
                  <a:pt x="601034" y="301250"/>
                </a:lnTo>
                <a:cubicBezTo>
                  <a:pt x="606254" y="300708"/>
                  <a:pt x="610047" y="296031"/>
                  <a:pt x="609505" y="290813"/>
                </a:cubicBezTo>
                <a:cubicBezTo>
                  <a:pt x="609505" y="290775"/>
                  <a:pt x="609496" y="290737"/>
                  <a:pt x="609496" y="290699"/>
                </a:cubicBezTo>
                <a:lnTo>
                  <a:pt x="605027" y="250682"/>
                </a:lnTo>
                <a:cubicBezTo>
                  <a:pt x="604495" y="245463"/>
                  <a:pt x="599818" y="241661"/>
                  <a:pt x="594598" y="242194"/>
                </a:cubicBezTo>
                <a:cubicBezTo>
                  <a:pt x="594522" y="242203"/>
                  <a:pt x="594455" y="242213"/>
                  <a:pt x="594379" y="242222"/>
                </a:cubicBezTo>
                <a:lnTo>
                  <a:pt x="557587" y="246309"/>
                </a:lnTo>
                <a:cubicBezTo>
                  <a:pt x="552833" y="246880"/>
                  <a:pt x="548384" y="243828"/>
                  <a:pt x="547224" y="239180"/>
                </a:cubicBezTo>
                <a:cubicBezTo>
                  <a:pt x="544077" y="227470"/>
                  <a:pt x="540066" y="215997"/>
                  <a:pt x="535245" y="204866"/>
                </a:cubicBezTo>
                <a:cubicBezTo>
                  <a:pt x="533229" y="200503"/>
                  <a:pt x="534779" y="195332"/>
                  <a:pt x="538858" y="192795"/>
                </a:cubicBezTo>
                <a:lnTo>
                  <a:pt x="570231" y="173119"/>
                </a:lnTo>
                <a:cubicBezTo>
                  <a:pt x="574681" y="170334"/>
                  <a:pt x="576031" y="164469"/>
                  <a:pt x="573255" y="160020"/>
                </a:cubicBezTo>
                <a:cubicBezTo>
                  <a:pt x="573226" y="159982"/>
                  <a:pt x="573207" y="159944"/>
                  <a:pt x="573179" y="159906"/>
                </a:cubicBezTo>
                <a:lnTo>
                  <a:pt x="551883" y="126163"/>
                </a:lnTo>
                <a:cubicBezTo>
                  <a:pt x="549325" y="121572"/>
                  <a:pt x="543536" y="119927"/>
                  <a:pt x="538953" y="122484"/>
                </a:cubicBezTo>
                <a:cubicBezTo>
                  <a:pt x="538858" y="122532"/>
                  <a:pt x="538763" y="122589"/>
                  <a:pt x="538668" y="122646"/>
                </a:cubicBezTo>
                <a:close/>
                <a:moveTo>
                  <a:pt x="425343" y="425104"/>
                </a:moveTo>
                <a:cubicBezTo>
                  <a:pt x="358821" y="491631"/>
                  <a:pt x="250944" y="491641"/>
                  <a:pt x="184403" y="425132"/>
                </a:cubicBezTo>
                <a:cubicBezTo>
                  <a:pt x="117863" y="358614"/>
                  <a:pt x="117854" y="250767"/>
                  <a:pt x="184384" y="184240"/>
                </a:cubicBezTo>
                <a:cubicBezTo>
                  <a:pt x="250906" y="117712"/>
                  <a:pt x="358774" y="117703"/>
                  <a:pt x="425314" y="184211"/>
                </a:cubicBezTo>
                <a:cubicBezTo>
                  <a:pt x="425324" y="184221"/>
                  <a:pt x="425333" y="184230"/>
                  <a:pt x="425343" y="184240"/>
                </a:cubicBezTo>
                <a:cubicBezTo>
                  <a:pt x="491864" y="250691"/>
                  <a:pt x="491921" y="358481"/>
                  <a:pt x="425447" y="424999"/>
                </a:cubicBezTo>
                <a:cubicBezTo>
                  <a:pt x="425419" y="425028"/>
                  <a:pt x="425381" y="425066"/>
                  <a:pt x="425343" y="425104"/>
                </a:cubicBezTo>
                <a:close/>
              </a:path>
            </a:pathLst>
          </a:custGeom>
          <a:solidFill>
            <a:schemeClr val="accent5">
              <a:alpha val="23000"/>
            </a:schemeClr>
          </a:solidFill>
          <a:ln w="9507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910CC2DA-B6B1-1A42-99DF-7B659175C9C3}"/>
              </a:ext>
            </a:extLst>
          </p:cNvPr>
          <p:cNvSpPr/>
          <p:nvPr/>
        </p:nvSpPr>
        <p:spPr>
          <a:xfrm>
            <a:off x="4400818" y="4902932"/>
            <a:ext cx="325623" cy="325451"/>
          </a:xfrm>
          <a:custGeom>
            <a:avLst/>
            <a:gdLst>
              <a:gd name="connsiteX0" fmla="*/ 255697 w 289370"/>
              <a:gd name="connsiteY0" fmla="*/ 58343 h 289217"/>
              <a:gd name="connsiteX1" fmla="*/ 240866 w 289370"/>
              <a:gd name="connsiteY1" fmla="*/ 67848 h 289217"/>
              <a:gd name="connsiteX2" fmla="*/ 234972 w 289370"/>
              <a:gd name="connsiteY2" fmla="*/ 66898 h 289217"/>
              <a:gd name="connsiteX3" fmla="*/ 229077 w 289370"/>
              <a:gd name="connsiteY3" fmla="*/ 60624 h 289217"/>
              <a:gd name="connsiteX4" fmla="*/ 222802 w 289370"/>
              <a:gd name="connsiteY4" fmla="*/ 54731 h 289217"/>
              <a:gd name="connsiteX5" fmla="*/ 221852 w 289370"/>
              <a:gd name="connsiteY5" fmla="*/ 48837 h 289217"/>
              <a:gd name="connsiteX6" fmla="*/ 231359 w 289370"/>
              <a:gd name="connsiteY6" fmla="*/ 34009 h 289217"/>
              <a:gd name="connsiteX7" fmla="*/ 230075 w 289370"/>
              <a:gd name="connsiteY7" fmla="*/ 27821 h 289217"/>
              <a:gd name="connsiteX8" fmla="*/ 229933 w 289370"/>
              <a:gd name="connsiteY8" fmla="*/ 27736 h 289217"/>
              <a:gd name="connsiteX9" fmla="*/ 213676 w 289370"/>
              <a:gd name="connsiteY9" fmla="*/ 17185 h 289217"/>
              <a:gd name="connsiteX10" fmla="*/ 207487 w 289370"/>
              <a:gd name="connsiteY10" fmla="*/ 18468 h 289217"/>
              <a:gd name="connsiteX11" fmla="*/ 207401 w 289370"/>
              <a:gd name="connsiteY11" fmla="*/ 18611 h 289217"/>
              <a:gd name="connsiteX12" fmla="*/ 197894 w 289370"/>
              <a:gd name="connsiteY12" fmla="*/ 33439 h 289217"/>
              <a:gd name="connsiteX13" fmla="*/ 192189 w 289370"/>
              <a:gd name="connsiteY13" fmla="*/ 35150 h 289217"/>
              <a:gd name="connsiteX14" fmla="*/ 175932 w 289370"/>
              <a:gd name="connsiteY14" fmla="*/ 29447 h 289217"/>
              <a:gd name="connsiteX15" fmla="*/ 172510 w 289370"/>
              <a:gd name="connsiteY15" fmla="*/ 24504 h 289217"/>
              <a:gd name="connsiteX16" fmla="*/ 174506 w 289370"/>
              <a:gd name="connsiteY16" fmla="*/ 7109 h 289217"/>
              <a:gd name="connsiteX17" fmla="*/ 170513 w 289370"/>
              <a:gd name="connsiteY17" fmla="*/ 2071 h 289217"/>
              <a:gd name="connsiteX18" fmla="*/ 151499 w 289370"/>
              <a:gd name="connsiteY18" fmla="*/ -20 h 289217"/>
              <a:gd name="connsiteX19" fmla="*/ 146565 w 289370"/>
              <a:gd name="connsiteY19" fmla="*/ 3925 h 289217"/>
              <a:gd name="connsiteX20" fmla="*/ 146555 w 289370"/>
              <a:gd name="connsiteY20" fmla="*/ 3972 h 289217"/>
              <a:gd name="connsiteX21" fmla="*/ 144559 w 289370"/>
              <a:gd name="connsiteY21" fmla="*/ 21367 h 289217"/>
              <a:gd name="connsiteX22" fmla="*/ 140185 w 289370"/>
              <a:gd name="connsiteY22" fmla="*/ 25454 h 289217"/>
              <a:gd name="connsiteX23" fmla="*/ 123073 w 289370"/>
              <a:gd name="connsiteY23" fmla="*/ 27356 h 289217"/>
              <a:gd name="connsiteX24" fmla="*/ 117844 w 289370"/>
              <a:gd name="connsiteY24" fmla="*/ 24409 h 289217"/>
              <a:gd name="connsiteX25" fmla="*/ 112044 w 289370"/>
              <a:gd name="connsiteY25" fmla="*/ 7870 h 289217"/>
              <a:gd name="connsiteX26" fmla="*/ 106540 w 289370"/>
              <a:gd name="connsiteY26" fmla="*/ 5046 h 289217"/>
              <a:gd name="connsiteX27" fmla="*/ 106340 w 289370"/>
              <a:gd name="connsiteY27" fmla="*/ 5113 h 289217"/>
              <a:gd name="connsiteX28" fmla="*/ 88277 w 289370"/>
              <a:gd name="connsiteY28" fmla="*/ 11387 h 289217"/>
              <a:gd name="connsiteX29" fmla="*/ 85519 w 289370"/>
              <a:gd name="connsiteY29" fmla="*/ 17185 h 289217"/>
              <a:gd name="connsiteX30" fmla="*/ 91319 w 289370"/>
              <a:gd name="connsiteY30" fmla="*/ 33724 h 289217"/>
              <a:gd name="connsiteX31" fmla="*/ 89132 w 289370"/>
              <a:gd name="connsiteY31" fmla="*/ 39237 h 289217"/>
              <a:gd name="connsiteX32" fmla="*/ 74586 w 289370"/>
              <a:gd name="connsiteY32" fmla="*/ 48742 h 289217"/>
              <a:gd name="connsiteX33" fmla="*/ 68597 w 289370"/>
              <a:gd name="connsiteY33" fmla="*/ 48742 h 289217"/>
              <a:gd name="connsiteX34" fmla="*/ 56142 w 289370"/>
              <a:gd name="connsiteY34" fmla="*/ 36385 h 289217"/>
              <a:gd name="connsiteX35" fmla="*/ 49963 w 289370"/>
              <a:gd name="connsiteY35" fmla="*/ 36195 h 289217"/>
              <a:gd name="connsiteX36" fmla="*/ 49773 w 289370"/>
              <a:gd name="connsiteY36" fmla="*/ 36385 h 289217"/>
              <a:gd name="connsiteX37" fmla="*/ 36273 w 289370"/>
              <a:gd name="connsiteY37" fmla="*/ 49788 h 289217"/>
              <a:gd name="connsiteX38" fmla="*/ 36273 w 289370"/>
              <a:gd name="connsiteY38" fmla="*/ 56251 h 289217"/>
              <a:gd name="connsiteX39" fmla="*/ 48727 w 289370"/>
              <a:gd name="connsiteY39" fmla="*/ 68608 h 289217"/>
              <a:gd name="connsiteX40" fmla="*/ 48727 w 289370"/>
              <a:gd name="connsiteY40" fmla="*/ 74597 h 289217"/>
              <a:gd name="connsiteX41" fmla="*/ 39220 w 289370"/>
              <a:gd name="connsiteY41" fmla="*/ 89140 h 289217"/>
              <a:gd name="connsiteX42" fmla="*/ 33611 w 289370"/>
              <a:gd name="connsiteY42" fmla="*/ 91326 h 289217"/>
              <a:gd name="connsiteX43" fmla="*/ 17068 w 289370"/>
              <a:gd name="connsiteY43" fmla="*/ 85528 h 289217"/>
              <a:gd name="connsiteX44" fmla="*/ 11269 w 289370"/>
              <a:gd name="connsiteY44" fmla="*/ 88379 h 289217"/>
              <a:gd name="connsiteX45" fmla="*/ 4994 w 289370"/>
              <a:gd name="connsiteY45" fmla="*/ 106344 h 289217"/>
              <a:gd name="connsiteX46" fmla="*/ 7837 w 289370"/>
              <a:gd name="connsiteY46" fmla="*/ 112142 h 289217"/>
              <a:gd name="connsiteX47" fmla="*/ 7846 w 289370"/>
              <a:gd name="connsiteY47" fmla="*/ 112142 h 289217"/>
              <a:gd name="connsiteX48" fmla="*/ 24389 w 289370"/>
              <a:gd name="connsiteY48" fmla="*/ 117941 h 289217"/>
              <a:gd name="connsiteX49" fmla="*/ 27336 w 289370"/>
              <a:gd name="connsiteY49" fmla="*/ 123074 h 289217"/>
              <a:gd name="connsiteX50" fmla="*/ 25339 w 289370"/>
              <a:gd name="connsiteY50" fmla="*/ 140183 h 289217"/>
              <a:gd name="connsiteX51" fmla="*/ 21346 w 289370"/>
              <a:gd name="connsiteY51" fmla="*/ 144555 h 289217"/>
              <a:gd name="connsiteX52" fmla="*/ 3948 w 289370"/>
              <a:gd name="connsiteY52" fmla="*/ 146552 h 289217"/>
              <a:gd name="connsiteX53" fmla="*/ -64 w 289370"/>
              <a:gd name="connsiteY53" fmla="*/ 151437 h 289217"/>
              <a:gd name="connsiteX54" fmla="*/ -45 w 289370"/>
              <a:gd name="connsiteY54" fmla="*/ 151590 h 289217"/>
              <a:gd name="connsiteX55" fmla="*/ 2047 w 289370"/>
              <a:gd name="connsiteY55" fmla="*/ 170600 h 289217"/>
              <a:gd name="connsiteX56" fmla="*/ 7086 w 289370"/>
              <a:gd name="connsiteY56" fmla="*/ 174592 h 289217"/>
              <a:gd name="connsiteX57" fmla="*/ 24484 w 289370"/>
              <a:gd name="connsiteY57" fmla="*/ 172596 h 289217"/>
              <a:gd name="connsiteX58" fmla="*/ 29427 w 289370"/>
              <a:gd name="connsiteY58" fmla="*/ 176018 h 289217"/>
              <a:gd name="connsiteX59" fmla="*/ 35037 w 289370"/>
              <a:gd name="connsiteY59" fmla="*/ 192272 h 289217"/>
              <a:gd name="connsiteX60" fmla="*/ 33325 w 289370"/>
              <a:gd name="connsiteY60" fmla="*/ 197975 h 289217"/>
              <a:gd name="connsiteX61" fmla="*/ 18494 w 289370"/>
              <a:gd name="connsiteY61" fmla="*/ 207480 h 289217"/>
              <a:gd name="connsiteX62" fmla="*/ 17068 w 289370"/>
              <a:gd name="connsiteY62" fmla="*/ 213754 h 289217"/>
              <a:gd name="connsiteX63" fmla="*/ 27241 w 289370"/>
              <a:gd name="connsiteY63" fmla="*/ 229913 h 289217"/>
              <a:gd name="connsiteX64" fmla="*/ 33515 w 289370"/>
              <a:gd name="connsiteY64" fmla="*/ 231339 h 289217"/>
              <a:gd name="connsiteX65" fmla="*/ 48347 w 289370"/>
              <a:gd name="connsiteY65" fmla="*/ 221833 h 289217"/>
              <a:gd name="connsiteX66" fmla="*/ 54241 w 289370"/>
              <a:gd name="connsiteY66" fmla="*/ 222689 h 289217"/>
              <a:gd name="connsiteX67" fmla="*/ 60135 w 289370"/>
              <a:gd name="connsiteY67" fmla="*/ 229058 h 289217"/>
              <a:gd name="connsiteX68" fmla="*/ 66410 w 289370"/>
              <a:gd name="connsiteY68" fmla="*/ 234856 h 289217"/>
              <a:gd name="connsiteX69" fmla="*/ 67361 w 289370"/>
              <a:gd name="connsiteY69" fmla="*/ 240749 h 289217"/>
              <a:gd name="connsiteX70" fmla="*/ 57854 w 289370"/>
              <a:gd name="connsiteY70" fmla="*/ 255577 h 289217"/>
              <a:gd name="connsiteX71" fmla="*/ 59280 w 289370"/>
              <a:gd name="connsiteY71" fmla="*/ 261851 h 289217"/>
              <a:gd name="connsiteX72" fmla="*/ 75442 w 289370"/>
              <a:gd name="connsiteY72" fmla="*/ 272021 h 289217"/>
              <a:gd name="connsiteX73" fmla="*/ 81717 w 289370"/>
              <a:gd name="connsiteY73" fmla="*/ 270596 h 289217"/>
              <a:gd name="connsiteX74" fmla="*/ 91224 w 289370"/>
              <a:gd name="connsiteY74" fmla="*/ 255767 h 289217"/>
              <a:gd name="connsiteX75" fmla="*/ 96928 w 289370"/>
              <a:gd name="connsiteY75" fmla="*/ 254056 h 289217"/>
              <a:gd name="connsiteX76" fmla="*/ 113185 w 289370"/>
              <a:gd name="connsiteY76" fmla="*/ 259665 h 289217"/>
              <a:gd name="connsiteX77" fmla="*/ 116608 w 289370"/>
              <a:gd name="connsiteY77" fmla="*/ 264607 h 289217"/>
              <a:gd name="connsiteX78" fmla="*/ 114611 w 289370"/>
              <a:gd name="connsiteY78" fmla="*/ 282002 h 289217"/>
              <a:gd name="connsiteX79" fmla="*/ 118604 w 289370"/>
              <a:gd name="connsiteY79" fmla="*/ 287040 h 289217"/>
              <a:gd name="connsiteX80" fmla="*/ 137619 w 289370"/>
              <a:gd name="connsiteY80" fmla="*/ 289131 h 289217"/>
              <a:gd name="connsiteX81" fmla="*/ 142638 w 289370"/>
              <a:gd name="connsiteY81" fmla="*/ 285291 h 289217"/>
              <a:gd name="connsiteX82" fmla="*/ 142657 w 289370"/>
              <a:gd name="connsiteY82" fmla="*/ 285139 h 289217"/>
              <a:gd name="connsiteX83" fmla="*/ 144654 w 289370"/>
              <a:gd name="connsiteY83" fmla="*/ 267744 h 289217"/>
              <a:gd name="connsiteX84" fmla="*/ 149027 w 289370"/>
              <a:gd name="connsiteY84" fmla="*/ 263752 h 289217"/>
              <a:gd name="connsiteX85" fmla="*/ 166140 w 289370"/>
              <a:gd name="connsiteY85" fmla="*/ 261756 h 289217"/>
              <a:gd name="connsiteX86" fmla="*/ 171274 w 289370"/>
              <a:gd name="connsiteY86" fmla="*/ 264702 h 289217"/>
              <a:gd name="connsiteX87" fmla="*/ 177073 w 289370"/>
              <a:gd name="connsiteY87" fmla="*/ 281337 h 289217"/>
              <a:gd name="connsiteX88" fmla="*/ 182873 w 289370"/>
              <a:gd name="connsiteY88" fmla="*/ 284093 h 289217"/>
              <a:gd name="connsiteX89" fmla="*/ 200841 w 289370"/>
              <a:gd name="connsiteY89" fmla="*/ 277820 h 289217"/>
              <a:gd name="connsiteX90" fmla="*/ 203693 w 289370"/>
              <a:gd name="connsiteY90" fmla="*/ 272021 h 289217"/>
              <a:gd name="connsiteX91" fmla="*/ 197894 w 289370"/>
              <a:gd name="connsiteY91" fmla="*/ 255482 h 289217"/>
              <a:gd name="connsiteX92" fmla="*/ 200080 w 289370"/>
              <a:gd name="connsiteY92" fmla="*/ 249874 h 289217"/>
              <a:gd name="connsiteX93" fmla="*/ 214626 w 289370"/>
              <a:gd name="connsiteY93" fmla="*/ 240369 h 289217"/>
              <a:gd name="connsiteX94" fmla="*/ 220616 w 289370"/>
              <a:gd name="connsiteY94" fmla="*/ 240369 h 289217"/>
              <a:gd name="connsiteX95" fmla="*/ 232975 w 289370"/>
              <a:gd name="connsiteY95" fmla="*/ 252821 h 289217"/>
              <a:gd name="connsiteX96" fmla="*/ 239431 w 289370"/>
              <a:gd name="connsiteY96" fmla="*/ 252830 h 289217"/>
              <a:gd name="connsiteX97" fmla="*/ 239440 w 289370"/>
              <a:gd name="connsiteY97" fmla="*/ 252821 h 289217"/>
              <a:gd name="connsiteX98" fmla="*/ 252940 w 289370"/>
              <a:gd name="connsiteY98" fmla="*/ 239323 h 289217"/>
              <a:gd name="connsiteX99" fmla="*/ 252940 w 289370"/>
              <a:gd name="connsiteY99" fmla="*/ 232955 h 289217"/>
              <a:gd name="connsiteX100" fmla="*/ 240486 w 289370"/>
              <a:gd name="connsiteY100" fmla="*/ 220503 h 289217"/>
              <a:gd name="connsiteX101" fmla="*/ 240486 w 289370"/>
              <a:gd name="connsiteY101" fmla="*/ 214514 h 289217"/>
              <a:gd name="connsiteX102" fmla="*/ 249993 w 289370"/>
              <a:gd name="connsiteY102" fmla="*/ 199971 h 289217"/>
              <a:gd name="connsiteX103" fmla="*/ 255507 w 289370"/>
              <a:gd name="connsiteY103" fmla="*/ 197785 h 289217"/>
              <a:gd name="connsiteX104" fmla="*/ 272049 w 289370"/>
              <a:gd name="connsiteY104" fmla="*/ 203583 h 289217"/>
              <a:gd name="connsiteX105" fmla="*/ 277801 w 289370"/>
              <a:gd name="connsiteY105" fmla="*/ 200960 h 289217"/>
              <a:gd name="connsiteX106" fmla="*/ 277849 w 289370"/>
              <a:gd name="connsiteY106" fmla="*/ 200827 h 289217"/>
              <a:gd name="connsiteX107" fmla="*/ 284123 w 289370"/>
              <a:gd name="connsiteY107" fmla="*/ 182862 h 289217"/>
              <a:gd name="connsiteX108" fmla="*/ 281499 w 289370"/>
              <a:gd name="connsiteY108" fmla="*/ 177111 h 289217"/>
              <a:gd name="connsiteX109" fmla="*/ 281366 w 289370"/>
              <a:gd name="connsiteY109" fmla="*/ 177064 h 289217"/>
              <a:gd name="connsiteX110" fmla="*/ 264824 w 289370"/>
              <a:gd name="connsiteY110" fmla="*/ 171265 h 289217"/>
              <a:gd name="connsiteX111" fmla="*/ 261877 w 289370"/>
              <a:gd name="connsiteY111" fmla="*/ 166038 h 289217"/>
              <a:gd name="connsiteX112" fmla="*/ 263778 w 289370"/>
              <a:gd name="connsiteY112" fmla="*/ 148928 h 289217"/>
              <a:gd name="connsiteX113" fmla="*/ 267866 w 289370"/>
              <a:gd name="connsiteY113" fmla="*/ 144555 h 289217"/>
              <a:gd name="connsiteX114" fmla="*/ 285264 w 289370"/>
              <a:gd name="connsiteY114" fmla="*/ 142655 h 289217"/>
              <a:gd name="connsiteX115" fmla="*/ 289257 w 289370"/>
              <a:gd name="connsiteY115" fmla="*/ 137617 h 289217"/>
              <a:gd name="connsiteX116" fmla="*/ 287166 w 289370"/>
              <a:gd name="connsiteY116" fmla="*/ 118606 h 289217"/>
              <a:gd name="connsiteX117" fmla="*/ 282127 w 289370"/>
              <a:gd name="connsiteY117" fmla="*/ 114614 h 289217"/>
              <a:gd name="connsiteX118" fmla="*/ 264729 w 289370"/>
              <a:gd name="connsiteY118" fmla="*/ 116610 h 289217"/>
              <a:gd name="connsiteX119" fmla="*/ 259785 w 289370"/>
              <a:gd name="connsiteY119" fmla="*/ 113188 h 289217"/>
              <a:gd name="connsiteX120" fmla="*/ 254081 w 289370"/>
              <a:gd name="connsiteY120" fmla="*/ 97029 h 289217"/>
              <a:gd name="connsiteX121" fmla="*/ 255792 w 289370"/>
              <a:gd name="connsiteY121" fmla="*/ 91231 h 289217"/>
              <a:gd name="connsiteX122" fmla="*/ 270623 w 289370"/>
              <a:gd name="connsiteY122" fmla="*/ 81726 h 289217"/>
              <a:gd name="connsiteX123" fmla="*/ 272173 w 289370"/>
              <a:gd name="connsiteY123" fmla="*/ 75604 h 289217"/>
              <a:gd name="connsiteX124" fmla="*/ 272144 w 289370"/>
              <a:gd name="connsiteY124" fmla="*/ 75547 h 289217"/>
              <a:gd name="connsiteX125" fmla="*/ 261972 w 289370"/>
              <a:gd name="connsiteY125" fmla="*/ 59388 h 289217"/>
              <a:gd name="connsiteX126" fmla="*/ 255745 w 289370"/>
              <a:gd name="connsiteY126" fmla="*/ 58305 h 289217"/>
              <a:gd name="connsiteX127" fmla="*/ 255697 w 289370"/>
              <a:gd name="connsiteY127" fmla="*/ 58343 h 289217"/>
              <a:gd name="connsiteX128" fmla="*/ 198654 w 289370"/>
              <a:gd name="connsiteY128" fmla="*/ 197880 h 289217"/>
              <a:gd name="connsiteX129" fmla="*/ 91766 w 289370"/>
              <a:gd name="connsiteY129" fmla="*/ 197909 h 289217"/>
              <a:gd name="connsiteX130" fmla="*/ 91737 w 289370"/>
              <a:gd name="connsiteY130" fmla="*/ 91041 h 289217"/>
              <a:gd name="connsiteX131" fmla="*/ 198626 w 289370"/>
              <a:gd name="connsiteY131" fmla="*/ 91012 h 289217"/>
              <a:gd name="connsiteX132" fmla="*/ 198654 w 289370"/>
              <a:gd name="connsiteY132" fmla="*/ 91041 h 289217"/>
              <a:gd name="connsiteX133" fmla="*/ 198464 w 289370"/>
              <a:gd name="connsiteY133" fmla="*/ 197785 h 289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</a:cxnLst>
            <a:rect l="l" t="t" r="r" b="b"/>
            <a:pathLst>
              <a:path w="289370" h="289217">
                <a:moveTo>
                  <a:pt x="255697" y="58343"/>
                </a:moveTo>
                <a:lnTo>
                  <a:pt x="240866" y="67848"/>
                </a:lnTo>
                <a:cubicBezTo>
                  <a:pt x="238936" y="69036"/>
                  <a:pt x="236426" y="68637"/>
                  <a:pt x="234972" y="66898"/>
                </a:cubicBezTo>
                <a:cubicBezTo>
                  <a:pt x="233070" y="64806"/>
                  <a:pt x="231169" y="62620"/>
                  <a:pt x="229077" y="60624"/>
                </a:cubicBezTo>
                <a:cubicBezTo>
                  <a:pt x="226986" y="58628"/>
                  <a:pt x="224989" y="56632"/>
                  <a:pt x="222802" y="54731"/>
                </a:cubicBezTo>
                <a:cubicBezTo>
                  <a:pt x="221063" y="53276"/>
                  <a:pt x="220663" y="50767"/>
                  <a:pt x="221852" y="48837"/>
                </a:cubicBezTo>
                <a:lnTo>
                  <a:pt x="231359" y="34009"/>
                </a:lnTo>
                <a:cubicBezTo>
                  <a:pt x="232709" y="31947"/>
                  <a:pt x="232138" y="29180"/>
                  <a:pt x="230075" y="27821"/>
                </a:cubicBezTo>
                <a:cubicBezTo>
                  <a:pt x="230028" y="27793"/>
                  <a:pt x="229980" y="27764"/>
                  <a:pt x="229933" y="27736"/>
                </a:cubicBezTo>
                <a:lnTo>
                  <a:pt x="213676" y="17185"/>
                </a:lnTo>
                <a:cubicBezTo>
                  <a:pt x="211613" y="15835"/>
                  <a:pt x="208846" y="16405"/>
                  <a:pt x="207487" y="18468"/>
                </a:cubicBezTo>
                <a:cubicBezTo>
                  <a:pt x="207458" y="18516"/>
                  <a:pt x="207429" y="18563"/>
                  <a:pt x="207401" y="18611"/>
                </a:cubicBezTo>
                <a:lnTo>
                  <a:pt x="197894" y="33439"/>
                </a:lnTo>
                <a:cubicBezTo>
                  <a:pt x="196648" y="35311"/>
                  <a:pt x="194253" y="36024"/>
                  <a:pt x="192189" y="35150"/>
                </a:cubicBezTo>
                <a:cubicBezTo>
                  <a:pt x="186904" y="32878"/>
                  <a:pt x="181475" y="30977"/>
                  <a:pt x="175932" y="29447"/>
                </a:cubicBezTo>
                <a:cubicBezTo>
                  <a:pt x="173717" y="28886"/>
                  <a:pt x="172253" y="26776"/>
                  <a:pt x="172510" y="24504"/>
                </a:cubicBezTo>
                <a:lnTo>
                  <a:pt x="174506" y="7109"/>
                </a:lnTo>
                <a:cubicBezTo>
                  <a:pt x="174782" y="4619"/>
                  <a:pt x="173004" y="2366"/>
                  <a:pt x="170513" y="2071"/>
                </a:cubicBezTo>
                <a:lnTo>
                  <a:pt x="151499" y="-20"/>
                </a:lnTo>
                <a:cubicBezTo>
                  <a:pt x="149046" y="-295"/>
                  <a:pt x="146831" y="1472"/>
                  <a:pt x="146565" y="3925"/>
                </a:cubicBezTo>
                <a:cubicBezTo>
                  <a:pt x="146555" y="3934"/>
                  <a:pt x="146555" y="3953"/>
                  <a:pt x="146555" y="3972"/>
                </a:cubicBezTo>
                <a:lnTo>
                  <a:pt x="144559" y="21367"/>
                </a:lnTo>
                <a:cubicBezTo>
                  <a:pt x="144283" y="23610"/>
                  <a:pt x="142439" y="25331"/>
                  <a:pt x="140185" y="25454"/>
                </a:cubicBezTo>
                <a:cubicBezTo>
                  <a:pt x="134443" y="25654"/>
                  <a:pt x="128720" y="26291"/>
                  <a:pt x="123073" y="27356"/>
                </a:cubicBezTo>
                <a:cubicBezTo>
                  <a:pt x="120839" y="27821"/>
                  <a:pt x="118604" y="26557"/>
                  <a:pt x="117844" y="24409"/>
                </a:cubicBezTo>
                <a:lnTo>
                  <a:pt x="112044" y="7870"/>
                </a:lnTo>
                <a:cubicBezTo>
                  <a:pt x="111303" y="5569"/>
                  <a:pt x="108840" y="4305"/>
                  <a:pt x="106540" y="5046"/>
                </a:cubicBezTo>
                <a:cubicBezTo>
                  <a:pt x="106473" y="5066"/>
                  <a:pt x="106407" y="5084"/>
                  <a:pt x="106340" y="5113"/>
                </a:cubicBezTo>
                <a:lnTo>
                  <a:pt x="88277" y="11387"/>
                </a:lnTo>
                <a:cubicBezTo>
                  <a:pt x="85919" y="12233"/>
                  <a:pt x="84692" y="14828"/>
                  <a:pt x="85519" y="17185"/>
                </a:cubicBezTo>
                <a:lnTo>
                  <a:pt x="91319" y="33724"/>
                </a:lnTo>
                <a:cubicBezTo>
                  <a:pt x="92051" y="35853"/>
                  <a:pt x="91119" y="38191"/>
                  <a:pt x="89132" y="39237"/>
                </a:cubicBezTo>
                <a:cubicBezTo>
                  <a:pt x="84055" y="42041"/>
                  <a:pt x="79188" y="45216"/>
                  <a:pt x="74586" y="48742"/>
                </a:cubicBezTo>
                <a:cubicBezTo>
                  <a:pt x="72885" y="50282"/>
                  <a:pt x="70299" y="50282"/>
                  <a:pt x="68597" y="48742"/>
                </a:cubicBezTo>
                <a:lnTo>
                  <a:pt x="56142" y="36385"/>
                </a:lnTo>
                <a:cubicBezTo>
                  <a:pt x="54488" y="34627"/>
                  <a:pt x="51722" y="34541"/>
                  <a:pt x="49963" y="36195"/>
                </a:cubicBezTo>
                <a:cubicBezTo>
                  <a:pt x="49896" y="36262"/>
                  <a:pt x="49830" y="36319"/>
                  <a:pt x="49773" y="36385"/>
                </a:cubicBezTo>
                <a:lnTo>
                  <a:pt x="36273" y="49788"/>
                </a:lnTo>
                <a:cubicBezTo>
                  <a:pt x="34580" y="51613"/>
                  <a:pt x="34580" y="54426"/>
                  <a:pt x="36273" y="56251"/>
                </a:cubicBezTo>
                <a:lnTo>
                  <a:pt x="48727" y="68608"/>
                </a:lnTo>
                <a:cubicBezTo>
                  <a:pt x="50182" y="70338"/>
                  <a:pt x="50182" y="72867"/>
                  <a:pt x="48727" y="74597"/>
                </a:cubicBezTo>
                <a:cubicBezTo>
                  <a:pt x="45200" y="79197"/>
                  <a:pt x="42024" y="84064"/>
                  <a:pt x="39220" y="89140"/>
                </a:cubicBezTo>
                <a:cubicBezTo>
                  <a:pt x="38136" y="91145"/>
                  <a:pt x="35759" y="92067"/>
                  <a:pt x="33611" y="91326"/>
                </a:cubicBezTo>
                <a:lnTo>
                  <a:pt x="17068" y="85528"/>
                </a:lnTo>
                <a:cubicBezTo>
                  <a:pt x="14682" y="84767"/>
                  <a:pt x="12124" y="86022"/>
                  <a:pt x="11269" y="88379"/>
                </a:cubicBezTo>
                <a:lnTo>
                  <a:pt x="4994" y="106344"/>
                </a:lnTo>
                <a:cubicBezTo>
                  <a:pt x="4176" y="108730"/>
                  <a:pt x="5450" y="111325"/>
                  <a:pt x="7837" y="112142"/>
                </a:cubicBezTo>
                <a:cubicBezTo>
                  <a:pt x="7837" y="112142"/>
                  <a:pt x="7846" y="112142"/>
                  <a:pt x="7846" y="112142"/>
                </a:cubicBezTo>
                <a:lnTo>
                  <a:pt x="24389" y="117941"/>
                </a:lnTo>
                <a:cubicBezTo>
                  <a:pt x="26471" y="118730"/>
                  <a:pt x="27707" y="120878"/>
                  <a:pt x="27336" y="123074"/>
                </a:cubicBezTo>
                <a:cubicBezTo>
                  <a:pt x="26300" y="128729"/>
                  <a:pt x="25625" y="134442"/>
                  <a:pt x="25339" y="140183"/>
                </a:cubicBezTo>
                <a:cubicBezTo>
                  <a:pt x="25301" y="142436"/>
                  <a:pt x="23590" y="144318"/>
                  <a:pt x="21346" y="144555"/>
                </a:cubicBezTo>
                <a:lnTo>
                  <a:pt x="3948" y="146552"/>
                </a:lnTo>
                <a:cubicBezTo>
                  <a:pt x="1495" y="146789"/>
                  <a:pt x="-301" y="148975"/>
                  <a:pt x="-64" y="151437"/>
                </a:cubicBezTo>
                <a:cubicBezTo>
                  <a:pt x="-54" y="151485"/>
                  <a:pt x="-54" y="151542"/>
                  <a:pt x="-45" y="151590"/>
                </a:cubicBezTo>
                <a:lnTo>
                  <a:pt x="2047" y="170600"/>
                </a:lnTo>
                <a:cubicBezTo>
                  <a:pt x="2342" y="173090"/>
                  <a:pt x="4595" y="174868"/>
                  <a:pt x="7086" y="174592"/>
                </a:cubicBezTo>
                <a:lnTo>
                  <a:pt x="24484" y="172596"/>
                </a:lnTo>
                <a:cubicBezTo>
                  <a:pt x="26737" y="172415"/>
                  <a:pt x="28800" y="173851"/>
                  <a:pt x="29427" y="176018"/>
                </a:cubicBezTo>
                <a:cubicBezTo>
                  <a:pt x="30882" y="181569"/>
                  <a:pt x="32755" y="187006"/>
                  <a:pt x="35037" y="192272"/>
                </a:cubicBezTo>
                <a:cubicBezTo>
                  <a:pt x="35959" y="194335"/>
                  <a:pt x="35227" y="196759"/>
                  <a:pt x="33325" y="197975"/>
                </a:cubicBezTo>
                <a:lnTo>
                  <a:pt x="18494" y="207480"/>
                </a:lnTo>
                <a:cubicBezTo>
                  <a:pt x="16374" y="208821"/>
                  <a:pt x="15737" y="211625"/>
                  <a:pt x="17068" y="213754"/>
                </a:cubicBezTo>
                <a:lnTo>
                  <a:pt x="27241" y="229913"/>
                </a:lnTo>
                <a:cubicBezTo>
                  <a:pt x="28581" y="232033"/>
                  <a:pt x="31386" y="232670"/>
                  <a:pt x="33515" y="231339"/>
                </a:cubicBezTo>
                <a:lnTo>
                  <a:pt x="48347" y="221833"/>
                </a:lnTo>
                <a:cubicBezTo>
                  <a:pt x="50248" y="220617"/>
                  <a:pt x="52758" y="220988"/>
                  <a:pt x="54241" y="222689"/>
                </a:cubicBezTo>
                <a:cubicBezTo>
                  <a:pt x="56142" y="224875"/>
                  <a:pt x="58044" y="226966"/>
                  <a:pt x="60135" y="229058"/>
                </a:cubicBezTo>
                <a:cubicBezTo>
                  <a:pt x="62227" y="231149"/>
                  <a:pt x="64224" y="233050"/>
                  <a:pt x="66410" y="234856"/>
                </a:cubicBezTo>
                <a:cubicBezTo>
                  <a:pt x="68112" y="236329"/>
                  <a:pt x="68511" y="238810"/>
                  <a:pt x="67361" y="240749"/>
                </a:cubicBezTo>
                <a:lnTo>
                  <a:pt x="57854" y="255577"/>
                </a:lnTo>
                <a:cubicBezTo>
                  <a:pt x="56523" y="257706"/>
                  <a:pt x="57160" y="260510"/>
                  <a:pt x="59280" y="261851"/>
                </a:cubicBezTo>
                <a:lnTo>
                  <a:pt x="75442" y="272021"/>
                </a:lnTo>
                <a:cubicBezTo>
                  <a:pt x="77572" y="273352"/>
                  <a:pt x="80376" y="272715"/>
                  <a:pt x="81717" y="270596"/>
                </a:cubicBezTo>
                <a:lnTo>
                  <a:pt x="91224" y="255767"/>
                </a:lnTo>
                <a:cubicBezTo>
                  <a:pt x="92441" y="253866"/>
                  <a:pt x="94865" y="253134"/>
                  <a:pt x="96928" y="254056"/>
                </a:cubicBezTo>
                <a:cubicBezTo>
                  <a:pt x="102195" y="256338"/>
                  <a:pt x="107633" y="258210"/>
                  <a:pt x="113185" y="259665"/>
                </a:cubicBezTo>
                <a:cubicBezTo>
                  <a:pt x="115353" y="260292"/>
                  <a:pt x="116788" y="262354"/>
                  <a:pt x="116608" y="264607"/>
                </a:cubicBezTo>
                <a:lnTo>
                  <a:pt x="114611" y="282002"/>
                </a:lnTo>
                <a:cubicBezTo>
                  <a:pt x="114336" y="284492"/>
                  <a:pt x="116113" y="286745"/>
                  <a:pt x="118604" y="287040"/>
                </a:cubicBezTo>
                <a:lnTo>
                  <a:pt x="137619" y="289131"/>
                </a:lnTo>
                <a:cubicBezTo>
                  <a:pt x="140062" y="289454"/>
                  <a:pt x="142315" y="287743"/>
                  <a:pt x="142638" y="285291"/>
                </a:cubicBezTo>
                <a:cubicBezTo>
                  <a:pt x="142648" y="285243"/>
                  <a:pt x="142648" y="285186"/>
                  <a:pt x="142657" y="285139"/>
                </a:cubicBezTo>
                <a:lnTo>
                  <a:pt x="144654" y="267744"/>
                </a:lnTo>
                <a:cubicBezTo>
                  <a:pt x="144892" y="265501"/>
                  <a:pt x="146774" y="263790"/>
                  <a:pt x="149027" y="263752"/>
                </a:cubicBezTo>
                <a:cubicBezTo>
                  <a:pt x="154770" y="263505"/>
                  <a:pt x="160493" y="262839"/>
                  <a:pt x="166140" y="261756"/>
                </a:cubicBezTo>
                <a:cubicBezTo>
                  <a:pt x="168336" y="261385"/>
                  <a:pt x="170485" y="262621"/>
                  <a:pt x="171274" y="264702"/>
                </a:cubicBezTo>
                <a:lnTo>
                  <a:pt x="177073" y="281337"/>
                </a:lnTo>
                <a:cubicBezTo>
                  <a:pt x="177919" y="283694"/>
                  <a:pt x="180515" y="284920"/>
                  <a:pt x="182873" y="284093"/>
                </a:cubicBezTo>
                <a:lnTo>
                  <a:pt x="200841" y="277820"/>
                </a:lnTo>
                <a:cubicBezTo>
                  <a:pt x="203199" y="276964"/>
                  <a:pt x="204454" y="274407"/>
                  <a:pt x="203693" y="272021"/>
                </a:cubicBezTo>
                <a:lnTo>
                  <a:pt x="197894" y="255482"/>
                </a:lnTo>
                <a:cubicBezTo>
                  <a:pt x="197152" y="253334"/>
                  <a:pt x="198074" y="250958"/>
                  <a:pt x="200080" y="249874"/>
                </a:cubicBezTo>
                <a:cubicBezTo>
                  <a:pt x="205157" y="247070"/>
                  <a:pt x="210025" y="243895"/>
                  <a:pt x="214626" y="240369"/>
                </a:cubicBezTo>
                <a:cubicBezTo>
                  <a:pt x="216357" y="238914"/>
                  <a:pt x="218885" y="238914"/>
                  <a:pt x="220616" y="240369"/>
                </a:cubicBezTo>
                <a:lnTo>
                  <a:pt x="232975" y="252821"/>
                </a:lnTo>
                <a:cubicBezTo>
                  <a:pt x="234753" y="254608"/>
                  <a:pt x="237643" y="254608"/>
                  <a:pt x="239431" y="252830"/>
                </a:cubicBezTo>
                <a:cubicBezTo>
                  <a:pt x="239431" y="252830"/>
                  <a:pt x="239440" y="252821"/>
                  <a:pt x="239440" y="252821"/>
                </a:cubicBezTo>
                <a:lnTo>
                  <a:pt x="252940" y="239323"/>
                </a:lnTo>
                <a:cubicBezTo>
                  <a:pt x="254670" y="237555"/>
                  <a:pt x="254670" y="234722"/>
                  <a:pt x="252940" y="232955"/>
                </a:cubicBezTo>
                <a:lnTo>
                  <a:pt x="240486" y="220503"/>
                </a:lnTo>
                <a:cubicBezTo>
                  <a:pt x="239031" y="218773"/>
                  <a:pt x="239031" y="216244"/>
                  <a:pt x="240486" y="214514"/>
                </a:cubicBezTo>
                <a:cubicBezTo>
                  <a:pt x="244013" y="209914"/>
                  <a:pt x="247188" y="205047"/>
                  <a:pt x="249993" y="199971"/>
                </a:cubicBezTo>
                <a:cubicBezTo>
                  <a:pt x="251039" y="197985"/>
                  <a:pt x="253377" y="197053"/>
                  <a:pt x="255507" y="197785"/>
                </a:cubicBezTo>
                <a:lnTo>
                  <a:pt x="272049" y="203583"/>
                </a:lnTo>
                <a:cubicBezTo>
                  <a:pt x="274360" y="204448"/>
                  <a:pt x="276936" y="203279"/>
                  <a:pt x="277801" y="200960"/>
                </a:cubicBezTo>
                <a:cubicBezTo>
                  <a:pt x="277820" y="200922"/>
                  <a:pt x="277830" y="200874"/>
                  <a:pt x="277849" y="200827"/>
                </a:cubicBezTo>
                <a:lnTo>
                  <a:pt x="284123" y="182862"/>
                </a:lnTo>
                <a:cubicBezTo>
                  <a:pt x="284989" y="180552"/>
                  <a:pt x="283819" y="177976"/>
                  <a:pt x="281499" y="177111"/>
                </a:cubicBezTo>
                <a:cubicBezTo>
                  <a:pt x="281461" y="177092"/>
                  <a:pt x="281414" y="177083"/>
                  <a:pt x="281366" y="177064"/>
                </a:cubicBezTo>
                <a:lnTo>
                  <a:pt x="264824" y="171265"/>
                </a:lnTo>
                <a:cubicBezTo>
                  <a:pt x="262704" y="170477"/>
                  <a:pt x="261458" y="168262"/>
                  <a:pt x="261877" y="166038"/>
                </a:cubicBezTo>
                <a:cubicBezTo>
                  <a:pt x="262942" y="160391"/>
                  <a:pt x="263579" y="154669"/>
                  <a:pt x="263778" y="148928"/>
                </a:cubicBezTo>
                <a:cubicBezTo>
                  <a:pt x="263902" y="146675"/>
                  <a:pt x="265623" y="144831"/>
                  <a:pt x="267866" y="144555"/>
                </a:cubicBezTo>
                <a:lnTo>
                  <a:pt x="285264" y="142655"/>
                </a:lnTo>
                <a:cubicBezTo>
                  <a:pt x="287755" y="142360"/>
                  <a:pt x="289533" y="140107"/>
                  <a:pt x="289257" y="137617"/>
                </a:cubicBezTo>
                <a:lnTo>
                  <a:pt x="287166" y="118606"/>
                </a:lnTo>
                <a:cubicBezTo>
                  <a:pt x="286871" y="116116"/>
                  <a:pt x="284618" y="114338"/>
                  <a:pt x="282127" y="114614"/>
                </a:cubicBezTo>
                <a:lnTo>
                  <a:pt x="264729" y="116610"/>
                </a:lnTo>
                <a:cubicBezTo>
                  <a:pt x="262457" y="116867"/>
                  <a:pt x="260346" y="115403"/>
                  <a:pt x="259785" y="113188"/>
                </a:cubicBezTo>
                <a:cubicBezTo>
                  <a:pt x="258312" y="107656"/>
                  <a:pt x="256401" y="102257"/>
                  <a:pt x="254081" y="97029"/>
                </a:cubicBezTo>
                <a:cubicBezTo>
                  <a:pt x="253187" y="94938"/>
                  <a:pt x="253910" y="92505"/>
                  <a:pt x="255792" y="91231"/>
                </a:cubicBezTo>
                <a:lnTo>
                  <a:pt x="270623" y="81726"/>
                </a:lnTo>
                <a:cubicBezTo>
                  <a:pt x="272743" y="80462"/>
                  <a:pt x="273437" y="77724"/>
                  <a:pt x="272173" y="75604"/>
                </a:cubicBezTo>
                <a:cubicBezTo>
                  <a:pt x="272163" y="75585"/>
                  <a:pt x="272154" y="75566"/>
                  <a:pt x="272144" y="75547"/>
                </a:cubicBezTo>
                <a:lnTo>
                  <a:pt x="261972" y="59388"/>
                </a:lnTo>
                <a:cubicBezTo>
                  <a:pt x="260555" y="57373"/>
                  <a:pt x="257760" y="56888"/>
                  <a:pt x="255745" y="58305"/>
                </a:cubicBezTo>
                <a:cubicBezTo>
                  <a:pt x="255726" y="58324"/>
                  <a:pt x="255716" y="58333"/>
                  <a:pt x="255697" y="58343"/>
                </a:cubicBezTo>
                <a:close/>
                <a:moveTo>
                  <a:pt x="198654" y="197880"/>
                </a:moveTo>
                <a:cubicBezTo>
                  <a:pt x="169144" y="227404"/>
                  <a:pt x="121295" y="227413"/>
                  <a:pt x="91766" y="197909"/>
                </a:cubicBezTo>
                <a:cubicBezTo>
                  <a:pt x="62246" y="168404"/>
                  <a:pt x="62227" y="120555"/>
                  <a:pt x="91737" y="91041"/>
                </a:cubicBezTo>
                <a:cubicBezTo>
                  <a:pt x="121247" y="61517"/>
                  <a:pt x="169106" y="61508"/>
                  <a:pt x="198626" y="91012"/>
                </a:cubicBezTo>
                <a:cubicBezTo>
                  <a:pt x="198635" y="91022"/>
                  <a:pt x="198645" y="91031"/>
                  <a:pt x="198654" y="91041"/>
                </a:cubicBezTo>
                <a:cubicBezTo>
                  <a:pt x="227775" y="120697"/>
                  <a:pt x="227689" y="168233"/>
                  <a:pt x="198464" y="197785"/>
                </a:cubicBezTo>
                <a:close/>
              </a:path>
            </a:pathLst>
          </a:custGeom>
          <a:solidFill>
            <a:schemeClr val="accent1">
              <a:alpha val="30000"/>
            </a:schemeClr>
          </a:solidFill>
          <a:ln w="9507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F0BC93E6-B8DB-D34A-B2C2-45A56E87C70C}"/>
              </a:ext>
            </a:extLst>
          </p:cNvPr>
          <p:cNvSpPr/>
          <p:nvPr/>
        </p:nvSpPr>
        <p:spPr>
          <a:xfrm>
            <a:off x="7041471" y="4613925"/>
            <a:ext cx="352471" cy="352817"/>
          </a:xfrm>
          <a:custGeom>
            <a:avLst/>
            <a:gdLst>
              <a:gd name="connsiteX0" fmla="*/ 276409 w 313229"/>
              <a:gd name="connsiteY0" fmla="*/ 63188 h 313536"/>
              <a:gd name="connsiteX1" fmla="*/ 260817 w 313229"/>
              <a:gd name="connsiteY1" fmla="*/ 73264 h 313536"/>
              <a:gd name="connsiteX2" fmla="*/ 254352 w 313229"/>
              <a:gd name="connsiteY2" fmla="*/ 72313 h 313536"/>
              <a:gd name="connsiteX3" fmla="*/ 247982 w 313229"/>
              <a:gd name="connsiteY3" fmla="*/ 65469 h 313536"/>
              <a:gd name="connsiteX4" fmla="*/ 241137 w 313229"/>
              <a:gd name="connsiteY4" fmla="*/ 59101 h 313536"/>
              <a:gd name="connsiteX5" fmla="*/ 240186 w 313229"/>
              <a:gd name="connsiteY5" fmla="*/ 52732 h 313536"/>
              <a:gd name="connsiteX6" fmla="*/ 250264 w 313229"/>
              <a:gd name="connsiteY6" fmla="*/ 36573 h 313536"/>
              <a:gd name="connsiteX7" fmla="*/ 248771 w 313229"/>
              <a:gd name="connsiteY7" fmla="*/ 29748 h 313536"/>
              <a:gd name="connsiteX8" fmla="*/ 248743 w 313229"/>
              <a:gd name="connsiteY8" fmla="*/ 29729 h 313536"/>
              <a:gd name="connsiteX9" fmla="*/ 231250 w 313229"/>
              <a:gd name="connsiteY9" fmla="*/ 18703 h 313536"/>
              <a:gd name="connsiteX10" fmla="*/ 224433 w 313229"/>
              <a:gd name="connsiteY10" fmla="*/ 20272 h 313536"/>
              <a:gd name="connsiteX11" fmla="*/ 224405 w 313229"/>
              <a:gd name="connsiteY11" fmla="*/ 20319 h 313536"/>
              <a:gd name="connsiteX12" fmla="*/ 213852 w 313229"/>
              <a:gd name="connsiteY12" fmla="*/ 36383 h 313536"/>
              <a:gd name="connsiteX13" fmla="*/ 207577 w 313229"/>
              <a:gd name="connsiteY13" fmla="*/ 38284 h 313536"/>
              <a:gd name="connsiteX14" fmla="*/ 189989 w 313229"/>
              <a:gd name="connsiteY14" fmla="*/ 32106 h 313536"/>
              <a:gd name="connsiteX15" fmla="*/ 186281 w 313229"/>
              <a:gd name="connsiteY15" fmla="*/ 26783 h 313536"/>
              <a:gd name="connsiteX16" fmla="*/ 188373 w 313229"/>
              <a:gd name="connsiteY16" fmla="*/ 7772 h 313536"/>
              <a:gd name="connsiteX17" fmla="*/ 184351 w 313229"/>
              <a:gd name="connsiteY17" fmla="*/ 2383 h 313536"/>
              <a:gd name="connsiteX18" fmla="*/ 184094 w 313229"/>
              <a:gd name="connsiteY18" fmla="*/ 2354 h 313536"/>
              <a:gd name="connsiteX19" fmla="*/ 163464 w 313229"/>
              <a:gd name="connsiteY19" fmla="*/ -22 h 313536"/>
              <a:gd name="connsiteX20" fmla="*/ 158045 w 313229"/>
              <a:gd name="connsiteY20" fmla="*/ 4350 h 313536"/>
              <a:gd name="connsiteX21" fmla="*/ 155858 w 313229"/>
              <a:gd name="connsiteY21" fmla="*/ 23361 h 313536"/>
              <a:gd name="connsiteX22" fmla="*/ 151104 w 313229"/>
              <a:gd name="connsiteY22" fmla="*/ 27733 h 313536"/>
              <a:gd name="connsiteX23" fmla="*/ 132566 w 313229"/>
              <a:gd name="connsiteY23" fmla="*/ 29824 h 313536"/>
              <a:gd name="connsiteX24" fmla="*/ 126861 w 313229"/>
              <a:gd name="connsiteY24" fmla="*/ 26593 h 313536"/>
              <a:gd name="connsiteX25" fmla="*/ 120587 w 313229"/>
              <a:gd name="connsiteY25" fmla="*/ 8628 h 313536"/>
              <a:gd name="connsiteX26" fmla="*/ 114312 w 313229"/>
              <a:gd name="connsiteY26" fmla="*/ 5586 h 313536"/>
              <a:gd name="connsiteX27" fmla="*/ 95298 w 313229"/>
              <a:gd name="connsiteY27" fmla="*/ 12430 h 313536"/>
              <a:gd name="connsiteX28" fmla="*/ 92227 w 313229"/>
              <a:gd name="connsiteY28" fmla="*/ 18703 h 313536"/>
              <a:gd name="connsiteX29" fmla="*/ 92255 w 313229"/>
              <a:gd name="connsiteY29" fmla="*/ 18798 h 313536"/>
              <a:gd name="connsiteX30" fmla="*/ 98530 w 313229"/>
              <a:gd name="connsiteY30" fmla="*/ 36763 h 313536"/>
              <a:gd name="connsiteX31" fmla="*/ 96153 w 313229"/>
              <a:gd name="connsiteY31" fmla="*/ 42752 h 313536"/>
              <a:gd name="connsiteX32" fmla="*/ 80277 w 313229"/>
              <a:gd name="connsiteY32" fmla="*/ 52732 h 313536"/>
              <a:gd name="connsiteX33" fmla="*/ 73811 w 313229"/>
              <a:gd name="connsiteY33" fmla="*/ 52257 h 313536"/>
              <a:gd name="connsiteX34" fmla="*/ 60312 w 313229"/>
              <a:gd name="connsiteY34" fmla="*/ 38759 h 313536"/>
              <a:gd name="connsiteX35" fmla="*/ 53371 w 313229"/>
              <a:gd name="connsiteY35" fmla="*/ 38759 h 313536"/>
              <a:gd name="connsiteX36" fmla="*/ 38730 w 313229"/>
              <a:gd name="connsiteY36" fmla="*/ 53398 h 313536"/>
              <a:gd name="connsiteX37" fmla="*/ 38730 w 313229"/>
              <a:gd name="connsiteY37" fmla="*/ 60432 h 313536"/>
              <a:gd name="connsiteX38" fmla="*/ 52230 w 313229"/>
              <a:gd name="connsiteY38" fmla="*/ 73834 h 313536"/>
              <a:gd name="connsiteX39" fmla="*/ 52230 w 313229"/>
              <a:gd name="connsiteY39" fmla="*/ 80393 h 313536"/>
              <a:gd name="connsiteX40" fmla="*/ 42723 w 313229"/>
              <a:gd name="connsiteY40" fmla="*/ 96171 h 313536"/>
              <a:gd name="connsiteX41" fmla="*/ 36734 w 313229"/>
              <a:gd name="connsiteY41" fmla="*/ 98548 h 313536"/>
              <a:gd name="connsiteX42" fmla="*/ 18670 w 313229"/>
              <a:gd name="connsiteY42" fmla="*/ 92274 h 313536"/>
              <a:gd name="connsiteX43" fmla="*/ 12396 w 313229"/>
              <a:gd name="connsiteY43" fmla="*/ 95316 h 313536"/>
              <a:gd name="connsiteX44" fmla="*/ 5550 w 313229"/>
              <a:gd name="connsiteY44" fmla="*/ 114802 h 313536"/>
              <a:gd name="connsiteX45" fmla="*/ 8593 w 313229"/>
              <a:gd name="connsiteY45" fmla="*/ 121075 h 313536"/>
              <a:gd name="connsiteX46" fmla="*/ 26561 w 313229"/>
              <a:gd name="connsiteY46" fmla="*/ 127444 h 313536"/>
              <a:gd name="connsiteX47" fmla="*/ 29794 w 313229"/>
              <a:gd name="connsiteY47" fmla="*/ 133052 h 313536"/>
              <a:gd name="connsiteX48" fmla="*/ 27702 w 313229"/>
              <a:gd name="connsiteY48" fmla="*/ 151587 h 313536"/>
              <a:gd name="connsiteX49" fmla="*/ 23329 w 313229"/>
              <a:gd name="connsiteY49" fmla="*/ 156340 h 313536"/>
              <a:gd name="connsiteX50" fmla="*/ 4314 w 313229"/>
              <a:gd name="connsiteY50" fmla="*/ 158526 h 313536"/>
              <a:gd name="connsiteX51" fmla="*/ -59 w 313229"/>
              <a:gd name="connsiteY51" fmla="*/ 163944 h 313536"/>
              <a:gd name="connsiteX52" fmla="*/ 2223 w 313229"/>
              <a:gd name="connsiteY52" fmla="*/ 184570 h 313536"/>
              <a:gd name="connsiteX53" fmla="*/ 7737 w 313229"/>
              <a:gd name="connsiteY53" fmla="*/ 188848 h 313536"/>
              <a:gd name="connsiteX54" fmla="*/ 26751 w 313229"/>
              <a:gd name="connsiteY54" fmla="*/ 186757 h 313536"/>
              <a:gd name="connsiteX55" fmla="*/ 32075 w 313229"/>
              <a:gd name="connsiteY55" fmla="*/ 190464 h 313536"/>
              <a:gd name="connsiteX56" fmla="*/ 38255 w 313229"/>
              <a:gd name="connsiteY56" fmla="*/ 208048 h 313536"/>
              <a:gd name="connsiteX57" fmla="*/ 36354 w 313229"/>
              <a:gd name="connsiteY57" fmla="*/ 214322 h 313536"/>
              <a:gd name="connsiteX58" fmla="*/ 20287 w 313229"/>
              <a:gd name="connsiteY58" fmla="*/ 224398 h 313536"/>
              <a:gd name="connsiteX59" fmla="*/ 18642 w 313229"/>
              <a:gd name="connsiteY59" fmla="*/ 231194 h 313536"/>
              <a:gd name="connsiteX60" fmla="*/ 18670 w 313229"/>
              <a:gd name="connsiteY60" fmla="*/ 231241 h 313536"/>
              <a:gd name="connsiteX61" fmla="*/ 29699 w 313229"/>
              <a:gd name="connsiteY61" fmla="*/ 248731 h 313536"/>
              <a:gd name="connsiteX62" fmla="*/ 36515 w 313229"/>
              <a:gd name="connsiteY62" fmla="*/ 250271 h 313536"/>
              <a:gd name="connsiteX63" fmla="*/ 36544 w 313229"/>
              <a:gd name="connsiteY63" fmla="*/ 250252 h 313536"/>
              <a:gd name="connsiteX64" fmla="*/ 52611 w 313229"/>
              <a:gd name="connsiteY64" fmla="*/ 240176 h 313536"/>
              <a:gd name="connsiteX65" fmla="*/ 59076 w 313229"/>
              <a:gd name="connsiteY65" fmla="*/ 241127 h 313536"/>
              <a:gd name="connsiteX66" fmla="*/ 72291 w 313229"/>
              <a:gd name="connsiteY66" fmla="*/ 254339 h 313536"/>
              <a:gd name="connsiteX67" fmla="*/ 73241 w 313229"/>
              <a:gd name="connsiteY67" fmla="*/ 260803 h 313536"/>
              <a:gd name="connsiteX68" fmla="*/ 63164 w 313229"/>
              <a:gd name="connsiteY68" fmla="*/ 276867 h 313536"/>
              <a:gd name="connsiteX69" fmla="*/ 64656 w 313229"/>
              <a:gd name="connsiteY69" fmla="*/ 283692 h 313536"/>
              <a:gd name="connsiteX70" fmla="*/ 64685 w 313229"/>
              <a:gd name="connsiteY70" fmla="*/ 283710 h 313536"/>
              <a:gd name="connsiteX71" fmla="*/ 82178 w 313229"/>
              <a:gd name="connsiteY71" fmla="*/ 294737 h 313536"/>
              <a:gd name="connsiteX72" fmla="*/ 89023 w 313229"/>
              <a:gd name="connsiteY72" fmla="*/ 293216 h 313536"/>
              <a:gd name="connsiteX73" fmla="*/ 99196 w 313229"/>
              <a:gd name="connsiteY73" fmla="*/ 277057 h 313536"/>
              <a:gd name="connsiteX74" fmla="*/ 105375 w 313229"/>
              <a:gd name="connsiteY74" fmla="*/ 275156 h 313536"/>
              <a:gd name="connsiteX75" fmla="*/ 122963 w 313229"/>
              <a:gd name="connsiteY75" fmla="*/ 281334 h 313536"/>
              <a:gd name="connsiteX76" fmla="*/ 126671 w 313229"/>
              <a:gd name="connsiteY76" fmla="*/ 286657 h 313536"/>
              <a:gd name="connsiteX77" fmla="*/ 124580 w 313229"/>
              <a:gd name="connsiteY77" fmla="*/ 305668 h 313536"/>
              <a:gd name="connsiteX78" fmla="*/ 128886 w 313229"/>
              <a:gd name="connsiteY78" fmla="*/ 311171 h 313536"/>
              <a:gd name="connsiteX79" fmla="*/ 128953 w 313229"/>
              <a:gd name="connsiteY79" fmla="*/ 311181 h 313536"/>
              <a:gd name="connsiteX80" fmla="*/ 149488 w 313229"/>
              <a:gd name="connsiteY80" fmla="*/ 313462 h 313536"/>
              <a:gd name="connsiteX81" fmla="*/ 154907 w 313229"/>
              <a:gd name="connsiteY81" fmla="*/ 309090 h 313536"/>
              <a:gd name="connsiteX82" fmla="*/ 157094 w 313229"/>
              <a:gd name="connsiteY82" fmla="*/ 290079 h 313536"/>
              <a:gd name="connsiteX83" fmla="*/ 161848 w 313229"/>
              <a:gd name="connsiteY83" fmla="*/ 285707 h 313536"/>
              <a:gd name="connsiteX84" fmla="*/ 180387 w 313229"/>
              <a:gd name="connsiteY84" fmla="*/ 283616 h 313536"/>
              <a:gd name="connsiteX85" fmla="*/ 186091 w 313229"/>
              <a:gd name="connsiteY85" fmla="*/ 286847 h 313536"/>
              <a:gd name="connsiteX86" fmla="*/ 192365 w 313229"/>
              <a:gd name="connsiteY86" fmla="*/ 304812 h 313536"/>
              <a:gd name="connsiteX87" fmla="*/ 198640 w 313229"/>
              <a:gd name="connsiteY87" fmla="*/ 307854 h 313536"/>
              <a:gd name="connsiteX88" fmla="*/ 217654 w 313229"/>
              <a:gd name="connsiteY88" fmla="*/ 301010 h 313536"/>
              <a:gd name="connsiteX89" fmla="*/ 220754 w 313229"/>
              <a:gd name="connsiteY89" fmla="*/ 294889 h 313536"/>
              <a:gd name="connsiteX90" fmla="*/ 220697 w 313229"/>
              <a:gd name="connsiteY90" fmla="*/ 294737 h 313536"/>
              <a:gd name="connsiteX91" fmla="*/ 214422 w 313229"/>
              <a:gd name="connsiteY91" fmla="*/ 276772 h 313536"/>
              <a:gd name="connsiteX92" fmla="*/ 216799 w 313229"/>
              <a:gd name="connsiteY92" fmla="*/ 270688 h 313536"/>
              <a:gd name="connsiteX93" fmla="*/ 232676 w 313229"/>
              <a:gd name="connsiteY93" fmla="*/ 261183 h 313536"/>
              <a:gd name="connsiteX94" fmla="*/ 239141 w 313229"/>
              <a:gd name="connsiteY94" fmla="*/ 261183 h 313536"/>
              <a:gd name="connsiteX95" fmla="*/ 252641 w 313229"/>
              <a:gd name="connsiteY95" fmla="*/ 274681 h 313536"/>
              <a:gd name="connsiteX96" fmla="*/ 259581 w 313229"/>
              <a:gd name="connsiteY96" fmla="*/ 274681 h 313536"/>
              <a:gd name="connsiteX97" fmla="*/ 274222 w 313229"/>
              <a:gd name="connsiteY97" fmla="*/ 260042 h 313536"/>
              <a:gd name="connsiteX98" fmla="*/ 274222 w 313229"/>
              <a:gd name="connsiteY98" fmla="*/ 253103 h 313536"/>
              <a:gd name="connsiteX99" fmla="*/ 260817 w 313229"/>
              <a:gd name="connsiteY99" fmla="*/ 239606 h 313536"/>
              <a:gd name="connsiteX100" fmla="*/ 260817 w 313229"/>
              <a:gd name="connsiteY100" fmla="*/ 233143 h 313536"/>
              <a:gd name="connsiteX101" fmla="*/ 270324 w 313229"/>
              <a:gd name="connsiteY101" fmla="*/ 217364 h 313536"/>
              <a:gd name="connsiteX102" fmla="*/ 276314 w 313229"/>
              <a:gd name="connsiteY102" fmla="*/ 214892 h 313536"/>
              <a:gd name="connsiteX103" fmla="*/ 294377 w 313229"/>
              <a:gd name="connsiteY103" fmla="*/ 221166 h 313536"/>
              <a:gd name="connsiteX104" fmla="*/ 300614 w 313229"/>
              <a:gd name="connsiteY104" fmla="*/ 218324 h 313536"/>
              <a:gd name="connsiteX105" fmla="*/ 300652 w 313229"/>
              <a:gd name="connsiteY105" fmla="*/ 218219 h 313536"/>
              <a:gd name="connsiteX106" fmla="*/ 307497 w 313229"/>
              <a:gd name="connsiteY106" fmla="*/ 198638 h 313536"/>
              <a:gd name="connsiteX107" fmla="*/ 304455 w 313229"/>
              <a:gd name="connsiteY107" fmla="*/ 192365 h 313536"/>
              <a:gd name="connsiteX108" fmla="*/ 286486 w 313229"/>
              <a:gd name="connsiteY108" fmla="*/ 186091 h 313536"/>
              <a:gd name="connsiteX109" fmla="*/ 283254 w 313229"/>
              <a:gd name="connsiteY109" fmla="*/ 180388 h 313536"/>
              <a:gd name="connsiteX110" fmla="*/ 285345 w 313229"/>
              <a:gd name="connsiteY110" fmla="*/ 161853 h 313536"/>
              <a:gd name="connsiteX111" fmla="*/ 289719 w 313229"/>
              <a:gd name="connsiteY111" fmla="*/ 157100 h 313536"/>
              <a:gd name="connsiteX112" fmla="*/ 308733 w 313229"/>
              <a:gd name="connsiteY112" fmla="*/ 154914 h 313536"/>
              <a:gd name="connsiteX113" fmla="*/ 313125 w 313229"/>
              <a:gd name="connsiteY113" fmla="*/ 149648 h 313536"/>
              <a:gd name="connsiteX114" fmla="*/ 313106 w 313229"/>
              <a:gd name="connsiteY114" fmla="*/ 149496 h 313536"/>
              <a:gd name="connsiteX115" fmla="*/ 310824 w 313229"/>
              <a:gd name="connsiteY115" fmla="*/ 128964 h 313536"/>
              <a:gd name="connsiteX116" fmla="*/ 305310 w 313229"/>
              <a:gd name="connsiteY116" fmla="*/ 124592 h 313536"/>
              <a:gd name="connsiteX117" fmla="*/ 286296 w 313229"/>
              <a:gd name="connsiteY117" fmla="*/ 126683 h 313536"/>
              <a:gd name="connsiteX118" fmla="*/ 280972 w 313229"/>
              <a:gd name="connsiteY118" fmla="*/ 122976 h 313536"/>
              <a:gd name="connsiteX119" fmla="*/ 274792 w 313229"/>
              <a:gd name="connsiteY119" fmla="*/ 105392 h 313536"/>
              <a:gd name="connsiteX120" fmla="*/ 276694 w 313229"/>
              <a:gd name="connsiteY120" fmla="*/ 99213 h 313536"/>
              <a:gd name="connsiteX121" fmla="*/ 292761 w 313229"/>
              <a:gd name="connsiteY121" fmla="*/ 89042 h 313536"/>
              <a:gd name="connsiteX122" fmla="*/ 294443 w 313229"/>
              <a:gd name="connsiteY122" fmla="*/ 82398 h 313536"/>
              <a:gd name="connsiteX123" fmla="*/ 294377 w 313229"/>
              <a:gd name="connsiteY123" fmla="*/ 82294 h 313536"/>
              <a:gd name="connsiteX124" fmla="*/ 283254 w 313229"/>
              <a:gd name="connsiteY124" fmla="*/ 64899 h 313536"/>
              <a:gd name="connsiteX125" fmla="*/ 276409 w 313229"/>
              <a:gd name="connsiteY125" fmla="*/ 63188 h 313536"/>
              <a:gd name="connsiteX126" fmla="*/ 222788 w 313229"/>
              <a:gd name="connsiteY126" fmla="*/ 223257 h 313536"/>
              <a:gd name="connsiteX127" fmla="*/ 89679 w 313229"/>
              <a:gd name="connsiteY127" fmla="*/ 223267 h 313536"/>
              <a:gd name="connsiteX128" fmla="*/ 89679 w 313229"/>
              <a:gd name="connsiteY128" fmla="*/ 90183 h 313536"/>
              <a:gd name="connsiteX129" fmla="*/ 222779 w 313229"/>
              <a:gd name="connsiteY129" fmla="*/ 90174 h 313536"/>
              <a:gd name="connsiteX130" fmla="*/ 222788 w 313229"/>
              <a:gd name="connsiteY130" fmla="*/ 90183 h 313536"/>
              <a:gd name="connsiteX131" fmla="*/ 222912 w 313229"/>
              <a:gd name="connsiteY131" fmla="*/ 223133 h 313536"/>
              <a:gd name="connsiteX132" fmla="*/ 222788 w 313229"/>
              <a:gd name="connsiteY132" fmla="*/ 223257 h 313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</a:cxnLst>
            <a:rect l="l" t="t" r="r" b="b"/>
            <a:pathLst>
              <a:path w="313229" h="313536">
                <a:moveTo>
                  <a:pt x="276409" y="63188"/>
                </a:moveTo>
                <a:lnTo>
                  <a:pt x="260817" y="73264"/>
                </a:lnTo>
                <a:cubicBezTo>
                  <a:pt x="258725" y="74575"/>
                  <a:pt x="255978" y="74176"/>
                  <a:pt x="254352" y="72313"/>
                </a:cubicBezTo>
                <a:cubicBezTo>
                  <a:pt x="252355" y="69918"/>
                  <a:pt x="250226" y="67636"/>
                  <a:pt x="247982" y="65469"/>
                </a:cubicBezTo>
                <a:cubicBezTo>
                  <a:pt x="245796" y="63283"/>
                  <a:pt x="243514" y="61097"/>
                  <a:pt x="241137" y="59101"/>
                </a:cubicBezTo>
                <a:cubicBezTo>
                  <a:pt x="239293" y="57504"/>
                  <a:pt x="238884" y="54795"/>
                  <a:pt x="240186" y="52732"/>
                </a:cubicBezTo>
                <a:lnTo>
                  <a:pt x="250264" y="36573"/>
                </a:lnTo>
                <a:cubicBezTo>
                  <a:pt x="251738" y="34273"/>
                  <a:pt x="251063" y="31222"/>
                  <a:pt x="248771" y="29748"/>
                </a:cubicBezTo>
                <a:cubicBezTo>
                  <a:pt x="248762" y="29739"/>
                  <a:pt x="248752" y="29739"/>
                  <a:pt x="248743" y="29729"/>
                </a:cubicBezTo>
                <a:lnTo>
                  <a:pt x="231250" y="18703"/>
                </a:lnTo>
                <a:cubicBezTo>
                  <a:pt x="228939" y="17259"/>
                  <a:pt x="225888" y="17952"/>
                  <a:pt x="224433" y="20272"/>
                </a:cubicBezTo>
                <a:cubicBezTo>
                  <a:pt x="224424" y="20281"/>
                  <a:pt x="224414" y="20300"/>
                  <a:pt x="224405" y="20319"/>
                </a:cubicBezTo>
                <a:lnTo>
                  <a:pt x="213852" y="36383"/>
                </a:lnTo>
                <a:cubicBezTo>
                  <a:pt x="212492" y="38446"/>
                  <a:pt x="209849" y="39244"/>
                  <a:pt x="207577" y="38284"/>
                </a:cubicBezTo>
                <a:cubicBezTo>
                  <a:pt x="201873" y="35803"/>
                  <a:pt x="195997" y="33741"/>
                  <a:pt x="189989" y="32106"/>
                </a:cubicBezTo>
                <a:cubicBezTo>
                  <a:pt x="187603" y="31507"/>
                  <a:pt x="186015" y="29235"/>
                  <a:pt x="186281" y="26783"/>
                </a:cubicBezTo>
                <a:lnTo>
                  <a:pt x="188373" y="7772"/>
                </a:lnTo>
                <a:cubicBezTo>
                  <a:pt x="188753" y="5177"/>
                  <a:pt x="186947" y="2763"/>
                  <a:pt x="184351" y="2383"/>
                </a:cubicBezTo>
                <a:cubicBezTo>
                  <a:pt x="184265" y="2373"/>
                  <a:pt x="184180" y="2364"/>
                  <a:pt x="184094" y="2354"/>
                </a:cubicBezTo>
                <a:lnTo>
                  <a:pt x="163464" y="-22"/>
                </a:lnTo>
                <a:cubicBezTo>
                  <a:pt x="160764" y="-298"/>
                  <a:pt x="158340" y="1651"/>
                  <a:pt x="158045" y="4350"/>
                </a:cubicBezTo>
                <a:lnTo>
                  <a:pt x="155858" y="23361"/>
                </a:lnTo>
                <a:cubicBezTo>
                  <a:pt x="155573" y="25794"/>
                  <a:pt x="153557" y="27657"/>
                  <a:pt x="151104" y="27733"/>
                </a:cubicBezTo>
                <a:cubicBezTo>
                  <a:pt x="144887" y="27999"/>
                  <a:pt x="138688" y="28703"/>
                  <a:pt x="132566" y="29824"/>
                </a:cubicBezTo>
                <a:cubicBezTo>
                  <a:pt x="130122" y="30347"/>
                  <a:pt x="127669" y="28959"/>
                  <a:pt x="126861" y="26593"/>
                </a:cubicBezTo>
                <a:lnTo>
                  <a:pt x="120587" y="8628"/>
                </a:lnTo>
                <a:cubicBezTo>
                  <a:pt x="119693" y="6061"/>
                  <a:pt x="116888" y="4702"/>
                  <a:pt x="114312" y="5586"/>
                </a:cubicBezTo>
                <a:lnTo>
                  <a:pt x="95298" y="12430"/>
                </a:lnTo>
                <a:cubicBezTo>
                  <a:pt x="92712" y="13314"/>
                  <a:pt x="91343" y="16127"/>
                  <a:pt x="92227" y="18703"/>
                </a:cubicBezTo>
                <a:cubicBezTo>
                  <a:pt x="92236" y="18741"/>
                  <a:pt x="92246" y="18770"/>
                  <a:pt x="92255" y="18798"/>
                </a:cubicBezTo>
                <a:lnTo>
                  <a:pt x="98530" y="36763"/>
                </a:lnTo>
                <a:cubicBezTo>
                  <a:pt x="99281" y="39073"/>
                  <a:pt x="98283" y="41592"/>
                  <a:pt x="96153" y="42752"/>
                </a:cubicBezTo>
                <a:cubicBezTo>
                  <a:pt x="90601" y="45651"/>
                  <a:pt x="85296" y="48987"/>
                  <a:pt x="80277" y="52732"/>
                </a:cubicBezTo>
                <a:cubicBezTo>
                  <a:pt x="78289" y="54168"/>
                  <a:pt x="75561" y="53968"/>
                  <a:pt x="73811" y="52257"/>
                </a:cubicBezTo>
                <a:lnTo>
                  <a:pt x="60312" y="38759"/>
                </a:lnTo>
                <a:cubicBezTo>
                  <a:pt x="58391" y="36858"/>
                  <a:pt x="55292" y="36858"/>
                  <a:pt x="53371" y="38759"/>
                </a:cubicBezTo>
                <a:lnTo>
                  <a:pt x="38730" y="53398"/>
                </a:lnTo>
                <a:cubicBezTo>
                  <a:pt x="36819" y="55356"/>
                  <a:pt x="36819" y="58473"/>
                  <a:pt x="38730" y="60432"/>
                </a:cubicBezTo>
                <a:lnTo>
                  <a:pt x="52230" y="73834"/>
                </a:lnTo>
                <a:cubicBezTo>
                  <a:pt x="53847" y="75726"/>
                  <a:pt x="53847" y="78511"/>
                  <a:pt x="52230" y="80393"/>
                </a:cubicBezTo>
                <a:cubicBezTo>
                  <a:pt x="48656" y="85402"/>
                  <a:pt x="45480" y="90677"/>
                  <a:pt x="42723" y="96171"/>
                </a:cubicBezTo>
                <a:cubicBezTo>
                  <a:pt x="41620" y="98367"/>
                  <a:pt x="39044" y="99384"/>
                  <a:pt x="36734" y="98548"/>
                </a:cubicBezTo>
                <a:lnTo>
                  <a:pt x="18670" y="92274"/>
                </a:lnTo>
                <a:cubicBezTo>
                  <a:pt x="16094" y="91390"/>
                  <a:pt x="13289" y="92749"/>
                  <a:pt x="12396" y="95316"/>
                </a:cubicBezTo>
                <a:lnTo>
                  <a:pt x="5550" y="114802"/>
                </a:lnTo>
                <a:cubicBezTo>
                  <a:pt x="4666" y="117378"/>
                  <a:pt x="6026" y="120182"/>
                  <a:pt x="8593" y="121075"/>
                </a:cubicBezTo>
                <a:lnTo>
                  <a:pt x="26561" y="127444"/>
                </a:lnTo>
                <a:cubicBezTo>
                  <a:pt x="28909" y="128214"/>
                  <a:pt x="30307" y="130628"/>
                  <a:pt x="29794" y="133052"/>
                </a:cubicBezTo>
                <a:cubicBezTo>
                  <a:pt x="28672" y="139173"/>
                  <a:pt x="27968" y="145371"/>
                  <a:pt x="27702" y="151587"/>
                </a:cubicBezTo>
                <a:cubicBezTo>
                  <a:pt x="27626" y="154039"/>
                  <a:pt x="25763" y="156055"/>
                  <a:pt x="23329" y="156340"/>
                </a:cubicBezTo>
                <a:lnTo>
                  <a:pt x="4314" y="158526"/>
                </a:lnTo>
                <a:cubicBezTo>
                  <a:pt x="1614" y="158821"/>
                  <a:pt x="-334" y="161244"/>
                  <a:pt x="-59" y="163944"/>
                </a:cubicBezTo>
                <a:lnTo>
                  <a:pt x="2223" y="184570"/>
                </a:lnTo>
                <a:cubicBezTo>
                  <a:pt x="2565" y="187270"/>
                  <a:pt x="5037" y="189181"/>
                  <a:pt x="7737" y="188848"/>
                </a:cubicBezTo>
                <a:lnTo>
                  <a:pt x="26751" y="186757"/>
                </a:lnTo>
                <a:cubicBezTo>
                  <a:pt x="29204" y="186490"/>
                  <a:pt x="31476" y="188078"/>
                  <a:pt x="32075" y="190464"/>
                </a:cubicBezTo>
                <a:cubicBezTo>
                  <a:pt x="33711" y="196471"/>
                  <a:pt x="35774" y="202345"/>
                  <a:pt x="38255" y="208048"/>
                </a:cubicBezTo>
                <a:cubicBezTo>
                  <a:pt x="39215" y="210320"/>
                  <a:pt x="38417" y="212963"/>
                  <a:pt x="36354" y="214322"/>
                </a:cubicBezTo>
                <a:lnTo>
                  <a:pt x="20287" y="224398"/>
                </a:lnTo>
                <a:cubicBezTo>
                  <a:pt x="17957" y="225823"/>
                  <a:pt x="17216" y="228856"/>
                  <a:pt x="18642" y="231194"/>
                </a:cubicBezTo>
                <a:cubicBezTo>
                  <a:pt x="18651" y="231203"/>
                  <a:pt x="18661" y="231222"/>
                  <a:pt x="18670" y="231241"/>
                </a:cubicBezTo>
                <a:lnTo>
                  <a:pt x="29699" y="248731"/>
                </a:lnTo>
                <a:cubicBezTo>
                  <a:pt x="31153" y="251041"/>
                  <a:pt x="34214" y="251725"/>
                  <a:pt x="36515" y="250271"/>
                </a:cubicBezTo>
                <a:cubicBezTo>
                  <a:pt x="36525" y="250262"/>
                  <a:pt x="36534" y="250262"/>
                  <a:pt x="36544" y="250252"/>
                </a:cubicBezTo>
                <a:lnTo>
                  <a:pt x="52611" y="240176"/>
                </a:lnTo>
                <a:cubicBezTo>
                  <a:pt x="54702" y="238865"/>
                  <a:pt x="57450" y="239264"/>
                  <a:pt x="59076" y="241127"/>
                </a:cubicBezTo>
                <a:cubicBezTo>
                  <a:pt x="63154" y="245842"/>
                  <a:pt x="67575" y="250262"/>
                  <a:pt x="72291" y="254339"/>
                </a:cubicBezTo>
                <a:cubicBezTo>
                  <a:pt x="74154" y="255965"/>
                  <a:pt x="74553" y="258712"/>
                  <a:pt x="73241" y="260803"/>
                </a:cubicBezTo>
                <a:lnTo>
                  <a:pt x="63164" y="276867"/>
                </a:lnTo>
                <a:cubicBezTo>
                  <a:pt x="61690" y="279167"/>
                  <a:pt x="62365" y="282218"/>
                  <a:pt x="64656" y="283692"/>
                </a:cubicBezTo>
                <a:cubicBezTo>
                  <a:pt x="64666" y="283701"/>
                  <a:pt x="64675" y="283701"/>
                  <a:pt x="64685" y="283710"/>
                </a:cubicBezTo>
                <a:lnTo>
                  <a:pt x="82178" y="294737"/>
                </a:lnTo>
                <a:cubicBezTo>
                  <a:pt x="84498" y="296162"/>
                  <a:pt x="87530" y="295488"/>
                  <a:pt x="89023" y="293216"/>
                </a:cubicBezTo>
                <a:lnTo>
                  <a:pt x="99196" y="277057"/>
                </a:lnTo>
                <a:cubicBezTo>
                  <a:pt x="100498" y="274975"/>
                  <a:pt x="103132" y="274167"/>
                  <a:pt x="105375" y="275156"/>
                </a:cubicBezTo>
                <a:cubicBezTo>
                  <a:pt x="111060" y="277675"/>
                  <a:pt x="116945" y="279747"/>
                  <a:pt x="122963" y="281334"/>
                </a:cubicBezTo>
                <a:cubicBezTo>
                  <a:pt x="125331" y="281971"/>
                  <a:pt x="126890" y="284214"/>
                  <a:pt x="126671" y="286657"/>
                </a:cubicBezTo>
                <a:lnTo>
                  <a:pt x="124580" y="305668"/>
                </a:lnTo>
                <a:cubicBezTo>
                  <a:pt x="124247" y="308377"/>
                  <a:pt x="126177" y="310839"/>
                  <a:pt x="128886" y="311171"/>
                </a:cubicBezTo>
                <a:cubicBezTo>
                  <a:pt x="128905" y="311171"/>
                  <a:pt x="128934" y="311181"/>
                  <a:pt x="128953" y="311181"/>
                </a:cubicBezTo>
                <a:lnTo>
                  <a:pt x="149488" y="313462"/>
                </a:lnTo>
                <a:cubicBezTo>
                  <a:pt x="152188" y="313738"/>
                  <a:pt x="154613" y="311789"/>
                  <a:pt x="154907" y="309090"/>
                </a:cubicBezTo>
                <a:lnTo>
                  <a:pt x="157094" y="290079"/>
                </a:lnTo>
                <a:cubicBezTo>
                  <a:pt x="157379" y="287646"/>
                  <a:pt x="159395" y="285783"/>
                  <a:pt x="161848" y="285707"/>
                </a:cubicBezTo>
                <a:cubicBezTo>
                  <a:pt x="168075" y="285488"/>
                  <a:pt x="174273" y="284785"/>
                  <a:pt x="180387" y="283616"/>
                </a:cubicBezTo>
                <a:cubicBezTo>
                  <a:pt x="182830" y="283093"/>
                  <a:pt x="185283" y="284481"/>
                  <a:pt x="186091" y="286847"/>
                </a:cubicBezTo>
                <a:lnTo>
                  <a:pt x="192365" y="304812"/>
                </a:lnTo>
                <a:cubicBezTo>
                  <a:pt x="193259" y="307379"/>
                  <a:pt x="196064" y="308738"/>
                  <a:pt x="198640" y="307854"/>
                </a:cubicBezTo>
                <a:lnTo>
                  <a:pt x="217654" y="301010"/>
                </a:lnTo>
                <a:cubicBezTo>
                  <a:pt x="220202" y="300174"/>
                  <a:pt x="221581" y="297436"/>
                  <a:pt x="220754" y="294889"/>
                </a:cubicBezTo>
                <a:cubicBezTo>
                  <a:pt x="220735" y="294841"/>
                  <a:pt x="220716" y="294784"/>
                  <a:pt x="220697" y="294737"/>
                </a:cubicBezTo>
                <a:lnTo>
                  <a:pt x="214422" y="276772"/>
                </a:lnTo>
                <a:cubicBezTo>
                  <a:pt x="213652" y="274433"/>
                  <a:pt x="214650" y="271886"/>
                  <a:pt x="216799" y="270688"/>
                </a:cubicBezTo>
                <a:cubicBezTo>
                  <a:pt x="222313" y="267913"/>
                  <a:pt x="227627" y="264738"/>
                  <a:pt x="232676" y="261183"/>
                </a:cubicBezTo>
                <a:cubicBezTo>
                  <a:pt x="234529" y="259577"/>
                  <a:pt x="237287" y="259577"/>
                  <a:pt x="239141" y="261183"/>
                </a:cubicBezTo>
                <a:lnTo>
                  <a:pt x="252641" y="274681"/>
                </a:lnTo>
                <a:cubicBezTo>
                  <a:pt x="254561" y="276581"/>
                  <a:pt x="257660" y="276581"/>
                  <a:pt x="259581" y="274681"/>
                </a:cubicBezTo>
                <a:lnTo>
                  <a:pt x="274222" y="260042"/>
                </a:lnTo>
                <a:cubicBezTo>
                  <a:pt x="276114" y="258122"/>
                  <a:pt x="276114" y="255024"/>
                  <a:pt x="274222" y="253103"/>
                </a:cubicBezTo>
                <a:lnTo>
                  <a:pt x="260817" y="239606"/>
                </a:lnTo>
                <a:cubicBezTo>
                  <a:pt x="259210" y="237752"/>
                  <a:pt x="259210" y="234996"/>
                  <a:pt x="260817" y="233143"/>
                </a:cubicBezTo>
                <a:cubicBezTo>
                  <a:pt x="264354" y="228114"/>
                  <a:pt x="267529" y="222839"/>
                  <a:pt x="270324" y="217364"/>
                </a:cubicBezTo>
                <a:cubicBezTo>
                  <a:pt x="271455" y="215197"/>
                  <a:pt x="273984" y="214151"/>
                  <a:pt x="276314" y="214892"/>
                </a:cubicBezTo>
                <a:lnTo>
                  <a:pt x="294377" y="221166"/>
                </a:lnTo>
                <a:cubicBezTo>
                  <a:pt x="296887" y="222107"/>
                  <a:pt x="299682" y="220824"/>
                  <a:pt x="300614" y="218324"/>
                </a:cubicBezTo>
                <a:cubicBezTo>
                  <a:pt x="300623" y="218286"/>
                  <a:pt x="300642" y="218257"/>
                  <a:pt x="300652" y="218219"/>
                </a:cubicBezTo>
                <a:lnTo>
                  <a:pt x="307497" y="198638"/>
                </a:lnTo>
                <a:cubicBezTo>
                  <a:pt x="308381" y="196062"/>
                  <a:pt x="307021" y="193258"/>
                  <a:pt x="304455" y="192365"/>
                </a:cubicBezTo>
                <a:lnTo>
                  <a:pt x="286486" y="186091"/>
                </a:lnTo>
                <a:cubicBezTo>
                  <a:pt x="284119" y="185283"/>
                  <a:pt x="282731" y="182831"/>
                  <a:pt x="283254" y="180388"/>
                </a:cubicBezTo>
                <a:cubicBezTo>
                  <a:pt x="284385" y="174267"/>
                  <a:pt x="285079" y="168069"/>
                  <a:pt x="285345" y="161853"/>
                </a:cubicBezTo>
                <a:cubicBezTo>
                  <a:pt x="285421" y="159400"/>
                  <a:pt x="287285" y="157385"/>
                  <a:pt x="289719" y="157100"/>
                </a:cubicBezTo>
                <a:lnTo>
                  <a:pt x="308733" y="154914"/>
                </a:lnTo>
                <a:cubicBezTo>
                  <a:pt x="311404" y="154667"/>
                  <a:pt x="313363" y="152310"/>
                  <a:pt x="313125" y="149648"/>
                </a:cubicBezTo>
                <a:cubicBezTo>
                  <a:pt x="313116" y="149601"/>
                  <a:pt x="313116" y="149544"/>
                  <a:pt x="313106" y="149496"/>
                </a:cubicBezTo>
                <a:lnTo>
                  <a:pt x="310824" y="128964"/>
                </a:lnTo>
                <a:cubicBezTo>
                  <a:pt x="310482" y="126255"/>
                  <a:pt x="308029" y="124317"/>
                  <a:pt x="305310" y="124592"/>
                </a:cubicBezTo>
                <a:lnTo>
                  <a:pt x="286296" y="126683"/>
                </a:lnTo>
                <a:cubicBezTo>
                  <a:pt x="283843" y="126950"/>
                  <a:pt x="281571" y="125362"/>
                  <a:pt x="280972" y="122976"/>
                </a:cubicBezTo>
                <a:cubicBezTo>
                  <a:pt x="279384" y="116959"/>
                  <a:pt x="277321" y="111076"/>
                  <a:pt x="274792" y="105392"/>
                </a:cubicBezTo>
                <a:cubicBezTo>
                  <a:pt x="273804" y="103148"/>
                  <a:pt x="274612" y="100515"/>
                  <a:pt x="276694" y="99213"/>
                </a:cubicBezTo>
                <a:lnTo>
                  <a:pt x="292761" y="89042"/>
                </a:lnTo>
                <a:cubicBezTo>
                  <a:pt x="295061" y="87674"/>
                  <a:pt x="295813" y="84699"/>
                  <a:pt x="294443" y="82398"/>
                </a:cubicBezTo>
                <a:cubicBezTo>
                  <a:pt x="294415" y="82360"/>
                  <a:pt x="294396" y="82332"/>
                  <a:pt x="294377" y="82294"/>
                </a:cubicBezTo>
                <a:lnTo>
                  <a:pt x="283254" y="64899"/>
                </a:lnTo>
                <a:cubicBezTo>
                  <a:pt x="281818" y="62561"/>
                  <a:pt x="278776" y="61800"/>
                  <a:pt x="276409" y="63188"/>
                </a:cubicBezTo>
                <a:close/>
                <a:moveTo>
                  <a:pt x="222788" y="223257"/>
                </a:moveTo>
                <a:cubicBezTo>
                  <a:pt x="186034" y="260004"/>
                  <a:pt x="126443" y="260014"/>
                  <a:pt x="89679" y="223267"/>
                </a:cubicBezTo>
                <a:cubicBezTo>
                  <a:pt x="52924" y="186519"/>
                  <a:pt x="52924" y="126930"/>
                  <a:pt x="89679" y="90183"/>
                </a:cubicBezTo>
                <a:cubicBezTo>
                  <a:pt x="126433" y="53436"/>
                  <a:pt x="186024" y="53426"/>
                  <a:pt x="222779" y="90174"/>
                </a:cubicBezTo>
                <a:cubicBezTo>
                  <a:pt x="222788" y="90183"/>
                  <a:pt x="222788" y="90183"/>
                  <a:pt x="222788" y="90183"/>
                </a:cubicBezTo>
                <a:cubicBezTo>
                  <a:pt x="259543" y="126864"/>
                  <a:pt x="259600" y="186386"/>
                  <a:pt x="222912" y="223133"/>
                </a:cubicBezTo>
                <a:cubicBezTo>
                  <a:pt x="222874" y="223171"/>
                  <a:pt x="222826" y="223219"/>
                  <a:pt x="222788" y="223257"/>
                </a:cubicBezTo>
                <a:close/>
              </a:path>
            </a:pathLst>
          </a:custGeom>
          <a:solidFill>
            <a:schemeClr val="accent4">
              <a:alpha val="30000"/>
            </a:schemeClr>
          </a:solidFill>
          <a:ln w="9507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964D71D6-E346-EB44-BBA5-2FDBF020FBDF}"/>
              </a:ext>
            </a:extLst>
          </p:cNvPr>
          <p:cNvSpPr/>
          <p:nvPr/>
        </p:nvSpPr>
        <p:spPr>
          <a:xfrm>
            <a:off x="6091030" y="4235285"/>
            <a:ext cx="256840" cy="256964"/>
          </a:xfrm>
          <a:custGeom>
            <a:avLst/>
            <a:gdLst>
              <a:gd name="connsiteX0" fmla="*/ 201598 w 228245"/>
              <a:gd name="connsiteY0" fmla="*/ 45887 h 228355"/>
              <a:gd name="connsiteX1" fmla="*/ 189905 w 228245"/>
              <a:gd name="connsiteY1" fmla="*/ 53301 h 228355"/>
              <a:gd name="connsiteX2" fmla="*/ 185246 w 228245"/>
              <a:gd name="connsiteY2" fmla="*/ 52540 h 228355"/>
              <a:gd name="connsiteX3" fmla="*/ 180588 w 228245"/>
              <a:gd name="connsiteY3" fmla="*/ 47503 h 228355"/>
              <a:gd name="connsiteX4" fmla="*/ 175644 w 228245"/>
              <a:gd name="connsiteY4" fmla="*/ 42940 h 228355"/>
              <a:gd name="connsiteX5" fmla="*/ 174883 w 228245"/>
              <a:gd name="connsiteY5" fmla="*/ 38282 h 228355"/>
              <a:gd name="connsiteX6" fmla="*/ 182299 w 228245"/>
              <a:gd name="connsiteY6" fmla="*/ 26496 h 228355"/>
              <a:gd name="connsiteX7" fmla="*/ 181158 w 228245"/>
              <a:gd name="connsiteY7" fmla="*/ 21553 h 228355"/>
              <a:gd name="connsiteX8" fmla="*/ 168324 w 228245"/>
              <a:gd name="connsiteY8" fmla="*/ 13569 h 228355"/>
              <a:gd name="connsiteX9" fmla="*/ 163380 w 228245"/>
              <a:gd name="connsiteY9" fmla="*/ 14709 h 228355"/>
              <a:gd name="connsiteX10" fmla="*/ 156060 w 228245"/>
              <a:gd name="connsiteY10" fmla="*/ 26401 h 228355"/>
              <a:gd name="connsiteX11" fmla="*/ 151496 w 228245"/>
              <a:gd name="connsiteY11" fmla="*/ 27732 h 228355"/>
              <a:gd name="connsiteX12" fmla="*/ 138661 w 228245"/>
              <a:gd name="connsiteY12" fmla="*/ 23264 h 228355"/>
              <a:gd name="connsiteX13" fmla="*/ 135999 w 228245"/>
              <a:gd name="connsiteY13" fmla="*/ 19367 h 228355"/>
              <a:gd name="connsiteX14" fmla="*/ 137520 w 228245"/>
              <a:gd name="connsiteY14" fmla="*/ 5679 h 228355"/>
              <a:gd name="connsiteX15" fmla="*/ 134526 w 228245"/>
              <a:gd name="connsiteY15" fmla="*/ 1706 h 228355"/>
              <a:gd name="connsiteX16" fmla="*/ 134383 w 228245"/>
              <a:gd name="connsiteY16" fmla="*/ 1687 h 228355"/>
              <a:gd name="connsiteX17" fmla="*/ 119457 w 228245"/>
              <a:gd name="connsiteY17" fmla="*/ -24 h 228355"/>
              <a:gd name="connsiteX18" fmla="*/ 115464 w 228245"/>
              <a:gd name="connsiteY18" fmla="*/ 3113 h 228355"/>
              <a:gd name="connsiteX19" fmla="*/ 113943 w 228245"/>
              <a:gd name="connsiteY19" fmla="*/ 16896 h 228355"/>
              <a:gd name="connsiteX20" fmla="*/ 110425 w 228245"/>
              <a:gd name="connsiteY20" fmla="*/ 20127 h 228355"/>
              <a:gd name="connsiteX21" fmla="*/ 96925 w 228245"/>
              <a:gd name="connsiteY21" fmla="*/ 21648 h 228355"/>
              <a:gd name="connsiteX22" fmla="*/ 92837 w 228245"/>
              <a:gd name="connsiteY22" fmla="*/ 19272 h 228355"/>
              <a:gd name="connsiteX23" fmla="*/ 88274 w 228245"/>
              <a:gd name="connsiteY23" fmla="*/ 6250 h 228355"/>
              <a:gd name="connsiteX24" fmla="*/ 83710 w 228245"/>
              <a:gd name="connsiteY24" fmla="*/ 3968 h 228355"/>
              <a:gd name="connsiteX25" fmla="*/ 69449 w 228245"/>
              <a:gd name="connsiteY25" fmla="*/ 9006 h 228355"/>
              <a:gd name="connsiteX26" fmla="*/ 67225 w 228245"/>
              <a:gd name="connsiteY26" fmla="*/ 13455 h 228355"/>
              <a:gd name="connsiteX27" fmla="*/ 67263 w 228245"/>
              <a:gd name="connsiteY27" fmla="*/ 13569 h 228355"/>
              <a:gd name="connsiteX28" fmla="*/ 71826 w 228245"/>
              <a:gd name="connsiteY28" fmla="*/ 26686 h 228355"/>
              <a:gd name="connsiteX29" fmla="*/ 70115 w 228245"/>
              <a:gd name="connsiteY29" fmla="*/ 31058 h 228355"/>
              <a:gd name="connsiteX30" fmla="*/ 58611 w 228245"/>
              <a:gd name="connsiteY30" fmla="*/ 38282 h 228355"/>
              <a:gd name="connsiteX31" fmla="*/ 53858 w 228245"/>
              <a:gd name="connsiteY31" fmla="*/ 38282 h 228355"/>
              <a:gd name="connsiteX32" fmla="*/ 44351 w 228245"/>
              <a:gd name="connsiteY32" fmla="*/ 28777 h 228355"/>
              <a:gd name="connsiteX33" fmla="*/ 39378 w 228245"/>
              <a:gd name="connsiteY33" fmla="*/ 28711 h 228355"/>
              <a:gd name="connsiteX34" fmla="*/ 39312 w 228245"/>
              <a:gd name="connsiteY34" fmla="*/ 28777 h 228355"/>
              <a:gd name="connsiteX35" fmla="*/ 28664 w 228245"/>
              <a:gd name="connsiteY35" fmla="*/ 39423 h 228355"/>
              <a:gd name="connsiteX36" fmla="*/ 28635 w 228245"/>
              <a:gd name="connsiteY36" fmla="*/ 44527 h 228355"/>
              <a:gd name="connsiteX37" fmla="*/ 28664 w 228245"/>
              <a:gd name="connsiteY37" fmla="*/ 44556 h 228355"/>
              <a:gd name="connsiteX38" fmla="*/ 38171 w 228245"/>
              <a:gd name="connsiteY38" fmla="*/ 54061 h 228355"/>
              <a:gd name="connsiteX39" fmla="*/ 38171 w 228245"/>
              <a:gd name="connsiteY39" fmla="*/ 58719 h 228355"/>
              <a:gd name="connsiteX40" fmla="*/ 30946 w 228245"/>
              <a:gd name="connsiteY40" fmla="*/ 70220 h 228355"/>
              <a:gd name="connsiteX41" fmla="*/ 26572 w 228245"/>
              <a:gd name="connsiteY41" fmla="*/ 72026 h 228355"/>
              <a:gd name="connsiteX42" fmla="*/ 13453 w 228245"/>
              <a:gd name="connsiteY42" fmla="*/ 67464 h 228355"/>
              <a:gd name="connsiteX43" fmla="*/ 8889 w 228245"/>
              <a:gd name="connsiteY43" fmla="*/ 69650 h 228355"/>
              <a:gd name="connsiteX44" fmla="*/ 3945 w 228245"/>
              <a:gd name="connsiteY44" fmla="*/ 83813 h 228355"/>
              <a:gd name="connsiteX45" fmla="*/ 6018 w 228245"/>
              <a:gd name="connsiteY45" fmla="*/ 88337 h 228355"/>
              <a:gd name="connsiteX46" fmla="*/ 6132 w 228245"/>
              <a:gd name="connsiteY46" fmla="*/ 88375 h 228355"/>
              <a:gd name="connsiteX47" fmla="*/ 19252 w 228245"/>
              <a:gd name="connsiteY47" fmla="*/ 93033 h 228355"/>
              <a:gd name="connsiteX48" fmla="*/ 21533 w 228245"/>
              <a:gd name="connsiteY48" fmla="*/ 97120 h 228355"/>
              <a:gd name="connsiteX49" fmla="*/ 20012 w 228245"/>
              <a:gd name="connsiteY49" fmla="*/ 110618 h 228355"/>
              <a:gd name="connsiteX50" fmla="*/ 16875 w 228245"/>
              <a:gd name="connsiteY50" fmla="*/ 114040 h 228355"/>
              <a:gd name="connsiteX51" fmla="*/ 3090 w 228245"/>
              <a:gd name="connsiteY51" fmla="*/ 115655 h 228355"/>
              <a:gd name="connsiteX52" fmla="*/ -76 w 228245"/>
              <a:gd name="connsiteY52" fmla="*/ 119315 h 228355"/>
              <a:gd name="connsiteX53" fmla="*/ -48 w 228245"/>
              <a:gd name="connsiteY53" fmla="*/ 119553 h 228355"/>
              <a:gd name="connsiteX54" fmla="*/ 1569 w 228245"/>
              <a:gd name="connsiteY54" fmla="*/ 134571 h 228355"/>
              <a:gd name="connsiteX55" fmla="*/ 5561 w 228245"/>
              <a:gd name="connsiteY55" fmla="*/ 137708 h 228355"/>
              <a:gd name="connsiteX56" fmla="*/ 19347 w 228245"/>
              <a:gd name="connsiteY56" fmla="*/ 136187 h 228355"/>
              <a:gd name="connsiteX57" fmla="*/ 23245 w 228245"/>
              <a:gd name="connsiteY57" fmla="*/ 138848 h 228355"/>
              <a:gd name="connsiteX58" fmla="*/ 27713 w 228245"/>
              <a:gd name="connsiteY58" fmla="*/ 151680 h 228355"/>
              <a:gd name="connsiteX59" fmla="*/ 26287 w 228245"/>
              <a:gd name="connsiteY59" fmla="*/ 156243 h 228355"/>
              <a:gd name="connsiteX60" fmla="*/ 14593 w 228245"/>
              <a:gd name="connsiteY60" fmla="*/ 163562 h 228355"/>
              <a:gd name="connsiteX61" fmla="*/ 13376 w 228245"/>
              <a:gd name="connsiteY61" fmla="*/ 168381 h 228355"/>
              <a:gd name="connsiteX62" fmla="*/ 13453 w 228245"/>
              <a:gd name="connsiteY62" fmla="*/ 168505 h 228355"/>
              <a:gd name="connsiteX63" fmla="*/ 21533 w 228245"/>
              <a:gd name="connsiteY63" fmla="*/ 181242 h 228355"/>
              <a:gd name="connsiteX64" fmla="*/ 26354 w 228245"/>
              <a:gd name="connsiteY64" fmla="*/ 182459 h 228355"/>
              <a:gd name="connsiteX65" fmla="*/ 26477 w 228245"/>
              <a:gd name="connsiteY65" fmla="*/ 182383 h 228355"/>
              <a:gd name="connsiteX66" fmla="*/ 38171 w 228245"/>
              <a:gd name="connsiteY66" fmla="*/ 175063 h 228355"/>
              <a:gd name="connsiteX67" fmla="*/ 42830 w 228245"/>
              <a:gd name="connsiteY67" fmla="*/ 175729 h 228355"/>
              <a:gd name="connsiteX68" fmla="*/ 47488 w 228245"/>
              <a:gd name="connsiteY68" fmla="*/ 180767 h 228355"/>
              <a:gd name="connsiteX69" fmla="*/ 52432 w 228245"/>
              <a:gd name="connsiteY69" fmla="*/ 185329 h 228355"/>
              <a:gd name="connsiteX70" fmla="*/ 53192 w 228245"/>
              <a:gd name="connsiteY70" fmla="*/ 189987 h 228355"/>
              <a:gd name="connsiteX71" fmla="*/ 45777 w 228245"/>
              <a:gd name="connsiteY71" fmla="*/ 201773 h 228355"/>
              <a:gd name="connsiteX72" fmla="*/ 46918 w 228245"/>
              <a:gd name="connsiteY72" fmla="*/ 206716 h 228355"/>
              <a:gd name="connsiteX73" fmla="*/ 59657 w 228245"/>
              <a:gd name="connsiteY73" fmla="*/ 214700 h 228355"/>
              <a:gd name="connsiteX74" fmla="*/ 64525 w 228245"/>
              <a:gd name="connsiteY74" fmla="*/ 213683 h 228355"/>
              <a:gd name="connsiteX75" fmla="*/ 64601 w 228245"/>
              <a:gd name="connsiteY75" fmla="*/ 213560 h 228355"/>
              <a:gd name="connsiteX76" fmla="*/ 72016 w 228245"/>
              <a:gd name="connsiteY76" fmla="*/ 201868 h 228355"/>
              <a:gd name="connsiteX77" fmla="*/ 76485 w 228245"/>
              <a:gd name="connsiteY77" fmla="*/ 200538 h 228355"/>
              <a:gd name="connsiteX78" fmla="*/ 89319 w 228245"/>
              <a:gd name="connsiteY78" fmla="*/ 205005 h 228355"/>
              <a:gd name="connsiteX79" fmla="*/ 92076 w 228245"/>
              <a:gd name="connsiteY79" fmla="*/ 208902 h 228355"/>
              <a:gd name="connsiteX80" fmla="*/ 90460 w 228245"/>
              <a:gd name="connsiteY80" fmla="*/ 222590 h 228355"/>
              <a:gd name="connsiteX81" fmla="*/ 93654 w 228245"/>
              <a:gd name="connsiteY81" fmla="*/ 226582 h 228355"/>
              <a:gd name="connsiteX82" fmla="*/ 93692 w 228245"/>
              <a:gd name="connsiteY82" fmla="*/ 226582 h 228355"/>
              <a:gd name="connsiteX83" fmla="*/ 108619 w 228245"/>
              <a:gd name="connsiteY83" fmla="*/ 228293 h 228355"/>
              <a:gd name="connsiteX84" fmla="*/ 112612 w 228245"/>
              <a:gd name="connsiteY84" fmla="*/ 225156 h 228355"/>
              <a:gd name="connsiteX85" fmla="*/ 114133 w 228245"/>
              <a:gd name="connsiteY85" fmla="*/ 211374 h 228355"/>
              <a:gd name="connsiteX86" fmla="*/ 117651 w 228245"/>
              <a:gd name="connsiteY86" fmla="*/ 208142 h 228355"/>
              <a:gd name="connsiteX87" fmla="*/ 131151 w 228245"/>
              <a:gd name="connsiteY87" fmla="*/ 206621 h 228355"/>
              <a:gd name="connsiteX88" fmla="*/ 135239 w 228245"/>
              <a:gd name="connsiteY88" fmla="*/ 208997 h 228355"/>
              <a:gd name="connsiteX89" fmla="*/ 139802 w 228245"/>
              <a:gd name="connsiteY89" fmla="*/ 222020 h 228355"/>
              <a:gd name="connsiteX90" fmla="*/ 144366 w 228245"/>
              <a:gd name="connsiteY90" fmla="*/ 224301 h 228355"/>
              <a:gd name="connsiteX91" fmla="*/ 158626 w 228245"/>
              <a:gd name="connsiteY91" fmla="*/ 219263 h 228355"/>
              <a:gd name="connsiteX92" fmla="*/ 160813 w 228245"/>
              <a:gd name="connsiteY92" fmla="*/ 214700 h 228355"/>
              <a:gd name="connsiteX93" fmla="*/ 156250 w 228245"/>
              <a:gd name="connsiteY93" fmla="*/ 201583 h 228355"/>
              <a:gd name="connsiteX94" fmla="*/ 157961 w 228245"/>
              <a:gd name="connsiteY94" fmla="*/ 197211 h 228355"/>
              <a:gd name="connsiteX95" fmla="*/ 169464 w 228245"/>
              <a:gd name="connsiteY95" fmla="*/ 189987 h 228355"/>
              <a:gd name="connsiteX96" fmla="*/ 174218 w 228245"/>
              <a:gd name="connsiteY96" fmla="*/ 189987 h 228355"/>
              <a:gd name="connsiteX97" fmla="*/ 183725 w 228245"/>
              <a:gd name="connsiteY97" fmla="*/ 199492 h 228355"/>
              <a:gd name="connsiteX98" fmla="*/ 188697 w 228245"/>
              <a:gd name="connsiteY98" fmla="*/ 199559 h 228355"/>
              <a:gd name="connsiteX99" fmla="*/ 188764 w 228245"/>
              <a:gd name="connsiteY99" fmla="*/ 199492 h 228355"/>
              <a:gd name="connsiteX100" fmla="*/ 199412 w 228245"/>
              <a:gd name="connsiteY100" fmla="*/ 188846 h 228355"/>
              <a:gd name="connsiteX101" fmla="*/ 199440 w 228245"/>
              <a:gd name="connsiteY101" fmla="*/ 183742 h 228355"/>
              <a:gd name="connsiteX102" fmla="*/ 199412 w 228245"/>
              <a:gd name="connsiteY102" fmla="*/ 183713 h 228355"/>
              <a:gd name="connsiteX103" fmla="*/ 189905 w 228245"/>
              <a:gd name="connsiteY103" fmla="*/ 174208 h 228355"/>
              <a:gd name="connsiteX104" fmla="*/ 189905 w 228245"/>
              <a:gd name="connsiteY104" fmla="*/ 169550 h 228355"/>
              <a:gd name="connsiteX105" fmla="*/ 197130 w 228245"/>
              <a:gd name="connsiteY105" fmla="*/ 158049 h 228355"/>
              <a:gd name="connsiteX106" fmla="*/ 201504 w 228245"/>
              <a:gd name="connsiteY106" fmla="*/ 156243 h 228355"/>
              <a:gd name="connsiteX107" fmla="*/ 214528 w 228245"/>
              <a:gd name="connsiteY107" fmla="*/ 160806 h 228355"/>
              <a:gd name="connsiteX108" fmla="*/ 219168 w 228245"/>
              <a:gd name="connsiteY108" fmla="*/ 158667 h 228355"/>
              <a:gd name="connsiteX109" fmla="*/ 219187 w 228245"/>
              <a:gd name="connsiteY109" fmla="*/ 158619 h 228355"/>
              <a:gd name="connsiteX110" fmla="*/ 224130 w 228245"/>
              <a:gd name="connsiteY110" fmla="*/ 144456 h 228355"/>
              <a:gd name="connsiteX111" fmla="*/ 221944 w 228245"/>
              <a:gd name="connsiteY111" fmla="*/ 139894 h 228355"/>
              <a:gd name="connsiteX112" fmla="*/ 208824 w 228245"/>
              <a:gd name="connsiteY112" fmla="*/ 135236 h 228355"/>
              <a:gd name="connsiteX113" fmla="*/ 206542 w 228245"/>
              <a:gd name="connsiteY113" fmla="*/ 131149 h 228355"/>
              <a:gd name="connsiteX114" fmla="*/ 208063 w 228245"/>
              <a:gd name="connsiteY114" fmla="*/ 117651 h 228355"/>
              <a:gd name="connsiteX115" fmla="*/ 211201 w 228245"/>
              <a:gd name="connsiteY115" fmla="*/ 114230 h 228355"/>
              <a:gd name="connsiteX116" fmla="*/ 224986 w 228245"/>
              <a:gd name="connsiteY116" fmla="*/ 112614 h 228355"/>
              <a:gd name="connsiteX117" fmla="*/ 228152 w 228245"/>
              <a:gd name="connsiteY117" fmla="*/ 108954 h 228355"/>
              <a:gd name="connsiteX118" fmla="*/ 228123 w 228245"/>
              <a:gd name="connsiteY118" fmla="*/ 108717 h 228355"/>
              <a:gd name="connsiteX119" fmla="*/ 226507 w 228245"/>
              <a:gd name="connsiteY119" fmla="*/ 93698 h 228355"/>
              <a:gd name="connsiteX120" fmla="*/ 222514 w 228245"/>
              <a:gd name="connsiteY120" fmla="*/ 90562 h 228355"/>
              <a:gd name="connsiteX121" fmla="*/ 208729 w 228245"/>
              <a:gd name="connsiteY121" fmla="*/ 92082 h 228355"/>
              <a:gd name="connsiteX122" fmla="*/ 204831 w 228245"/>
              <a:gd name="connsiteY122" fmla="*/ 89421 h 228355"/>
              <a:gd name="connsiteX123" fmla="*/ 200362 w 228245"/>
              <a:gd name="connsiteY123" fmla="*/ 76589 h 228355"/>
              <a:gd name="connsiteX124" fmla="*/ 201694 w 228245"/>
              <a:gd name="connsiteY124" fmla="*/ 72026 h 228355"/>
              <a:gd name="connsiteX125" fmla="*/ 213482 w 228245"/>
              <a:gd name="connsiteY125" fmla="*/ 64707 h 228355"/>
              <a:gd name="connsiteX126" fmla="*/ 214623 w 228245"/>
              <a:gd name="connsiteY126" fmla="*/ 59764 h 228355"/>
              <a:gd name="connsiteX127" fmla="*/ 206542 w 228245"/>
              <a:gd name="connsiteY127" fmla="*/ 47027 h 228355"/>
              <a:gd name="connsiteX128" fmla="*/ 201722 w 228245"/>
              <a:gd name="connsiteY128" fmla="*/ 45811 h 228355"/>
              <a:gd name="connsiteX129" fmla="*/ 201598 w 228245"/>
              <a:gd name="connsiteY129" fmla="*/ 45887 h 228355"/>
              <a:gd name="connsiteX130" fmla="*/ 162524 w 228245"/>
              <a:gd name="connsiteY130" fmla="*/ 162326 h 228355"/>
              <a:gd name="connsiteX131" fmla="*/ 65723 w 228245"/>
              <a:gd name="connsiteY131" fmla="*/ 162345 h 228355"/>
              <a:gd name="connsiteX132" fmla="*/ 65694 w 228245"/>
              <a:gd name="connsiteY132" fmla="*/ 65563 h 228355"/>
              <a:gd name="connsiteX133" fmla="*/ 162505 w 228245"/>
              <a:gd name="connsiteY133" fmla="*/ 65544 h 228355"/>
              <a:gd name="connsiteX134" fmla="*/ 162524 w 228245"/>
              <a:gd name="connsiteY134" fmla="*/ 65563 h 228355"/>
              <a:gd name="connsiteX135" fmla="*/ 162524 w 228245"/>
              <a:gd name="connsiteY135" fmla="*/ 162326 h 228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</a:cxnLst>
            <a:rect l="l" t="t" r="r" b="b"/>
            <a:pathLst>
              <a:path w="228245" h="228355">
                <a:moveTo>
                  <a:pt x="201598" y="45887"/>
                </a:moveTo>
                <a:lnTo>
                  <a:pt x="189905" y="53301"/>
                </a:lnTo>
                <a:cubicBezTo>
                  <a:pt x="188374" y="54232"/>
                  <a:pt x="186397" y="53909"/>
                  <a:pt x="185246" y="52540"/>
                </a:cubicBezTo>
                <a:cubicBezTo>
                  <a:pt x="183725" y="50829"/>
                  <a:pt x="182204" y="49118"/>
                  <a:pt x="180588" y="47503"/>
                </a:cubicBezTo>
                <a:cubicBezTo>
                  <a:pt x="178971" y="45887"/>
                  <a:pt x="177355" y="44366"/>
                  <a:pt x="175644" y="42940"/>
                </a:cubicBezTo>
                <a:cubicBezTo>
                  <a:pt x="174227" y="41809"/>
                  <a:pt x="173904" y="39803"/>
                  <a:pt x="174883" y="38282"/>
                </a:cubicBezTo>
                <a:lnTo>
                  <a:pt x="182299" y="26496"/>
                </a:lnTo>
                <a:cubicBezTo>
                  <a:pt x="183278" y="24804"/>
                  <a:pt x="182784" y="22646"/>
                  <a:pt x="181158" y="21553"/>
                </a:cubicBezTo>
                <a:lnTo>
                  <a:pt x="168324" y="13569"/>
                </a:lnTo>
                <a:cubicBezTo>
                  <a:pt x="166641" y="12533"/>
                  <a:pt x="164435" y="13046"/>
                  <a:pt x="163380" y="14709"/>
                </a:cubicBezTo>
                <a:lnTo>
                  <a:pt x="156060" y="26401"/>
                </a:lnTo>
                <a:cubicBezTo>
                  <a:pt x="155090" y="27922"/>
                  <a:pt x="153141" y="28492"/>
                  <a:pt x="151496" y="27732"/>
                </a:cubicBezTo>
                <a:cubicBezTo>
                  <a:pt x="147322" y="25964"/>
                  <a:pt x="143035" y="24471"/>
                  <a:pt x="138661" y="23264"/>
                </a:cubicBezTo>
                <a:cubicBezTo>
                  <a:pt x="136931" y="22808"/>
                  <a:pt x="135800" y="21144"/>
                  <a:pt x="135999" y="19367"/>
                </a:cubicBezTo>
                <a:lnTo>
                  <a:pt x="137520" y="5679"/>
                </a:lnTo>
                <a:cubicBezTo>
                  <a:pt x="137796" y="3759"/>
                  <a:pt x="136456" y="1972"/>
                  <a:pt x="134526" y="1706"/>
                </a:cubicBezTo>
                <a:cubicBezTo>
                  <a:pt x="134478" y="1697"/>
                  <a:pt x="134431" y="1697"/>
                  <a:pt x="134383" y="1687"/>
                </a:cubicBezTo>
                <a:lnTo>
                  <a:pt x="119457" y="-24"/>
                </a:lnTo>
                <a:cubicBezTo>
                  <a:pt x="117489" y="-252"/>
                  <a:pt x="115711" y="1155"/>
                  <a:pt x="115464" y="3113"/>
                </a:cubicBezTo>
                <a:lnTo>
                  <a:pt x="113943" y="16896"/>
                </a:lnTo>
                <a:cubicBezTo>
                  <a:pt x="113715" y="18683"/>
                  <a:pt x="112231" y="20051"/>
                  <a:pt x="110425" y="20127"/>
                </a:cubicBezTo>
                <a:cubicBezTo>
                  <a:pt x="105890" y="20299"/>
                  <a:pt x="101384" y="20812"/>
                  <a:pt x="96925" y="21648"/>
                </a:cubicBezTo>
                <a:cubicBezTo>
                  <a:pt x="95166" y="21943"/>
                  <a:pt x="93455" y="20945"/>
                  <a:pt x="92837" y="19272"/>
                </a:cubicBezTo>
                <a:lnTo>
                  <a:pt x="88274" y="6250"/>
                </a:lnTo>
                <a:cubicBezTo>
                  <a:pt x="87598" y="4396"/>
                  <a:pt x="85592" y="3398"/>
                  <a:pt x="83710" y="3968"/>
                </a:cubicBezTo>
                <a:lnTo>
                  <a:pt x="69449" y="9006"/>
                </a:lnTo>
                <a:cubicBezTo>
                  <a:pt x="67605" y="9624"/>
                  <a:pt x="66607" y="11611"/>
                  <a:pt x="67225" y="13455"/>
                </a:cubicBezTo>
                <a:cubicBezTo>
                  <a:pt x="67234" y="13493"/>
                  <a:pt x="67253" y="13531"/>
                  <a:pt x="67263" y="13569"/>
                </a:cubicBezTo>
                <a:lnTo>
                  <a:pt x="71826" y="26686"/>
                </a:lnTo>
                <a:cubicBezTo>
                  <a:pt x="72368" y="28368"/>
                  <a:pt x="71655" y="30194"/>
                  <a:pt x="70115" y="31058"/>
                </a:cubicBezTo>
                <a:cubicBezTo>
                  <a:pt x="66093" y="33159"/>
                  <a:pt x="62253" y="35573"/>
                  <a:pt x="58611" y="38282"/>
                </a:cubicBezTo>
                <a:cubicBezTo>
                  <a:pt x="57252" y="39471"/>
                  <a:pt x="55217" y="39471"/>
                  <a:pt x="53858" y="38282"/>
                </a:cubicBezTo>
                <a:lnTo>
                  <a:pt x="44351" y="28777"/>
                </a:lnTo>
                <a:cubicBezTo>
                  <a:pt x="42991" y="27389"/>
                  <a:pt x="40766" y="27361"/>
                  <a:pt x="39378" y="28711"/>
                </a:cubicBezTo>
                <a:cubicBezTo>
                  <a:pt x="39359" y="28730"/>
                  <a:pt x="39331" y="28758"/>
                  <a:pt x="39312" y="28777"/>
                </a:cubicBezTo>
                <a:lnTo>
                  <a:pt x="28664" y="39423"/>
                </a:lnTo>
                <a:cubicBezTo>
                  <a:pt x="27247" y="40830"/>
                  <a:pt x="27238" y="43111"/>
                  <a:pt x="28635" y="44527"/>
                </a:cubicBezTo>
                <a:cubicBezTo>
                  <a:pt x="28645" y="44537"/>
                  <a:pt x="28654" y="44546"/>
                  <a:pt x="28664" y="44556"/>
                </a:cubicBezTo>
                <a:lnTo>
                  <a:pt x="38171" y="54061"/>
                </a:lnTo>
                <a:cubicBezTo>
                  <a:pt x="39302" y="55411"/>
                  <a:pt x="39302" y="57369"/>
                  <a:pt x="38171" y="58719"/>
                </a:cubicBezTo>
                <a:cubicBezTo>
                  <a:pt x="35518" y="62397"/>
                  <a:pt x="33104" y="66237"/>
                  <a:pt x="30946" y="70220"/>
                </a:cubicBezTo>
                <a:cubicBezTo>
                  <a:pt x="30137" y="71827"/>
                  <a:pt x="28274" y="72597"/>
                  <a:pt x="26572" y="72026"/>
                </a:cubicBezTo>
                <a:lnTo>
                  <a:pt x="13453" y="67464"/>
                </a:lnTo>
                <a:cubicBezTo>
                  <a:pt x="11589" y="66827"/>
                  <a:pt x="9564" y="67796"/>
                  <a:pt x="8889" y="69650"/>
                </a:cubicBezTo>
                <a:lnTo>
                  <a:pt x="3945" y="83813"/>
                </a:lnTo>
                <a:cubicBezTo>
                  <a:pt x="3270" y="85638"/>
                  <a:pt x="4192" y="87662"/>
                  <a:pt x="6018" y="88337"/>
                </a:cubicBezTo>
                <a:cubicBezTo>
                  <a:pt x="6056" y="88347"/>
                  <a:pt x="6094" y="88366"/>
                  <a:pt x="6132" y="88375"/>
                </a:cubicBezTo>
                <a:lnTo>
                  <a:pt x="19252" y="93033"/>
                </a:lnTo>
                <a:cubicBezTo>
                  <a:pt x="20944" y="93622"/>
                  <a:pt x="21923" y="95381"/>
                  <a:pt x="21533" y="97120"/>
                </a:cubicBezTo>
                <a:cubicBezTo>
                  <a:pt x="20697" y="101578"/>
                  <a:pt x="20183" y="106084"/>
                  <a:pt x="20012" y="110618"/>
                </a:cubicBezTo>
                <a:cubicBezTo>
                  <a:pt x="19936" y="112367"/>
                  <a:pt x="18615" y="113811"/>
                  <a:pt x="16875" y="114040"/>
                </a:cubicBezTo>
                <a:lnTo>
                  <a:pt x="3090" y="115655"/>
                </a:lnTo>
                <a:cubicBezTo>
                  <a:pt x="1207" y="115798"/>
                  <a:pt x="-209" y="117433"/>
                  <a:pt x="-76" y="119315"/>
                </a:cubicBezTo>
                <a:cubicBezTo>
                  <a:pt x="-67" y="119401"/>
                  <a:pt x="-57" y="119477"/>
                  <a:pt x="-48" y="119553"/>
                </a:cubicBezTo>
                <a:lnTo>
                  <a:pt x="1569" y="134571"/>
                </a:lnTo>
                <a:cubicBezTo>
                  <a:pt x="1816" y="136529"/>
                  <a:pt x="3594" y="137936"/>
                  <a:pt x="5561" y="137708"/>
                </a:cubicBezTo>
                <a:lnTo>
                  <a:pt x="19347" y="136187"/>
                </a:lnTo>
                <a:cubicBezTo>
                  <a:pt x="21125" y="135987"/>
                  <a:pt x="22789" y="137118"/>
                  <a:pt x="23245" y="138848"/>
                </a:cubicBezTo>
                <a:cubicBezTo>
                  <a:pt x="24405" y="143230"/>
                  <a:pt x="25897" y="147527"/>
                  <a:pt x="27713" y="151680"/>
                </a:cubicBezTo>
                <a:cubicBezTo>
                  <a:pt x="28369" y="153344"/>
                  <a:pt x="27780" y="155245"/>
                  <a:pt x="26287" y="156243"/>
                </a:cubicBezTo>
                <a:lnTo>
                  <a:pt x="14593" y="163562"/>
                </a:lnTo>
                <a:cubicBezTo>
                  <a:pt x="12929" y="164560"/>
                  <a:pt x="12378" y="166718"/>
                  <a:pt x="13376" y="168381"/>
                </a:cubicBezTo>
                <a:cubicBezTo>
                  <a:pt x="13405" y="168429"/>
                  <a:pt x="13424" y="168467"/>
                  <a:pt x="13453" y="168505"/>
                </a:cubicBezTo>
                <a:lnTo>
                  <a:pt x="21533" y="181242"/>
                </a:lnTo>
                <a:cubicBezTo>
                  <a:pt x="22532" y="182905"/>
                  <a:pt x="24690" y="183457"/>
                  <a:pt x="26354" y="182459"/>
                </a:cubicBezTo>
                <a:cubicBezTo>
                  <a:pt x="26401" y="182430"/>
                  <a:pt x="26439" y="182411"/>
                  <a:pt x="26477" y="182383"/>
                </a:cubicBezTo>
                <a:lnTo>
                  <a:pt x="38171" y="175063"/>
                </a:lnTo>
                <a:cubicBezTo>
                  <a:pt x="39664" y="174065"/>
                  <a:pt x="41679" y="174351"/>
                  <a:pt x="42830" y="175729"/>
                </a:cubicBezTo>
                <a:cubicBezTo>
                  <a:pt x="44351" y="177440"/>
                  <a:pt x="45872" y="179151"/>
                  <a:pt x="47488" y="180767"/>
                </a:cubicBezTo>
                <a:cubicBezTo>
                  <a:pt x="49104" y="182383"/>
                  <a:pt x="50720" y="183903"/>
                  <a:pt x="52432" y="185329"/>
                </a:cubicBezTo>
                <a:cubicBezTo>
                  <a:pt x="53772" y="186498"/>
                  <a:pt x="54086" y="188456"/>
                  <a:pt x="53192" y="189987"/>
                </a:cubicBezTo>
                <a:lnTo>
                  <a:pt x="45777" y="201773"/>
                </a:lnTo>
                <a:cubicBezTo>
                  <a:pt x="44798" y="203465"/>
                  <a:pt x="45292" y="205623"/>
                  <a:pt x="46918" y="206716"/>
                </a:cubicBezTo>
                <a:lnTo>
                  <a:pt x="59657" y="214700"/>
                </a:lnTo>
                <a:cubicBezTo>
                  <a:pt x="61283" y="215765"/>
                  <a:pt x="63460" y="215309"/>
                  <a:pt x="64525" y="213683"/>
                </a:cubicBezTo>
                <a:cubicBezTo>
                  <a:pt x="64553" y="213636"/>
                  <a:pt x="64572" y="213598"/>
                  <a:pt x="64601" y="213560"/>
                </a:cubicBezTo>
                <a:lnTo>
                  <a:pt x="72016" y="201868"/>
                </a:lnTo>
                <a:cubicBezTo>
                  <a:pt x="72957" y="200357"/>
                  <a:pt x="74869" y="199787"/>
                  <a:pt x="76485" y="200538"/>
                </a:cubicBezTo>
                <a:cubicBezTo>
                  <a:pt x="80668" y="202296"/>
                  <a:pt x="84956" y="203788"/>
                  <a:pt x="89319" y="205005"/>
                </a:cubicBezTo>
                <a:cubicBezTo>
                  <a:pt x="91088" y="205423"/>
                  <a:pt x="92266" y="207096"/>
                  <a:pt x="92076" y="208902"/>
                </a:cubicBezTo>
                <a:lnTo>
                  <a:pt x="90460" y="222590"/>
                </a:lnTo>
                <a:cubicBezTo>
                  <a:pt x="90242" y="224576"/>
                  <a:pt x="91668" y="226354"/>
                  <a:pt x="93654" y="226582"/>
                </a:cubicBezTo>
                <a:cubicBezTo>
                  <a:pt x="93664" y="226582"/>
                  <a:pt x="93683" y="226582"/>
                  <a:pt x="93692" y="226582"/>
                </a:cubicBezTo>
                <a:lnTo>
                  <a:pt x="108619" y="228293"/>
                </a:lnTo>
                <a:cubicBezTo>
                  <a:pt x="110568" y="228464"/>
                  <a:pt x="112317" y="227095"/>
                  <a:pt x="112612" y="225156"/>
                </a:cubicBezTo>
                <a:lnTo>
                  <a:pt x="114133" y="211374"/>
                </a:lnTo>
                <a:cubicBezTo>
                  <a:pt x="114361" y="209587"/>
                  <a:pt x="115844" y="208218"/>
                  <a:pt x="117651" y="208142"/>
                </a:cubicBezTo>
                <a:cubicBezTo>
                  <a:pt x="122185" y="207961"/>
                  <a:pt x="126692" y="207457"/>
                  <a:pt x="131151" y="206621"/>
                </a:cubicBezTo>
                <a:cubicBezTo>
                  <a:pt x="132909" y="206326"/>
                  <a:pt x="134621" y="207324"/>
                  <a:pt x="135239" y="208997"/>
                </a:cubicBezTo>
                <a:lnTo>
                  <a:pt x="139802" y="222020"/>
                </a:lnTo>
                <a:cubicBezTo>
                  <a:pt x="140430" y="223911"/>
                  <a:pt x="142474" y="224928"/>
                  <a:pt x="144366" y="224301"/>
                </a:cubicBezTo>
                <a:lnTo>
                  <a:pt x="158626" y="219263"/>
                </a:lnTo>
                <a:cubicBezTo>
                  <a:pt x="160480" y="218588"/>
                  <a:pt x="161450" y="216563"/>
                  <a:pt x="160813" y="214700"/>
                </a:cubicBezTo>
                <a:lnTo>
                  <a:pt x="156250" y="201583"/>
                </a:lnTo>
                <a:cubicBezTo>
                  <a:pt x="155670" y="199901"/>
                  <a:pt x="156392" y="198047"/>
                  <a:pt x="157961" y="197211"/>
                </a:cubicBezTo>
                <a:cubicBezTo>
                  <a:pt x="161982" y="195110"/>
                  <a:pt x="165823" y="192696"/>
                  <a:pt x="169464" y="189987"/>
                </a:cubicBezTo>
                <a:cubicBezTo>
                  <a:pt x="170824" y="188799"/>
                  <a:pt x="172859" y="188799"/>
                  <a:pt x="174218" y="189987"/>
                </a:cubicBezTo>
                <a:lnTo>
                  <a:pt x="183725" y="199492"/>
                </a:lnTo>
                <a:cubicBezTo>
                  <a:pt x="185085" y="200880"/>
                  <a:pt x="187309" y="200908"/>
                  <a:pt x="188697" y="199559"/>
                </a:cubicBezTo>
                <a:cubicBezTo>
                  <a:pt x="188726" y="199540"/>
                  <a:pt x="188745" y="199511"/>
                  <a:pt x="188764" y="199492"/>
                </a:cubicBezTo>
                <a:lnTo>
                  <a:pt x="199412" y="188846"/>
                </a:lnTo>
                <a:cubicBezTo>
                  <a:pt x="200828" y="187439"/>
                  <a:pt x="200838" y="185158"/>
                  <a:pt x="199440" y="183742"/>
                </a:cubicBezTo>
                <a:cubicBezTo>
                  <a:pt x="199431" y="183732"/>
                  <a:pt x="199421" y="183723"/>
                  <a:pt x="199412" y="183713"/>
                </a:cubicBezTo>
                <a:lnTo>
                  <a:pt x="189905" y="174208"/>
                </a:lnTo>
                <a:cubicBezTo>
                  <a:pt x="188726" y="172877"/>
                  <a:pt x="188726" y="170881"/>
                  <a:pt x="189905" y="169550"/>
                </a:cubicBezTo>
                <a:cubicBezTo>
                  <a:pt x="192557" y="165872"/>
                  <a:pt x="194972" y="162032"/>
                  <a:pt x="197130" y="158049"/>
                </a:cubicBezTo>
                <a:cubicBezTo>
                  <a:pt x="197938" y="156443"/>
                  <a:pt x="199802" y="155673"/>
                  <a:pt x="201504" y="156243"/>
                </a:cubicBezTo>
                <a:lnTo>
                  <a:pt x="214528" y="160806"/>
                </a:lnTo>
                <a:cubicBezTo>
                  <a:pt x="216401" y="161499"/>
                  <a:pt x="218474" y="160539"/>
                  <a:pt x="219168" y="158667"/>
                </a:cubicBezTo>
                <a:cubicBezTo>
                  <a:pt x="219177" y="158648"/>
                  <a:pt x="219177" y="158638"/>
                  <a:pt x="219187" y="158619"/>
                </a:cubicBezTo>
                <a:lnTo>
                  <a:pt x="224130" y="144456"/>
                </a:lnTo>
                <a:cubicBezTo>
                  <a:pt x="224767" y="142593"/>
                  <a:pt x="223798" y="140569"/>
                  <a:pt x="221944" y="139894"/>
                </a:cubicBezTo>
                <a:lnTo>
                  <a:pt x="208824" y="135236"/>
                </a:lnTo>
                <a:cubicBezTo>
                  <a:pt x="207103" y="134685"/>
                  <a:pt x="206105" y="132898"/>
                  <a:pt x="206542" y="131149"/>
                </a:cubicBezTo>
                <a:cubicBezTo>
                  <a:pt x="207331" y="126691"/>
                  <a:pt x="207845" y="122176"/>
                  <a:pt x="208063" y="117651"/>
                </a:cubicBezTo>
                <a:cubicBezTo>
                  <a:pt x="208054" y="115865"/>
                  <a:pt x="209423" y="114382"/>
                  <a:pt x="211201" y="114230"/>
                </a:cubicBezTo>
                <a:lnTo>
                  <a:pt x="224986" y="112614"/>
                </a:lnTo>
                <a:cubicBezTo>
                  <a:pt x="226869" y="112471"/>
                  <a:pt x="228285" y="110836"/>
                  <a:pt x="228152" y="108954"/>
                </a:cubicBezTo>
                <a:cubicBezTo>
                  <a:pt x="228142" y="108869"/>
                  <a:pt x="228133" y="108793"/>
                  <a:pt x="228123" y="108717"/>
                </a:cubicBezTo>
                <a:lnTo>
                  <a:pt x="226507" y="93698"/>
                </a:lnTo>
                <a:cubicBezTo>
                  <a:pt x="226260" y="91740"/>
                  <a:pt x="224482" y="90333"/>
                  <a:pt x="222514" y="90562"/>
                </a:cubicBezTo>
                <a:lnTo>
                  <a:pt x="208729" y="92082"/>
                </a:lnTo>
                <a:cubicBezTo>
                  <a:pt x="206951" y="92282"/>
                  <a:pt x="205287" y="91151"/>
                  <a:pt x="204831" y="89421"/>
                </a:cubicBezTo>
                <a:cubicBezTo>
                  <a:pt x="203671" y="85039"/>
                  <a:pt x="202178" y="80743"/>
                  <a:pt x="200362" y="76589"/>
                </a:cubicBezTo>
                <a:cubicBezTo>
                  <a:pt x="199688" y="74944"/>
                  <a:pt x="200239" y="73053"/>
                  <a:pt x="201694" y="72026"/>
                </a:cubicBezTo>
                <a:lnTo>
                  <a:pt x="213482" y="64707"/>
                </a:lnTo>
                <a:cubicBezTo>
                  <a:pt x="215146" y="63652"/>
                  <a:pt x="215660" y="61447"/>
                  <a:pt x="214623" y="59764"/>
                </a:cubicBezTo>
                <a:lnTo>
                  <a:pt x="206542" y="47027"/>
                </a:lnTo>
                <a:cubicBezTo>
                  <a:pt x="205544" y="45364"/>
                  <a:pt x="203386" y="44813"/>
                  <a:pt x="201722" y="45811"/>
                </a:cubicBezTo>
                <a:cubicBezTo>
                  <a:pt x="201674" y="45839"/>
                  <a:pt x="201636" y="45858"/>
                  <a:pt x="201598" y="45887"/>
                </a:cubicBezTo>
                <a:close/>
                <a:moveTo>
                  <a:pt x="162524" y="162326"/>
                </a:moveTo>
                <a:cubicBezTo>
                  <a:pt x="135800" y="189055"/>
                  <a:pt x="92457" y="189065"/>
                  <a:pt x="65723" y="162345"/>
                </a:cubicBezTo>
                <a:cubicBezTo>
                  <a:pt x="38979" y="135626"/>
                  <a:pt x="38970" y="92291"/>
                  <a:pt x="65694" y="65563"/>
                </a:cubicBezTo>
                <a:cubicBezTo>
                  <a:pt x="92419" y="38834"/>
                  <a:pt x="135762" y="38824"/>
                  <a:pt x="162505" y="65544"/>
                </a:cubicBezTo>
                <a:cubicBezTo>
                  <a:pt x="162505" y="65544"/>
                  <a:pt x="162515" y="65553"/>
                  <a:pt x="162524" y="65563"/>
                </a:cubicBezTo>
                <a:cubicBezTo>
                  <a:pt x="189239" y="92291"/>
                  <a:pt x="189239" y="135597"/>
                  <a:pt x="162524" y="162326"/>
                </a:cubicBezTo>
                <a:close/>
              </a:path>
            </a:pathLst>
          </a:custGeom>
          <a:solidFill>
            <a:schemeClr val="accent3">
              <a:alpha val="30000"/>
            </a:schemeClr>
          </a:solidFill>
          <a:ln w="9507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30" name="Freeform 29">
            <a:extLst>
              <a:ext uri="{FF2B5EF4-FFF2-40B4-BE49-F238E27FC236}">
                <a16:creationId xmlns:a16="http://schemas.microsoft.com/office/drawing/2014/main" id="{6E10135C-9AD0-274B-84CF-2CEB85E80768}"/>
              </a:ext>
            </a:extLst>
          </p:cNvPr>
          <p:cNvSpPr/>
          <p:nvPr/>
        </p:nvSpPr>
        <p:spPr>
          <a:xfrm>
            <a:off x="7881537" y="4614473"/>
            <a:ext cx="840451" cy="840286"/>
          </a:xfrm>
          <a:custGeom>
            <a:avLst/>
            <a:gdLst>
              <a:gd name="connsiteX0" fmla="*/ 746880 w 746880"/>
              <a:gd name="connsiteY0" fmla="*/ 373367 h 746734"/>
              <a:gd name="connsiteX1" fmla="*/ 373440 w 746880"/>
              <a:gd name="connsiteY1" fmla="*/ 746735 h 746734"/>
              <a:gd name="connsiteX2" fmla="*/ 0 w 746880"/>
              <a:gd name="connsiteY2" fmla="*/ 373367 h 746734"/>
              <a:gd name="connsiteX3" fmla="*/ 373440 w 746880"/>
              <a:gd name="connsiteY3" fmla="*/ 0 h 746734"/>
              <a:gd name="connsiteX4" fmla="*/ 746880 w 746880"/>
              <a:gd name="connsiteY4" fmla="*/ 373367 h 746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880" h="746734">
                <a:moveTo>
                  <a:pt x="746880" y="373367"/>
                </a:moveTo>
                <a:cubicBezTo>
                  <a:pt x="746880" y="579572"/>
                  <a:pt x="579686" y="746735"/>
                  <a:pt x="373440" y="746735"/>
                </a:cubicBezTo>
                <a:cubicBezTo>
                  <a:pt x="167195" y="746735"/>
                  <a:pt x="0" y="579573"/>
                  <a:pt x="0" y="373367"/>
                </a:cubicBezTo>
                <a:cubicBezTo>
                  <a:pt x="0" y="167162"/>
                  <a:pt x="167195" y="0"/>
                  <a:pt x="373440" y="0"/>
                </a:cubicBezTo>
                <a:cubicBezTo>
                  <a:pt x="579686" y="0"/>
                  <a:pt x="746880" y="167162"/>
                  <a:pt x="746880" y="373367"/>
                </a:cubicBezTo>
                <a:close/>
              </a:path>
            </a:pathLst>
          </a:custGeom>
          <a:solidFill>
            <a:schemeClr val="accent5"/>
          </a:solidFill>
          <a:ln w="9507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31" name="Freeform 30">
            <a:extLst>
              <a:ext uri="{FF2B5EF4-FFF2-40B4-BE49-F238E27FC236}">
                <a16:creationId xmlns:a16="http://schemas.microsoft.com/office/drawing/2014/main" id="{3CC1F815-2966-5E4D-953B-575DD997C2C1}"/>
              </a:ext>
            </a:extLst>
          </p:cNvPr>
          <p:cNvSpPr/>
          <p:nvPr/>
        </p:nvSpPr>
        <p:spPr>
          <a:xfrm>
            <a:off x="7536271" y="4269156"/>
            <a:ext cx="1531401" cy="1530601"/>
          </a:xfrm>
          <a:custGeom>
            <a:avLst/>
            <a:gdLst>
              <a:gd name="connsiteX0" fmla="*/ 1201933 w 1360904"/>
              <a:gd name="connsiteY0" fmla="*/ 274030 h 1360193"/>
              <a:gd name="connsiteX1" fmla="*/ 1131865 w 1360904"/>
              <a:gd name="connsiteY1" fmla="*/ 318040 h 1360193"/>
              <a:gd name="connsiteX2" fmla="*/ 1104104 w 1360904"/>
              <a:gd name="connsiteY2" fmla="*/ 313667 h 1360193"/>
              <a:gd name="connsiteX3" fmla="*/ 1076439 w 1360904"/>
              <a:gd name="connsiteY3" fmla="*/ 284011 h 1360193"/>
              <a:gd name="connsiteX4" fmla="*/ 1046777 w 1360904"/>
              <a:gd name="connsiteY4" fmla="*/ 256351 h 1360193"/>
              <a:gd name="connsiteX5" fmla="*/ 1042403 w 1360904"/>
              <a:gd name="connsiteY5" fmla="*/ 228595 h 1360193"/>
              <a:gd name="connsiteX6" fmla="*/ 1086421 w 1360904"/>
              <a:gd name="connsiteY6" fmla="*/ 158541 h 1360193"/>
              <a:gd name="connsiteX7" fmla="*/ 1080184 w 1360904"/>
              <a:gd name="connsiteY7" fmla="*/ 128809 h 1360193"/>
              <a:gd name="connsiteX8" fmla="*/ 1079861 w 1360904"/>
              <a:gd name="connsiteY8" fmla="*/ 128600 h 1360193"/>
              <a:gd name="connsiteX9" fmla="*/ 1003804 w 1360904"/>
              <a:gd name="connsiteY9" fmla="*/ 81073 h 1360193"/>
              <a:gd name="connsiteX10" fmla="*/ 974237 w 1360904"/>
              <a:gd name="connsiteY10" fmla="*/ 87822 h 1360193"/>
              <a:gd name="connsiteX11" fmla="*/ 930314 w 1360904"/>
              <a:gd name="connsiteY11" fmla="*/ 157781 h 1360193"/>
              <a:gd name="connsiteX12" fmla="*/ 903409 w 1360904"/>
              <a:gd name="connsiteY12" fmla="*/ 165860 h 1360193"/>
              <a:gd name="connsiteX13" fmla="*/ 827352 w 1360904"/>
              <a:gd name="connsiteY13" fmla="*/ 139150 h 1360193"/>
              <a:gd name="connsiteX14" fmla="*/ 811285 w 1360904"/>
              <a:gd name="connsiteY14" fmla="*/ 115958 h 1360193"/>
              <a:gd name="connsiteX15" fmla="*/ 820792 w 1360904"/>
              <a:gd name="connsiteY15" fmla="*/ 33832 h 1360193"/>
              <a:gd name="connsiteX16" fmla="*/ 801778 w 1360904"/>
              <a:gd name="connsiteY16" fmla="*/ 10164 h 1360193"/>
              <a:gd name="connsiteX17" fmla="*/ 712410 w 1360904"/>
              <a:gd name="connsiteY17" fmla="*/ 88 h 1360193"/>
              <a:gd name="connsiteX18" fmla="*/ 688757 w 1360904"/>
              <a:gd name="connsiteY18" fmla="*/ 18937 h 1360193"/>
              <a:gd name="connsiteX19" fmla="*/ 688738 w 1360904"/>
              <a:gd name="connsiteY19" fmla="*/ 19099 h 1360193"/>
              <a:gd name="connsiteX20" fmla="*/ 679231 w 1360904"/>
              <a:gd name="connsiteY20" fmla="*/ 101224 h 1360193"/>
              <a:gd name="connsiteX21" fmla="*/ 658410 w 1360904"/>
              <a:gd name="connsiteY21" fmla="*/ 120235 h 1360193"/>
              <a:gd name="connsiteX22" fmla="*/ 577885 w 1360904"/>
              <a:gd name="connsiteY22" fmla="*/ 129740 h 1360193"/>
              <a:gd name="connsiteX23" fmla="*/ 553356 w 1360904"/>
              <a:gd name="connsiteY23" fmla="*/ 115863 h 1360193"/>
              <a:gd name="connsiteX24" fmla="*/ 526071 w 1360904"/>
              <a:gd name="connsiteY24" fmla="*/ 37729 h 1360193"/>
              <a:gd name="connsiteX25" fmla="*/ 498785 w 1360904"/>
              <a:gd name="connsiteY25" fmla="*/ 24612 h 1360193"/>
              <a:gd name="connsiteX26" fmla="*/ 413887 w 1360904"/>
              <a:gd name="connsiteY26" fmla="*/ 54268 h 1360193"/>
              <a:gd name="connsiteX27" fmla="*/ 400767 w 1360904"/>
              <a:gd name="connsiteY27" fmla="*/ 81643 h 1360193"/>
              <a:gd name="connsiteX28" fmla="*/ 428052 w 1360904"/>
              <a:gd name="connsiteY28" fmla="*/ 159682 h 1360193"/>
              <a:gd name="connsiteX29" fmla="*/ 417595 w 1360904"/>
              <a:gd name="connsiteY29" fmla="*/ 185821 h 1360193"/>
              <a:gd name="connsiteX30" fmla="*/ 349048 w 1360904"/>
              <a:gd name="connsiteY30" fmla="*/ 228975 h 1360193"/>
              <a:gd name="connsiteX31" fmla="*/ 321002 w 1360904"/>
              <a:gd name="connsiteY31" fmla="*/ 227074 h 1360193"/>
              <a:gd name="connsiteX32" fmla="*/ 262248 w 1360904"/>
              <a:gd name="connsiteY32" fmla="*/ 168142 h 1360193"/>
              <a:gd name="connsiteX33" fmla="*/ 231920 w 1360904"/>
              <a:gd name="connsiteY33" fmla="*/ 168142 h 1360193"/>
              <a:gd name="connsiteX34" fmla="*/ 168413 w 1360904"/>
              <a:gd name="connsiteY34" fmla="*/ 231732 h 1360193"/>
              <a:gd name="connsiteX35" fmla="*/ 168413 w 1360904"/>
              <a:gd name="connsiteY35" fmla="*/ 261959 h 1360193"/>
              <a:gd name="connsiteX36" fmla="*/ 226977 w 1360904"/>
              <a:gd name="connsiteY36" fmla="*/ 320511 h 1360193"/>
              <a:gd name="connsiteX37" fmla="*/ 228783 w 1360904"/>
              <a:gd name="connsiteY37" fmla="*/ 349027 h 1360193"/>
              <a:gd name="connsiteX38" fmla="*/ 185621 w 1360904"/>
              <a:gd name="connsiteY38" fmla="*/ 417560 h 1360193"/>
              <a:gd name="connsiteX39" fmla="*/ 159476 w 1360904"/>
              <a:gd name="connsiteY39" fmla="*/ 428016 h 1360193"/>
              <a:gd name="connsiteX40" fmla="*/ 81423 w 1360904"/>
              <a:gd name="connsiteY40" fmla="*/ 400641 h 1360193"/>
              <a:gd name="connsiteX41" fmla="*/ 54166 w 1360904"/>
              <a:gd name="connsiteY41" fmla="*/ 413768 h 1360193"/>
              <a:gd name="connsiteX42" fmla="*/ 54137 w 1360904"/>
              <a:gd name="connsiteY42" fmla="*/ 413853 h 1360193"/>
              <a:gd name="connsiteX43" fmla="*/ 24570 w 1360904"/>
              <a:gd name="connsiteY43" fmla="*/ 498260 h 1360193"/>
              <a:gd name="connsiteX44" fmla="*/ 37661 w 1360904"/>
              <a:gd name="connsiteY44" fmla="*/ 525531 h 1360193"/>
              <a:gd name="connsiteX45" fmla="*/ 37690 w 1360904"/>
              <a:gd name="connsiteY45" fmla="*/ 525540 h 1360193"/>
              <a:gd name="connsiteX46" fmla="*/ 115743 w 1360904"/>
              <a:gd name="connsiteY46" fmla="*/ 552915 h 1360193"/>
              <a:gd name="connsiteX47" fmla="*/ 129719 w 1360904"/>
              <a:gd name="connsiteY47" fmla="*/ 577344 h 1360193"/>
              <a:gd name="connsiteX48" fmla="*/ 120211 w 1360904"/>
              <a:gd name="connsiteY48" fmla="*/ 657853 h 1360193"/>
              <a:gd name="connsiteX49" fmla="*/ 101197 w 1360904"/>
              <a:gd name="connsiteY49" fmla="*/ 678670 h 1360193"/>
              <a:gd name="connsiteX50" fmla="*/ 19056 w 1360904"/>
              <a:gd name="connsiteY50" fmla="*/ 688175 h 1360193"/>
              <a:gd name="connsiteX51" fmla="*/ 41 w 1360904"/>
              <a:gd name="connsiteY51" fmla="*/ 711843 h 1360193"/>
              <a:gd name="connsiteX52" fmla="*/ 10119 w 1360904"/>
              <a:gd name="connsiteY52" fmla="*/ 801193 h 1360193"/>
              <a:gd name="connsiteX53" fmla="*/ 33792 w 1360904"/>
              <a:gd name="connsiteY53" fmla="*/ 820204 h 1360193"/>
              <a:gd name="connsiteX54" fmla="*/ 115933 w 1360904"/>
              <a:gd name="connsiteY54" fmla="*/ 810699 h 1360193"/>
              <a:gd name="connsiteX55" fmla="*/ 139036 w 1360904"/>
              <a:gd name="connsiteY55" fmla="*/ 826762 h 1360193"/>
              <a:gd name="connsiteX56" fmla="*/ 165846 w 1360904"/>
              <a:gd name="connsiteY56" fmla="*/ 903280 h 1360193"/>
              <a:gd name="connsiteX57" fmla="*/ 157670 w 1360904"/>
              <a:gd name="connsiteY57" fmla="*/ 930180 h 1360193"/>
              <a:gd name="connsiteX58" fmla="*/ 87792 w 1360904"/>
              <a:gd name="connsiteY58" fmla="*/ 974189 h 1360193"/>
              <a:gd name="connsiteX59" fmla="*/ 80957 w 1360904"/>
              <a:gd name="connsiteY59" fmla="*/ 1003513 h 1360193"/>
              <a:gd name="connsiteX60" fmla="*/ 81042 w 1360904"/>
              <a:gd name="connsiteY60" fmla="*/ 1003656 h 1360193"/>
              <a:gd name="connsiteX61" fmla="*/ 128578 w 1360904"/>
              <a:gd name="connsiteY61" fmla="*/ 1079698 h 1360193"/>
              <a:gd name="connsiteX62" fmla="*/ 158145 w 1360904"/>
              <a:gd name="connsiteY62" fmla="*/ 1086447 h 1360193"/>
              <a:gd name="connsiteX63" fmla="*/ 228117 w 1360904"/>
              <a:gd name="connsiteY63" fmla="*/ 1042437 h 1360193"/>
              <a:gd name="connsiteX64" fmla="*/ 255973 w 1360904"/>
              <a:gd name="connsiteY64" fmla="*/ 1046810 h 1360193"/>
              <a:gd name="connsiteX65" fmla="*/ 283544 w 1360904"/>
              <a:gd name="connsiteY65" fmla="*/ 1076466 h 1360193"/>
              <a:gd name="connsiteX66" fmla="*/ 313301 w 1360904"/>
              <a:gd name="connsiteY66" fmla="*/ 1104126 h 1360193"/>
              <a:gd name="connsiteX67" fmla="*/ 317674 w 1360904"/>
              <a:gd name="connsiteY67" fmla="*/ 1131882 h 1360193"/>
              <a:gd name="connsiteX68" fmla="*/ 273657 w 1360904"/>
              <a:gd name="connsiteY68" fmla="*/ 1201936 h 1360193"/>
              <a:gd name="connsiteX69" fmla="*/ 280312 w 1360904"/>
              <a:gd name="connsiteY69" fmla="*/ 1231440 h 1360193"/>
              <a:gd name="connsiteX70" fmla="*/ 280407 w 1360904"/>
              <a:gd name="connsiteY70" fmla="*/ 1231497 h 1360193"/>
              <a:gd name="connsiteX71" fmla="*/ 356464 w 1360904"/>
              <a:gd name="connsiteY71" fmla="*/ 1279024 h 1360193"/>
              <a:gd name="connsiteX72" fmla="*/ 386031 w 1360904"/>
              <a:gd name="connsiteY72" fmla="*/ 1272275 h 1360193"/>
              <a:gd name="connsiteX73" fmla="*/ 429954 w 1360904"/>
              <a:gd name="connsiteY73" fmla="*/ 1202316 h 1360193"/>
              <a:gd name="connsiteX74" fmla="*/ 456954 w 1360904"/>
              <a:gd name="connsiteY74" fmla="*/ 1194236 h 1360193"/>
              <a:gd name="connsiteX75" fmla="*/ 533011 w 1360904"/>
              <a:gd name="connsiteY75" fmla="*/ 1220946 h 1360193"/>
              <a:gd name="connsiteX76" fmla="*/ 549078 w 1360904"/>
              <a:gd name="connsiteY76" fmla="*/ 1244139 h 1360193"/>
              <a:gd name="connsiteX77" fmla="*/ 539571 w 1360904"/>
              <a:gd name="connsiteY77" fmla="*/ 1326265 h 1360193"/>
              <a:gd name="connsiteX78" fmla="*/ 558585 w 1360904"/>
              <a:gd name="connsiteY78" fmla="*/ 1349933 h 1360193"/>
              <a:gd name="connsiteX79" fmla="*/ 647857 w 1360904"/>
              <a:gd name="connsiteY79" fmla="*/ 1360008 h 1360193"/>
              <a:gd name="connsiteX80" fmla="*/ 671616 w 1360904"/>
              <a:gd name="connsiteY80" fmla="*/ 1341074 h 1360193"/>
              <a:gd name="connsiteX81" fmla="*/ 671625 w 1360904"/>
              <a:gd name="connsiteY81" fmla="*/ 1340998 h 1360193"/>
              <a:gd name="connsiteX82" fmla="*/ 681132 w 1360904"/>
              <a:gd name="connsiteY82" fmla="*/ 1258872 h 1360193"/>
              <a:gd name="connsiteX83" fmla="*/ 701858 w 1360904"/>
              <a:gd name="connsiteY83" fmla="*/ 1239862 h 1360193"/>
              <a:gd name="connsiteX84" fmla="*/ 782478 w 1360904"/>
              <a:gd name="connsiteY84" fmla="*/ 1230357 h 1360193"/>
              <a:gd name="connsiteX85" fmla="*/ 806911 w 1360904"/>
              <a:gd name="connsiteY85" fmla="*/ 1244234 h 1360193"/>
              <a:gd name="connsiteX86" fmla="*/ 834197 w 1360904"/>
              <a:gd name="connsiteY86" fmla="*/ 1322368 h 1360193"/>
              <a:gd name="connsiteX87" fmla="*/ 861321 w 1360904"/>
              <a:gd name="connsiteY87" fmla="*/ 1336065 h 1360193"/>
              <a:gd name="connsiteX88" fmla="*/ 862148 w 1360904"/>
              <a:gd name="connsiteY88" fmla="*/ 1335770 h 1360193"/>
              <a:gd name="connsiteX89" fmla="*/ 946952 w 1360904"/>
              <a:gd name="connsiteY89" fmla="*/ 1306114 h 1360193"/>
              <a:gd name="connsiteX90" fmla="*/ 960072 w 1360904"/>
              <a:gd name="connsiteY90" fmla="*/ 1278834 h 1360193"/>
              <a:gd name="connsiteX91" fmla="*/ 932786 w 1360904"/>
              <a:gd name="connsiteY91" fmla="*/ 1200700 h 1360193"/>
              <a:gd name="connsiteX92" fmla="*/ 943244 w 1360904"/>
              <a:gd name="connsiteY92" fmla="*/ 1174656 h 1360193"/>
              <a:gd name="connsiteX93" fmla="*/ 1011790 w 1360904"/>
              <a:gd name="connsiteY93" fmla="*/ 1131407 h 1360193"/>
              <a:gd name="connsiteX94" fmla="*/ 1040312 w 1360904"/>
              <a:gd name="connsiteY94" fmla="*/ 1133308 h 1360193"/>
              <a:gd name="connsiteX95" fmla="*/ 1098875 w 1360904"/>
              <a:gd name="connsiteY95" fmla="*/ 1192240 h 1360193"/>
              <a:gd name="connsiteX96" fmla="*/ 1129108 w 1360904"/>
              <a:gd name="connsiteY96" fmla="*/ 1192240 h 1360193"/>
              <a:gd name="connsiteX97" fmla="*/ 1192711 w 1360904"/>
              <a:gd name="connsiteY97" fmla="*/ 1128745 h 1360193"/>
              <a:gd name="connsiteX98" fmla="*/ 1192711 w 1360904"/>
              <a:gd name="connsiteY98" fmla="*/ 1098423 h 1360193"/>
              <a:gd name="connsiteX99" fmla="*/ 1134147 w 1360904"/>
              <a:gd name="connsiteY99" fmla="*/ 1039871 h 1360193"/>
              <a:gd name="connsiteX100" fmla="*/ 1132246 w 1360904"/>
              <a:gd name="connsiteY100" fmla="*/ 1011355 h 1360193"/>
              <a:gd name="connsiteX101" fmla="*/ 1174932 w 1360904"/>
              <a:gd name="connsiteY101" fmla="*/ 943202 h 1360193"/>
              <a:gd name="connsiteX102" fmla="*/ 1201077 w 1360904"/>
              <a:gd name="connsiteY102" fmla="*/ 932746 h 1360193"/>
              <a:gd name="connsiteX103" fmla="*/ 1279131 w 1360904"/>
              <a:gd name="connsiteY103" fmla="*/ 960122 h 1360193"/>
              <a:gd name="connsiteX104" fmla="*/ 1306388 w 1360904"/>
              <a:gd name="connsiteY104" fmla="*/ 946995 h 1360193"/>
              <a:gd name="connsiteX105" fmla="*/ 1306416 w 1360904"/>
              <a:gd name="connsiteY105" fmla="*/ 946909 h 1360193"/>
              <a:gd name="connsiteX106" fmla="*/ 1336174 w 1360904"/>
              <a:gd name="connsiteY106" fmla="*/ 862122 h 1360193"/>
              <a:gd name="connsiteX107" fmla="*/ 1323044 w 1360904"/>
              <a:gd name="connsiteY107" fmla="*/ 834870 h 1360193"/>
              <a:gd name="connsiteX108" fmla="*/ 1322959 w 1360904"/>
              <a:gd name="connsiteY108" fmla="*/ 834842 h 1360193"/>
              <a:gd name="connsiteX109" fmla="*/ 1244905 w 1360904"/>
              <a:gd name="connsiteY109" fmla="*/ 807467 h 1360193"/>
              <a:gd name="connsiteX110" fmla="*/ 1231025 w 1360904"/>
              <a:gd name="connsiteY110" fmla="*/ 783038 h 1360193"/>
              <a:gd name="connsiteX111" fmla="*/ 1240532 w 1360904"/>
              <a:gd name="connsiteY111" fmla="*/ 702528 h 1360193"/>
              <a:gd name="connsiteX112" fmla="*/ 1259546 w 1360904"/>
              <a:gd name="connsiteY112" fmla="*/ 681712 h 1360193"/>
              <a:gd name="connsiteX113" fmla="*/ 1341687 w 1360904"/>
              <a:gd name="connsiteY113" fmla="*/ 672207 h 1360193"/>
              <a:gd name="connsiteX114" fmla="*/ 1360702 w 1360904"/>
              <a:gd name="connsiteY114" fmla="*/ 648538 h 1360193"/>
              <a:gd name="connsiteX115" fmla="*/ 1350624 w 1360904"/>
              <a:gd name="connsiteY115" fmla="*/ 559189 h 1360193"/>
              <a:gd name="connsiteX116" fmla="*/ 1326932 w 1360904"/>
              <a:gd name="connsiteY116" fmla="*/ 540169 h 1360193"/>
              <a:gd name="connsiteX117" fmla="*/ 1326856 w 1360904"/>
              <a:gd name="connsiteY117" fmla="*/ 540178 h 1360193"/>
              <a:gd name="connsiteX118" fmla="*/ 1244810 w 1360904"/>
              <a:gd name="connsiteY118" fmla="*/ 549683 h 1360193"/>
              <a:gd name="connsiteX119" fmla="*/ 1221612 w 1360904"/>
              <a:gd name="connsiteY119" fmla="*/ 533619 h 1360193"/>
              <a:gd name="connsiteX120" fmla="*/ 1194897 w 1360904"/>
              <a:gd name="connsiteY120" fmla="*/ 457102 h 1360193"/>
              <a:gd name="connsiteX121" fmla="*/ 1202979 w 1360904"/>
              <a:gd name="connsiteY121" fmla="*/ 430202 h 1360193"/>
              <a:gd name="connsiteX122" fmla="*/ 1272951 w 1360904"/>
              <a:gd name="connsiteY122" fmla="*/ 386193 h 1360193"/>
              <a:gd name="connsiteX123" fmla="*/ 1279511 w 1360904"/>
              <a:gd name="connsiteY123" fmla="*/ 356726 h 1360193"/>
              <a:gd name="connsiteX124" fmla="*/ 1231975 w 1360904"/>
              <a:gd name="connsiteY124" fmla="*/ 280684 h 1360193"/>
              <a:gd name="connsiteX125" fmla="*/ 1202398 w 1360904"/>
              <a:gd name="connsiteY125" fmla="*/ 273736 h 1360193"/>
              <a:gd name="connsiteX126" fmla="*/ 1201933 w 1360904"/>
              <a:gd name="connsiteY126" fmla="*/ 274030 h 1360193"/>
              <a:gd name="connsiteX127" fmla="*/ 997054 w 1360904"/>
              <a:gd name="connsiteY127" fmla="*/ 997002 h 1360193"/>
              <a:gd name="connsiteX128" fmla="*/ 363252 w 1360904"/>
              <a:gd name="connsiteY128" fmla="*/ 997059 h 1360193"/>
              <a:gd name="connsiteX129" fmla="*/ 363195 w 1360904"/>
              <a:gd name="connsiteY129" fmla="*/ 363380 h 1360193"/>
              <a:gd name="connsiteX130" fmla="*/ 996997 w 1360904"/>
              <a:gd name="connsiteY130" fmla="*/ 363323 h 1360193"/>
              <a:gd name="connsiteX131" fmla="*/ 997054 w 1360904"/>
              <a:gd name="connsiteY131" fmla="*/ 363380 h 1360193"/>
              <a:gd name="connsiteX132" fmla="*/ 997396 w 1360904"/>
              <a:gd name="connsiteY132" fmla="*/ 996660 h 1360193"/>
              <a:gd name="connsiteX133" fmla="*/ 997054 w 1360904"/>
              <a:gd name="connsiteY133" fmla="*/ 997002 h 1360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</a:cxnLst>
            <a:rect l="l" t="t" r="r" b="b"/>
            <a:pathLst>
              <a:path w="1360904" h="1360193">
                <a:moveTo>
                  <a:pt x="1201933" y="274030"/>
                </a:moveTo>
                <a:lnTo>
                  <a:pt x="1131865" y="318040"/>
                </a:lnTo>
                <a:cubicBezTo>
                  <a:pt x="1122805" y="323676"/>
                  <a:pt x="1110987" y="321813"/>
                  <a:pt x="1104104" y="313667"/>
                </a:cubicBezTo>
                <a:cubicBezTo>
                  <a:pt x="1095263" y="303497"/>
                  <a:pt x="1086136" y="293611"/>
                  <a:pt x="1076439" y="284011"/>
                </a:cubicBezTo>
                <a:cubicBezTo>
                  <a:pt x="1066741" y="274411"/>
                  <a:pt x="1056854" y="265000"/>
                  <a:pt x="1046777" y="256351"/>
                </a:cubicBezTo>
                <a:cubicBezTo>
                  <a:pt x="1038629" y="249469"/>
                  <a:pt x="1036765" y="237654"/>
                  <a:pt x="1042403" y="228595"/>
                </a:cubicBezTo>
                <a:lnTo>
                  <a:pt x="1086421" y="158541"/>
                </a:lnTo>
                <a:cubicBezTo>
                  <a:pt x="1092914" y="148608"/>
                  <a:pt x="1090119" y="135301"/>
                  <a:pt x="1080184" y="128809"/>
                </a:cubicBezTo>
                <a:cubicBezTo>
                  <a:pt x="1080080" y="128733"/>
                  <a:pt x="1079966" y="128666"/>
                  <a:pt x="1079861" y="128600"/>
                </a:cubicBezTo>
                <a:lnTo>
                  <a:pt x="1003804" y="81073"/>
                </a:lnTo>
                <a:cubicBezTo>
                  <a:pt x="993774" y="74800"/>
                  <a:pt x="980550" y="77813"/>
                  <a:pt x="974237" y="87822"/>
                </a:cubicBezTo>
                <a:lnTo>
                  <a:pt x="930314" y="157781"/>
                </a:lnTo>
                <a:cubicBezTo>
                  <a:pt x="924591" y="166773"/>
                  <a:pt x="913144" y="170214"/>
                  <a:pt x="903409" y="165860"/>
                </a:cubicBezTo>
                <a:cubicBezTo>
                  <a:pt x="878747" y="155110"/>
                  <a:pt x="853325" y="146175"/>
                  <a:pt x="827352" y="139150"/>
                </a:cubicBezTo>
                <a:cubicBezTo>
                  <a:pt x="816980" y="136479"/>
                  <a:pt x="810144" y="126603"/>
                  <a:pt x="811285" y="115958"/>
                </a:cubicBezTo>
                <a:lnTo>
                  <a:pt x="820792" y="33832"/>
                </a:lnTo>
                <a:cubicBezTo>
                  <a:pt x="822066" y="22045"/>
                  <a:pt x="813557" y="11456"/>
                  <a:pt x="801778" y="10164"/>
                </a:cubicBezTo>
                <a:lnTo>
                  <a:pt x="712410" y="88"/>
                </a:lnTo>
                <a:cubicBezTo>
                  <a:pt x="700669" y="-1233"/>
                  <a:pt x="690078" y="7208"/>
                  <a:pt x="688757" y="18937"/>
                </a:cubicBezTo>
                <a:cubicBezTo>
                  <a:pt x="688748" y="18994"/>
                  <a:pt x="688748" y="19042"/>
                  <a:pt x="688738" y="19099"/>
                </a:cubicBezTo>
                <a:lnTo>
                  <a:pt x="679231" y="101224"/>
                </a:lnTo>
                <a:cubicBezTo>
                  <a:pt x="677966" y="111842"/>
                  <a:pt x="669105" y="119931"/>
                  <a:pt x="658410" y="120235"/>
                </a:cubicBezTo>
                <a:cubicBezTo>
                  <a:pt x="631382" y="121499"/>
                  <a:pt x="604466" y="124674"/>
                  <a:pt x="577885" y="129740"/>
                </a:cubicBezTo>
                <a:cubicBezTo>
                  <a:pt x="567398" y="131831"/>
                  <a:pt x="556969" y="125929"/>
                  <a:pt x="553356" y="115863"/>
                </a:cubicBezTo>
                <a:lnTo>
                  <a:pt x="526071" y="37729"/>
                </a:lnTo>
                <a:cubicBezTo>
                  <a:pt x="522126" y="26608"/>
                  <a:pt x="509937" y="20743"/>
                  <a:pt x="498785" y="24612"/>
                </a:cubicBezTo>
                <a:lnTo>
                  <a:pt x="413887" y="54268"/>
                </a:lnTo>
                <a:cubicBezTo>
                  <a:pt x="402745" y="58251"/>
                  <a:pt x="396898" y="70465"/>
                  <a:pt x="400767" y="81643"/>
                </a:cubicBezTo>
                <a:lnTo>
                  <a:pt x="428052" y="159682"/>
                </a:lnTo>
                <a:cubicBezTo>
                  <a:pt x="431561" y="169786"/>
                  <a:pt x="427102" y="180926"/>
                  <a:pt x="417595" y="185821"/>
                </a:cubicBezTo>
                <a:cubicBezTo>
                  <a:pt x="393722" y="198520"/>
                  <a:pt x="370810" y="212940"/>
                  <a:pt x="349048" y="228975"/>
                </a:cubicBezTo>
                <a:cubicBezTo>
                  <a:pt x="340539" y="235429"/>
                  <a:pt x="328560" y="234622"/>
                  <a:pt x="321002" y="227074"/>
                </a:cubicBezTo>
                <a:lnTo>
                  <a:pt x="262248" y="168142"/>
                </a:lnTo>
                <a:cubicBezTo>
                  <a:pt x="253863" y="159786"/>
                  <a:pt x="240305" y="159786"/>
                  <a:pt x="231920" y="168142"/>
                </a:cubicBezTo>
                <a:lnTo>
                  <a:pt x="168413" y="231732"/>
                </a:lnTo>
                <a:cubicBezTo>
                  <a:pt x="160075" y="240077"/>
                  <a:pt x="160075" y="253613"/>
                  <a:pt x="168413" y="261959"/>
                </a:cubicBezTo>
                <a:lnTo>
                  <a:pt x="226977" y="320511"/>
                </a:lnTo>
                <a:cubicBezTo>
                  <a:pt x="234649" y="328220"/>
                  <a:pt x="235419" y="340415"/>
                  <a:pt x="228783" y="349027"/>
                </a:cubicBezTo>
                <a:cubicBezTo>
                  <a:pt x="212773" y="370804"/>
                  <a:pt x="198341" y="393711"/>
                  <a:pt x="185621" y="417560"/>
                </a:cubicBezTo>
                <a:cubicBezTo>
                  <a:pt x="180696" y="427037"/>
                  <a:pt x="169582" y="431476"/>
                  <a:pt x="159476" y="428016"/>
                </a:cubicBezTo>
                <a:lnTo>
                  <a:pt x="81423" y="400641"/>
                </a:lnTo>
                <a:cubicBezTo>
                  <a:pt x="70271" y="396744"/>
                  <a:pt x="58073" y="402618"/>
                  <a:pt x="54166" y="413768"/>
                </a:cubicBezTo>
                <a:cubicBezTo>
                  <a:pt x="54156" y="413796"/>
                  <a:pt x="54146" y="413825"/>
                  <a:pt x="54137" y="413853"/>
                </a:cubicBezTo>
                <a:lnTo>
                  <a:pt x="24570" y="498260"/>
                </a:lnTo>
                <a:cubicBezTo>
                  <a:pt x="20653" y="509400"/>
                  <a:pt x="26509" y="521614"/>
                  <a:pt x="37661" y="525531"/>
                </a:cubicBezTo>
                <a:cubicBezTo>
                  <a:pt x="37671" y="525531"/>
                  <a:pt x="37680" y="525540"/>
                  <a:pt x="37690" y="525540"/>
                </a:cubicBezTo>
                <a:lnTo>
                  <a:pt x="115743" y="552915"/>
                </a:lnTo>
                <a:cubicBezTo>
                  <a:pt x="125802" y="556480"/>
                  <a:pt x="131744" y="566869"/>
                  <a:pt x="129719" y="577344"/>
                </a:cubicBezTo>
                <a:cubicBezTo>
                  <a:pt x="124556" y="603911"/>
                  <a:pt x="121381" y="630821"/>
                  <a:pt x="120211" y="657853"/>
                </a:cubicBezTo>
                <a:cubicBezTo>
                  <a:pt x="119869" y="668528"/>
                  <a:pt x="111798" y="677368"/>
                  <a:pt x="101197" y="678670"/>
                </a:cubicBezTo>
                <a:lnTo>
                  <a:pt x="19056" y="688175"/>
                </a:lnTo>
                <a:cubicBezTo>
                  <a:pt x="7276" y="689468"/>
                  <a:pt x="-1232" y="700057"/>
                  <a:pt x="41" y="711843"/>
                </a:cubicBezTo>
                <a:lnTo>
                  <a:pt x="10119" y="801193"/>
                </a:lnTo>
                <a:cubicBezTo>
                  <a:pt x="11412" y="812970"/>
                  <a:pt x="22003" y="821478"/>
                  <a:pt x="33792" y="820204"/>
                </a:cubicBezTo>
                <a:lnTo>
                  <a:pt x="115933" y="810699"/>
                </a:lnTo>
                <a:cubicBezTo>
                  <a:pt x="126543" y="809605"/>
                  <a:pt x="136364" y="816430"/>
                  <a:pt x="139036" y="826762"/>
                </a:cubicBezTo>
                <a:cubicBezTo>
                  <a:pt x="146118" y="852883"/>
                  <a:pt x="155074" y="878452"/>
                  <a:pt x="165846" y="903280"/>
                </a:cubicBezTo>
                <a:cubicBezTo>
                  <a:pt x="170229" y="913032"/>
                  <a:pt x="166739" y="924515"/>
                  <a:pt x="157670" y="930180"/>
                </a:cubicBezTo>
                <a:lnTo>
                  <a:pt x="87792" y="974189"/>
                </a:lnTo>
                <a:cubicBezTo>
                  <a:pt x="77800" y="980396"/>
                  <a:pt x="74739" y="993532"/>
                  <a:pt x="80957" y="1003513"/>
                </a:cubicBezTo>
                <a:cubicBezTo>
                  <a:pt x="80985" y="1003560"/>
                  <a:pt x="81014" y="1003608"/>
                  <a:pt x="81042" y="1003656"/>
                </a:cubicBezTo>
                <a:lnTo>
                  <a:pt x="128578" y="1079698"/>
                </a:lnTo>
                <a:cubicBezTo>
                  <a:pt x="134891" y="1089707"/>
                  <a:pt x="148115" y="1092720"/>
                  <a:pt x="158145" y="1086447"/>
                </a:cubicBezTo>
                <a:lnTo>
                  <a:pt x="228117" y="1042437"/>
                </a:lnTo>
                <a:cubicBezTo>
                  <a:pt x="237206" y="1036791"/>
                  <a:pt x="249052" y="1038654"/>
                  <a:pt x="255973" y="1046810"/>
                </a:cubicBezTo>
                <a:cubicBezTo>
                  <a:pt x="264720" y="1057009"/>
                  <a:pt x="273913" y="1066894"/>
                  <a:pt x="283544" y="1076466"/>
                </a:cubicBezTo>
                <a:cubicBezTo>
                  <a:pt x="293175" y="1086038"/>
                  <a:pt x="303100" y="1095258"/>
                  <a:pt x="313301" y="1104126"/>
                </a:cubicBezTo>
                <a:cubicBezTo>
                  <a:pt x="321449" y="1111008"/>
                  <a:pt x="323312" y="1122823"/>
                  <a:pt x="317674" y="1131882"/>
                </a:cubicBezTo>
                <a:lnTo>
                  <a:pt x="273657" y="1201936"/>
                </a:lnTo>
                <a:cubicBezTo>
                  <a:pt x="267344" y="1211926"/>
                  <a:pt x="270329" y="1225129"/>
                  <a:pt x="280312" y="1231440"/>
                </a:cubicBezTo>
                <a:cubicBezTo>
                  <a:pt x="280350" y="1231459"/>
                  <a:pt x="280378" y="1231478"/>
                  <a:pt x="280407" y="1231497"/>
                </a:cubicBezTo>
                <a:lnTo>
                  <a:pt x="356464" y="1279024"/>
                </a:lnTo>
                <a:cubicBezTo>
                  <a:pt x="366494" y="1285297"/>
                  <a:pt x="379718" y="1282284"/>
                  <a:pt x="386031" y="1272275"/>
                </a:cubicBezTo>
                <a:lnTo>
                  <a:pt x="429954" y="1202316"/>
                </a:lnTo>
                <a:cubicBezTo>
                  <a:pt x="435706" y="1193305"/>
                  <a:pt x="447190" y="1189874"/>
                  <a:pt x="456954" y="1194236"/>
                </a:cubicBezTo>
                <a:cubicBezTo>
                  <a:pt x="481606" y="1205015"/>
                  <a:pt x="507028" y="1213950"/>
                  <a:pt x="533011" y="1220946"/>
                </a:cubicBezTo>
                <a:cubicBezTo>
                  <a:pt x="543355" y="1223655"/>
                  <a:pt x="550181" y="1233503"/>
                  <a:pt x="549078" y="1244139"/>
                </a:cubicBezTo>
                <a:lnTo>
                  <a:pt x="539571" y="1326265"/>
                </a:lnTo>
                <a:cubicBezTo>
                  <a:pt x="538297" y="1338051"/>
                  <a:pt x="546806" y="1348640"/>
                  <a:pt x="558585" y="1349933"/>
                </a:cubicBezTo>
                <a:lnTo>
                  <a:pt x="647857" y="1360008"/>
                </a:lnTo>
                <a:cubicBezTo>
                  <a:pt x="659646" y="1361339"/>
                  <a:pt x="670285" y="1352861"/>
                  <a:pt x="671616" y="1341074"/>
                </a:cubicBezTo>
                <a:cubicBezTo>
                  <a:pt x="671616" y="1341045"/>
                  <a:pt x="671625" y="1341027"/>
                  <a:pt x="671625" y="1340998"/>
                </a:cubicBezTo>
                <a:lnTo>
                  <a:pt x="681132" y="1258872"/>
                </a:lnTo>
                <a:cubicBezTo>
                  <a:pt x="682397" y="1248283"/>
                  <a:pt x="691200" y="1240213"/>
                  <a:pt x="701858" y="1239862"/>
                </a:cubicBezTo>
                <a:cubicBezTo>
                  <a:pt x="728924" y="1238636"/>
                  <a:pt x="755868" y="1235461"/>
                  <a:pt x="782478" y="1230357"/>
                </a:cubicBezTo>
                <a:cubicBezTo>
                  <a:pt x="792936" y="1228275"/>
                  <a:pt x="803337" y="1234187"/>
                  <a:pt x="806911" y="1244234"/>
                </a:cubicBezTo>
                <a:lnTo>
                  <a:pt x="834197" y="1322368"/>
                </a:lnTo>
                <a:cubicBezTo>
                  <a:pt x="837905" y="1333641"/>
                  <a:pt x="850046" y="1339772"/>
                  <a:pt x="861321" y="1336065"/>
                </a:cubicBezTo>
                <a:cubicBezTo>
                  <a:pt x="861596" y="1335970"/>
                  <a:pt x="861872" y="1335875"/>
                  <a:pt x="862148" y="1335770"/>
                </a:cubicBezTo>
                <a:lnTo>
                  <a:pt x="946952" y="1306114"/>
                </a:lnTo>
                <a:cubicBezTo>
                  <a:pt x="958075" y="1302169"/>
                  <a:pt x="963941" y="1289983"/>
                  <a:pt x="960072" y="1278834"/>
                </a:cubicBezTo>
                <a:lnTo>
                  <a:pt x="932786" y="1200700"/>
                </a:lnTo>
                <a:cubicBezTo>
                  <a:pt x="929335" y="1190625"/>
                  <a:pt x="933784" y="1179551"/>
                  <a:pt x="943244" y="1174656"/>
                </a:cubicBezTo>
                <a:cubicBezTo>
                  <a:pt x="967097" y="1161890"/>
                  <a:pt x="990000" y="1147442"/>
                  <a:pt x="1011790" y="1131407"/>
                </a:cubicBezTo>
                <a:cubicBezTo>
                  <a:pt x="1020442" y="1124838"/>
                  <a:pt x="1032611" y="1125647"/>
                  <a:pt x="1040312" y="1133308"/>
                </a:cubicBezTo>
                <a:lnTo>
                  <a:pt x="1098875" y="1192240"/>
                </a:lnTo>
                <a:cubicBezTo>
                  <a:pt x="1107223" y="1200577"/>
                  <a:pt x="1120761" y="1200577"/>
                  <a:pt x="1129108" y="1192240"/>
                </a:cubicBezTo>
                <a:lnTo>
                  <a:pt x="1192711" y="1128745"/>
                </a:lnTo>
                <a:cubicBezTo>
                  <a:pt x="1201068" y="1120362"/>
                  <a:pt x="1201068" y="1106807"/>
                  <a:pt x="1192711" y="1098423"/>
                </a:cubicBezTo>
                <a:lnTo>
                  <a:pt x="1134147" y="1039871"/>
                </a:lnTo>
                <a:cubicBezTo>
                  <a:pt x="1126408" y="1032209"/>
                  <a:pt x="1125590" y="1019976"/>
                  <a:pt x="1132246" y="1011355"/>
                </a:cubicBezTo>
                <a:cubicBezTo>
                  <a:pt x="1148113" y="989702"/>
                  <a:pt x="1162383" y="966927"/>
                  <a:pt x="1174932" y="943202"/>
                </a:cubicBezTo>
                <a:cubicBezTo>
                  <a:pt x="1179886" y="933763"/>
                  <a:pt x="1190980" y="929324"/>
                  <a:pt x="1201077" y="932746"/>
                </a:cubicBezTo>
                <a:lnTo>
                  <a:pt x="1279131" y="960122"/>
                </a:lnTo>
                <a:cubicBezTo>
                  <a:pt x="1290282" y="964019"/>
                  <a:pt x="1302480" y="958144"/>
                  <a:pt x="1306388" y="946995"/>
                </a:cubicBezTo>
                <a:cubicBezTo>
                  <a:pt x="1306397" y="946966"/>
                  <a:pt x="1306406" y="946937"/>
                  <a:pt x="1306416" y="946909"/>
                </a:cubicBezTo>
                <a:lnTo>
                  <a:pt x="1336174" y="862122"/>
                </a:lnTo>
                <a:cubicBezTo>
                  <a:pt x="1340071" y="850972"/>
                  <a:pt x="1334196" y="838777"/>
                  <a:pt x="1323044" y="834870"/>
                </a:cubicBezTo>
                <a:cubicBezTo>
                  <a:pt x="1323015" y="834861"/>
                  <a:pt x="1322987" y="834851"/>
                  <a:pt x="1322959" y="834842"/>
                </a:cubicBezTo>
                <a:lnTo>
                  <a:pt x="1244905" y="807467"/>
                </a:lnTo>
                <a:cubicBezTo>
                  <a:pt x="1234856" y="803893"/>
                  <a:pt x="1228943" y="793494"/>
                  <a:pt x="1231025" y="783038"/>
                </a:cubicBezTo>
                <a:cubicBezTo>
                  <a:pt x="1236092" y="756461"/>
                  <a:pt x="1239268" y="729552"/>
                  <a:pt x="1240532" y="702528"/>
                </a:cubicBezTo>
                <a:cubicBezTo>
                  <a:pt x="1240836" y="691835"/>
                  <a:pt x="1248927" y="682976"/>
                  <a:pt x="1259546" y="681712"/>
                </a:cubicBezTo>
                <a:lnTo>
                  <a:pt x="1341687" y="672207"/>
                </a:lnTo>
                <a:cubicBezTo>
                  <a:pt x="1353448" y="670866"/>
                  <a:pt x="1361928" y="660306"/>
                  <a:pt x="1360702" y="648538"/>
                </a:cubicBezTo>
                <a:lnTo>
                  <a:pt x="1350624" y="559189"/>
                </a:lnTo>
                <a:cubicBezTo>
                  <a:pt x="1349331" y="547393"/>
                  <a:pt x="1338722" y="538876"/>
                  <a:pt x="1326932" y="540169"/>
                </a:cubicBezTo>
                <a:cubicBezTo>
                  <a:pt x="1326904" y="540169"/>
                  <a:pt x="1326875" y="540178"/>
                  <a:pt x="1326856" y="540178"/>
                </a:cubicBezTo>
                <a:lnTo>
                  <a:pt x="1244810" y="549683"/>
                </a:lnTo>
                <a:cubicBezTo>
                  <a:pt x="1234172" y="550786"/>
                  <a:pt x="1224322" y="543961"/>
                  <a:pt x="1221612" y="533619"/>
                </a:cubicBezTo>
                <a:cubicBezTo>
                  <a:pt x="1214558" y="507499"/>
                  <a:pt x="1205631" y="481930"/>
                  <a:pt x="1194897" y="457102"/>
                </a:cubicBezTo>
                <a:cubicBezTo>
                  <a:pt x="1190543" y="447369"/>
                  <a:pt x="1193985" y="435924"/>
                  <a:pt x="1202979" y="430202"/>
                </a:cubicBezTo>
                <a:lnTo>
                  <a:pt x="1272951" y="386193"/>
                </a:lnTo>
                <a:cubicBezTo>
                  <a:pt x="1282876" y="379853"/>
                  <a:pt x="1285814" y="366678"/>
                  <a:pt x="1279511" y="356726"/>
                </a:cubicBezTo>
                <a:lnTo>
                  <a:pt x="1231975" y="280684"/>
                </a:lnTo>
                <a:cubicBezTo>
                  <a:pt x="1225729" y="270599"/>
                  <a:pt x="1212486" y="267491"/>
                  <a:pt x="1202398" y="273736"/>
                </a:cubicBezTo>
                <a:cubicBezTo>
                  <a:pt x="1202237" y="273831"/>
                  <a:pt x="1202085" y="273926"/>
                  <a:pt x="1201933" y="274030"/>
                </a:cubicBezTo>
                <a:close/>
                <a:moveTo>
                  <a:pt x="997054" y="997002"/>
                </a:moveTo>
                <a:cubicBezTo>
                  <a:pt x="822047" y="1172004"/>
                  <a:pt x="538287" y="1172032"/>
                  <a:pt x="363252" y="997059"/>
                </a:cubicBezTo>
                <a:cubicBezTo>
                  <a:pt x="188216" y="822086"/>
                  <a:pt x="188187" y="538382"/>
                  <a:pt x="363195" y="363380"/>
                </a:cubicBezTo>
                <a:cubicBezTo>
                  <a:pt x="538202" y="188378"/>
                  <a:pt x="821961" y="188350"/>
                  <a:pt x="996997" y="363323"/>
                </a:cubicBezTo>
                <a:cubicBezTo>
                  <a:pt x="997016" y="363342"/>
                  <a:pt x="997035" y="363361"/>
                  <a:pt x="997054" y="363380"/>
                </a:cubicBezTo>
                <a:cubicBezTo>
                  <a:pt x="1172061" y="538154"/>
                  <a:pt x="1172213" y="821686"/>
                  <a:pt x="997396" y="996660"/>
                </a:cubicBezTo>
                <a:cubicBezTo>
                  <a:pt x="997282" y="996774"/>
                  <a:pt x="997168" y="996888"/>
                  <a:pt x="997054" y="997002"/>
                </a:cubicBezTo>
                <a:close/>
              </a:path>
            </a:pathLst>
          </a:custGeom>
          <a:solidFill>
            <a:schemeClr val="accent5"/>
          </a:solidFill>
          <a:ln w="9507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32" name="Freeform 31">
            <a:extLst>
              <a:ext uri="{FF2B5EF4-FFF2-40B4-BE49-F238E27FC236}">
                <a16:creationId xmlns:a16="http://schemas.microsoft.com/office/drawing/2014/main" id="{11A77C88-51EE-944B-8263-9CD34DDE6C0D}"/>
              </a:ext>
            </a:extLst>
          </p:cNvPr>
          <p:cNvSpPr/>
          <p:nvPr/>
        </p:nvSpPr>
        <p:spPr>
          <a:xfrm>
            <a:off x="6081344" y="2484264"/>
            <a:ext cx="2075101" cy="2075759"/>
          </a:xfrm>
          <a:custGeom>
            <a:avLst/>
            <a:gdLst>
              <a:gd name="connsiteX0" fmla="*/ 1506789 w 1844072"/>
              <a:gd name="connsiteY0" fmla="*/ 1596256 h 1844657"/>
              <a:gd name="connsiteX1" fmla="*/ 1469712 w 1844072"/>
              <a:gd name="connsiteY1" fmla="*/ 1546638 h 1844657"/>
              <a:gd name="connsiteX2" fmla="*/ 1473514 w 1844072"/>
              <a:gd name="connsiteY2" fmla="*/ 1504340 h 1844657"/>
              <a:gd name="connsiteX3" fmla="*/ 1489296 w 1844072"/>
              <a:gd name="connsiteY3" fmla="*/ 1489036 h 1844657"/>
              <a:gd name="connsiteX4" fmla="*/ 1504603 w 1844072"/>
              <a:gd name="connsiteY4" fmla="*/ 1473258 h 1844657"/>
              <a:gd name="connsiteX5" fmla="*/ 1546910 w 1844072"/>
              <a:gd name="connsiteY5" fmla="*/ 1469456 h 1844657"/>
              <a:gd name="connsiteX6" fmla="*/ 1596537 w 1844072"/>
              <a:gd name="connsiteY6" fmla="*/ 1506621 h 1844657"/>
              <a:gd name="connsiteX7" fmla="*/ 1641030 w 1844072"/>
              <a:gd name="connsiteY7" fmla="*/ 1500158 h 1844657"/>
              <a:gd name="connsiteX8" fmla="*/ 1679629 w 1844072"/>
              <a:gd name="connsiteY8" fmla="*/ 1448639 h 1844657"/>
              <a:gd name="connsiteX9" fmla="*/ 1673259 w 1844072"/>
              <a:gd name="connsiteY9" fmla="*/ 1404154 h 1844657"/>
              <a:gd name="connsiteX10" fmla="*/ 1623727 w 1844072"/>
              <a:gd name="connsiteY10" fmla="*/ 1367084 h 1844657"/>
              <a:gd name="connsiteX11" fmla="*/ 1615171 w 1844072"/>
              <a:gd name="connsiteY11" fmla="*/ 1325831 h 1844657"/>
              <a:gd name="connsiteX12" fmla="*/ 1636942 w 1844072"/>
              <a:gd name="connsiteY12" fmla="*/ 1286194 h 1844657"/>
              <a:gd name="connsiteX13" fmla="*/ 1676206 w 1844072"/>
              <a:gd name="connsiteY13" fmla="*/ 1271270 h 1844657"/>
              <a:gd name="connsiteX14" fmla="*/ 1734010 w 1844072"/>
              <a:gd name="connsiteY14" fmla="*/ 1292847 h 1844657"/>
              <a:gd name="connsiteX15" fmla="*/ 1774738 w 1844072"/>
              <a:gd name="connsiteY15" fmla="*/ 1274255 h 1844657"/>
              <a:gd name="connsiteX16" fmla="*/ 1774890 w 1844072"/>
              <a:gd name="connsiteY16" fmla="*/ 1273837 h 1844657"/>
              <a:gd name="connsiteX17" fmla="*/ 1797422 w 1844072"/>
              <a:gd name="connsiteY17" fmla="*/ 1213478 h 1844657"/>
              <a:gd name="connsiteX18" fmla="*/ 1778465 w 1844072"/>
              <a:gd name="connsiteY18" fmla="*/ 1172625 h 1844657"/>
              <a:gd name="connsiteX19" fmla="*/ 1778408 w 1844072"/>
              <a:gd name="connsiteY19" fmla="*/ 1172606 h 1844657"/>
              <a:gd name="connsiteX20" fmla="*/ 1720509 w 1844072"/>
              <a:gd name="connsiteY20" fmla="*/ 1151029 h 1844657"/>
              <a:gd name="connsiteX21" fmla="*/ 1700735 w 1844072"/>
              <a:gd name="connsiteY21" fmla="*/ 1113958 h 1844657"/>
              <a:gd name="connsiteX22" fmla="*/ 1710242 w 1844072"/>
              <a:gd name="connsiteY22" fmla="*/ 1069759 h 1844657"/>
              <a:gd name="connsiteX23" fmla="*/ 1743612 w 1844072"/>
              <a:gd name="connsiteY23" fmla="*/ 1044284 h 1844657"/>
              <a:gd name="connsiteX24" fmla="*/ 1805313 w 1844072"/>
              <a:gd name="connsiteY24" fmla="*/ 1048657 h 1844657"/>
              <a:gd name="connsiteX25" fmla="*/ 1839244 w 1844072"/>
              <a:gd name="connsiteY25" fmla="*/ 1019447 h 1844657"/>
              <a:gd name="connsiteX26" fmla="*/ 1839254 w 1844072"/>
              <a:gd name="connsiteY26" fmla="*/ 1019285 h 1844657"/>
              <a:gd name="connsiteX27" fmla="*/ 1843912 w 1844072"/>
              <a:gd name="connsiteY27" fmla="*/ 955030 h 1844657"/>
              <a:gd name="connsiteX28" fmla="*/ 1814440 w 1844072"/>
              <a:gd name="connsiteY28" fmla="*/ 921096 h 1844657"/>
              <a:gd name="connsiteX29" fmla="*/ 1752739 w 1844072"/>
              <a:gd name="connsiteY29" fmla="*/ 916628 h 1844657"/>
              <a:gd name="connsiteX30" fmla="*/ 1723267 w 1844072"/>
              <a:gd name="connsiteY30" fmla="*/ 886687 h 1844657"/>
              <a:gd name="connsiteX31" fmla="*/ 1720034 w 1844072"/>
              <a:gd name="connsiteY31" fmla="*/ 841537 h 1844657"/>
              <a:gd name="connsiteX32" fmla="*/ 1744943 w 1844072"/>
              <a:gd name="connsiteY32" fmla="*/ 807698 h 1844657"/>
              <a:gd name="connsiteX33" fmla="*/ 1805408 w 1844072"/>
              <a:gd name="connsiteY33" fmla="*/ 794581 h 1844657"/>
              <a:gd name="connsiteX34" fmla="*/ 1829775 w 1844072"/>
              <a:gd name="connsiteY34" fmla="*/ 756712 h 1844657"/>
              <a:gd name="connsiteX35" fmla="*/ 1829747 w 1844072"/>
              <a:gd name="connsiteY35" fmla="*/ 756560 h 1844657"/>
              <a:gd name="connsiteX36" fmla="*/ 1816056 w 1844072"/>
              <a:gd name="connsiteY36" fmla="*/ 693730 h 1844657"/>
              <a:gd name="connsiteX37" fmla="*/ 1778360 w 1844072"/>
              <a:gd name="connsiteY37" fmla="*/ 669320 h 1844657"/>
              <a:gd name="connsiteX38" fmla="*/ 1778028 w 1844072"/>
              <a:gd name="connsiteY38" fmla="*/ 669396 h 1844657"/>
              <a:gd name="connsiteX39" fmla="*/ 1718228 w 1844072"/>
              <a:gd name="connsiteY39" fmla="*/ 683749 h 1844657"/>
              <a:gd name="connsiteX40" fmla="*/ 1681530 w 1844072"/>
              <a:gd name="connsiteY40" fmla="*/ 663313 h 1844657"/>
              <a:gd name="connsiteX41" fmla="*/ 1665654 w 1844072"/>
              <a:gd name="connsiteY41" fmla="*/ 620919 h 1844657"/>
              <a:gd name="connsiteX42" fmla="*/ 1680009 w 1844072"/>
              <a:gd name="connsiteY42" fmla="*/ 581377 h 1844657"/>
              <a:gd name="connsiteX43" fmla="*/ 1734200 w 1844072"/>
              <a:gd name="connsiteY43" fmla="*/ 551816 h 1844657"/>
              <a:gd name="connsiteX44" fmla="*/ 1746939 w 1844072"/>
              <a:gd name="connsiteY44" fmla="*/ 508662 h 1844657"/>
              <a:gd name="connsiteX45" fmla="*/ 1716041 w 1844072"/>
              <a:gd name="connsiteY45" fmla="*/ 452200 h 1844657"/>
              <a:gd name="connsiteX46" fmla="*/ 1673003 w 1844072"/>
              <a:gd name="connsiteY46" fmla="*/ 439398 h 1844657"/>
              <a:gd name="connsiteX47" fmla="*/ 1672879 w 1844072"/>
              <a:gd name="connsiteY47" fmla="*/ 439463 h 1844657"/>
              <a:gd name="connsiteX48" fmla="*/ 1618593 w 1844072"/>
              <a:gd name="connsiteY48" fmla="*/ 469120 h 1844657"/>
              <a:gd name="connsiteX49" fmla="*/ 1577713 w 1844072"/>
              <a:gd name="connsiteY49" fmla="*/ 459615 h 1844657"/>
              <a:gd name="connsiteX50" fmla="*/ 1550427 w 1844072"/>
              <a:gd name="connsiteY50" fmla="*/ 423495 h 1844657"/>
              <a:gd name="connsiteX51" fmla="*/ 1552994 w 1844072"/>
              <a:gd name="connsiteY51" fmla="*/ 381481 h 1844657"/>
              <a:gd name="connsiteX52" fmla="*/ 1596917 w 1844072"/>
              <a:gd name="connsiteY52" fmla="*/ 337662 h 1844657"/>
              <a:gd name="connsiteX53" fmla="*/ 1596917 w 1844072"/>
              <a:gd name="connsiteY53" fmla="*/ 292607 h 1844657"/>
              <a:gd name="connsiteX54" fmla="*/ 1551378 w 1844072"/>
              <a:gd name="connsiteY54" fmla="*/ 247267 h 1844657"/>
              <a:gd name="connsiteX55" fmla="*/ 1506476 w 1844072"/>
              <a:gd name="connsiteY55" fmla="*/ 247205 h 1844657"/>
              <a:gd name="connsiteX56" fmla="*/ 1506409 w 1844072"/>
              <a:gd name="connsiteY56" fmla="*/ 247267 h 1844657"/>
              <a:gd name="connsiteX57" fmla="*/ 1462486 w 1844072"/>
              <a:gd name="connsiteY57" fmla="*/ 291086 h 1844657"/>
              <a:gd name="connsiteX58" fmla="*/ 1420465 w 1844072"/>
              <a:gd name="connsiteY58" fmla="*/ 293652 h 1844657"/>
              <a:gd name="connsiteX59" fmla="*/ 1384433 w 1844072"/>
              <a:gd name="connsiteY59" fmla="*/ 266372 h 1844657"/>
              <a:gd name="connsiteX60" fmla="*/ 1374925 w 1844072"/>
              <a:gd name="connsiteY60" fmla="*/ 225500 h 1844657"/>
              <a:gd name="connsiteX61" fmla="*/ 1404588 w 1844072"/>
              <a:gd name="connsiteY61" fmla="*/ 171224 h 1844657"/>
              <a:gd name="connsiteX62" fmla="*/ 1392029 w 1844072"/>
              <a:gd name="connsiteY62" fmla="*/ 128118 h 1844657"/>
              <a:gd name="connsiteX63" fmla="*/ 1391943 w 1844072"/>
              <a:gd name="connsiteY63" fmla="*/ 128070 h 1844657"/>
              <a:gd name="connsiteX64" fmla="*/ 1335471 w 1844072"/>
              <a:gd name="connsiteY64" fmla="*/ 97273 h 1844657"/>
              <a:gd name="connsiteX65" fmla="*/ 1292356 w 1844072"/>
              <a:gd name="connsiteY65" fmla="*/ 109829 h 1844657"/>
              <a:gd name="connsiteX66" fmla="*/ 1292308 w 1844072"/>
              <a:gd name="connsiteY66" fmla="*/ 109915 h 1844657"/>
              <a:gd name="connsiteX67" fmla="*/ 1262646 w 1844072"/>
              <a:gd name="connsiteY67" fmla="*/ 164095 h 1844657"/>
              <a:gd name="connsiteX68" fmla="*/ 1223097 w 1844072"/>
              <a:gd name="connsiteY68" fmla="*/ 178448 h 1844657"/>
              <a:gd name="connsiteX69" fmla="*/ 1180695 w 1844072"/>
              <a:gd name="connsiteY69" fmla="*/ 162575 h 1844657"/>
              <a:gd name="connsiteX70" fmla="*/ 1160349 w 1844072"/>
              <a:gd name="connsiteY70" fmla="*/ 125884 h 1844657"/>
              <a:gd name="connsiteX71" fmla="*/ 1173755 w 1844072"/>
              <a:gd name="connsiteY71" fmla="*/ 65906 h 1844657"/>
              <a:gd name="connsiteX72" fmla="*/ 1149568 w 1844072"/>
              <a:gd name="connsiteY72" fmla="*/ 27918 h 1844657"/>
              <a:gd name="connsiteX73" fmla="*/ 1149416 w 1844072"/>
              <a:gd name="connsiteY73" fmla="*/ 27885 h 1844657"/>
              <a:gd name="connsiteX74" fmla="*/ 1086574 w 1844072"/>
              <a:gd name="connsiteY74" fmla="*/ 14197 h 1844657"/>
              <a:gd name="connsiteX75" fmla="*/ 1048546 w 1844072"/>
              <a:gd name="connsiteY75" fmla="*/ 38531 h 1844657"/>
              <a:gd name="connsiteX76" fmla="*/ 1035426 w 1844072"/>
              <a:gd name="connsiteY76" fmla="*/ 98984 h 1844657"/>
              <a:gd name="connsiteX77" fmla="*/ 1001581 w 1844072"/>
              <a:gd name="connsiteY77" fmla="*/ 123793 h 1844657"/>
              <a:gd name="connsiteX78" fmla="*/ 956422 w 1844072"/>
              <a:gd name="connsiteY78" fmla="*/ 120561 h 1844657"/>
              <a:gd name="connsiteX79" fmla="*/ 926474 w 1844072"/>
              <a:gd name="connsiteY79" fmla="*/ 91190 h 1844657"/>
              <a:gd name="connsiteX80" fmla="*/ 922101 w 1844072"/>
              <a:gd name="connsiteY80" fmla="*/ 29501 h 1844657"/>
              <a:gd name="connsiteX81" fmla="*/ 888065 w 1844072"/>
              <a:gd name="connsiteY81" fmla="*/ 34 h 1844657"/>
              <a:gd name="connsiteX82" fmla="*/ 823892 w 1844072"/>
              <a:gd name="connsiteY82" fmla="*/ 4597 h 1844657"/>
              <a:gd name="connsiteX83" fmla="*/ 794420 w 1844072"/>
              <a:gd name="connsiteY83" fmla="*/ 38626 h 1844657"/>
              <a:gd name="connsiteX84" fmla="*/ 798793 w 1844072"/>
              <a:gd name="connsiteY84" fmla="*/ 100220 h 1844657"/>
              <a:gd name="connsiteX85" fmla="*/ 773409 w 1844072"/>
              <a:gd name="connsiteY85" fmla="*/ 133679 h 1844657"/>
              <a:gd name="connsiteX86" fmla="*/ 729106 w 1844072"/>
              <a:gd name="connsiteY86" fmla="*/ 143184 h 1844657"/>
              <a:gd name="connsiteX87" fmla="*/ 692218 w 1844072"/>
              <a:gd name="connsiteY87" fmla="*/ 122938 h 1844657"/>
              <a:gd name="connsiteX88" fmla="*/ 670637 w 1844072"/>
              <a:gd name="connsiteY88" fmla="*/ 65906 h 1844657"/>
              <a:gd name="connsiteX89" fmla="*/ 629833 w 1844072"/>
              <a:gd name="connsiteY89" fmla="*/ 46832 h 1844657"/>
              <a:gd name="connsiteX90" fmla="*/ 629661 w 1844072"/>
              <a:gd name="connsiteY90" fmla="*/ 46895 h 1844657"/>
              <a:gd name="connsiteX91" fmla="*/ 569386 w 1844072"/>
              <a:gd name="connsiteY91" fmla="*/ 69328 h 1844657"/>
              <a:gd name="connsiteX92" fmla="*/ 550372 w 1844072"/>
              <a:gd name="connsiteY92" fmla="*/ 110296 h 1844657"/>
              <a:gd name="connsiteX93" fmla="*/ 572143 w 1844072"/>
              <a:gd name="connsiteY93" fmla="*/ 167993 h 1844657"/>
              <a:gd name="connsiteX94" fmla="*/ 557217 w 1844072"/>
              <a:gd name="connsiteY94" fmla="*/ 207154 h 1844657"/>
              <a:gd name="connsiteX95" fmla="*/ 517573 w 1844072"/>
              <a:gd name="connsiteY95" fmla="*/ 229017 h 1844657"/>
              <a:gd name="connsiteX96" fmla="*/ 476312 w 1844072"/>
              <a:gd name="connsiteY96" fmla="*/ 220462 h 1844657"/>
              <a:gd name="connsiteX97" fmla="*/ 439044 w 1844072"/>
              <a:gd name="connsiteY97" fmla="*/ 170939 h 1844657"/>
              <a:gd name="connsiteX98" fmla="*/ 394598 w 1844072"/>
              <a:gd name="connsiteY98" fmla="*/ 164537 h 1844657"/>
              <a:gd name="connsiteX99" fmla="*/ 394550 w 1844072"/>
              <a:gd name="connsiteY99" fmla="*/ 164571 h 1844657"/>
              <a:gd name="connsiteX100" fmla="*/ 343021 w 1844072"/>
              <a:gd name="connsiteY100" fmla="*/ 203067 h 1844657"/>
              <a:gd name="connsiteX101" fmla="*/ 336652 w 1844072"/>
              <a:gd name="connsiteY101" fmla="*/ 247647 h 1844657"/>
              <a:gd name="connsiteX102" fmla="*/ 373825 w 1844072"/>
              <a:gd name="connsiteY102" fmla="*/ 297169 h 1844657"/>
              <a:gd name="connsiteX103" fmla="*/ 369927 w 1844072"/>
              <a:gd name="connsiteY103" fmla="*/ 339563 h 1844657"/>
              <a:gd name="connsiteX104" fmla="*/ 354145 w 1844072"/>
              <a:gd name="connsiteY104" fmla="*/ 354771 h 1844657"/>
              <a:gd name="connsiteX105" fmla="*/ 338933 w 1844072"/>
              <a:gd name="connsiteY105" fmla="*/ 370550 h 1844657"/>
              <a:gd name="connsiteX106" fmla="*/ 296532 w 1844072"/>
              <a:gd name="connsiteY106" fmla="*/ 374447 h 1844657"/>
              <a:gd name="connsiteX107" fmla="*/ 246999 w 1844072"/>
              <a:gd name="connsiteY107" fmla="*/ 337282 h 1844657"/>
              <a:gd name="connsiteX108" fmla="*/ 202411 w 1844072"/>
              <a:gd name="connsiteY108" fmla="*/ 343650 h 1844657"/>
              <a:gd name="connsiteX109" fmla="*/ 163907 w 1844072"/>
              <a:gd name="connsiteY109" fmla="*/ 395169 h 1844657"/>
              <a:gd name="connsiteX110" fmla="*/ 170277 w 1844072"/>
              <a:gd name="connsiteY110" fmla="*/ 439749 h 1844657"/>
              <a:gd name="connsiteX111" fmla="*/ 219809 w 1844072"/>
              <a:gd name="connsiteY111" fmla="*/ 476819 h 1844657"/>
              <a:gd name="connsiteX112" fmla="*/ 228366 w 1844072"/>
              <a:gd name="connsiteY112" fmla="*/ 517977 h 1844657"/>
              <a:gd name="connsiteX113" fmla="*/ 206499 w 1844072"/>
              <a:gd name="connsiteY113" fmla="*/ 557614 h 1844657"/>
              <a:gd name="connsiteX114" fmla="*/ 167330 w 1844072"/>
              <a:gd name="connsiteY114" fmla="*/ 572537 h 1844657"/>
              <a:gd name="connsiteX115" fmla="*/ 109812 w 1844072"/>
              <a:gd name="connsiteY115" fmla="*/ 550675 h 1844657"/>
              <a:gd name="connsiteX116" fmla="*/ 68836 w 1844072"/>
              <a:gd name="connsiteY116" fmla="*/ 569686 h 1844657"/>
              <a:gd name="connsiteX117" fmla="*/ 46399 w 1844072"/>
              <a:gd name="connsiteY117" fmla="*/ 629949 h 1844657"/>
              <a:gd name="connsiteX118" fmla="*/ 64995 w 1844072"/>
              <a:gd name="connsiteY118" fmla="*/ 670670 h 1844657"/>
              <a:gd name="connsiteX119" fmla="*/ 65413 w 1844072"/>
              <a:gd name="connsiteY119" fmla="*/ 670822 h 1844657"/>
              <a:gd name="connsiteX120" fmla="*/ 123312 w 1844072"/>
              <a:gd name="connsiteY120" fmla="*/ 692494 h 1844657"/>
              <a:gd name="connsiteX121" fmla="*/ 143182 w 1844072"/>
              <a:gd name="connsiteY121" fmla="*/ 729469 h 1844657"/>
              <a:gd name="connsiteX122" fmla="*/ 133675 w 1844072"/>
              <a:gd name="connsiteY122" fmla="*/ 773764 h 1844657"/>
              <a:gd name="connsiteX123" fmla="*/ 100209 w 1844072"/>
              <a:gd name="connsiteY123" fmla="*/ 799143 h 1844657"/>
              <a:gd name="connsiteX124" fmla="*/ 38603 w 1844072"/>
              <a:gd name="connsiteY124" fmla="*/ 794771 h 1844657"/>
              <a:gd name="connsiteX125" fmla="*/ 4568 w 1844072"/>
              <a:gd name="connsiteY125" fmla="*/ 824237 h 1844657"/>
              <a:gd name="connsiteX126" fmla="*/ 4 w 1844072"/>
              <a:gd name="connsiteY126" fmla="*/ 888398 h 1844657"/>
              <a:gd name="connsiteX127" fmla="*/ 29315 w 1844072"/>
              <a:gd name="connsiteY127" fmla="*/ 922417 h 1844657"/>
              <a:gd name="connsiteX128" fmla="*/ 29477 w 1844072"/>
              <a:gd name="connsiteY128" fmla="*/ 922427 h 1844657"/>
              <a:gd name="connsiteX129" fmla="*/ 91178 w 1844072"/>
              <a:gd name="connsiteY129" fmla="*/ 926799 h 1844657"/>
              <a:gd name="connsiteX130" fmla="*/ 120555 w 1844072"/>
              <a:gd name="connsiteY130" fmla="*/ 956741 h 1844657"/>
              <a:gd name="connsiteX131" fmla="*/ 123787 w 1844072"/>
              <a:gd name="connsiteY131" fmla="*/ 1001891 h 1844657"/>
              <a:gd name="connsiteX132" fmla="*/ 98878 w 1844072"/>
              <a:gd name="connsiteY132" fmla="*/ 1035730 h 1844657"/>
              <a:gd name="connsiteX133" fmla="*/ 38508 w 1844072"/>
              <a:gd name="connsiteY133" fmla="*/ 1048847 h 1844657"/>
              <a:gd name="connsiteX134" fmla="*/ 14141 w 1844072"/>
              <a:gd name="connsiteY134" fmla="*/ 1086716 h 1844657"/>
              <a:gd name="connsiteX135" fmla="*/ 14170 w 1844072"/>
              <a:gd name="connsiteY135" fmla="*/ 1086868 h 1844657"/>
              <a:gd name="connsiteX136" fmla="*/ 27385 w 1844072"/>
              <a:gd name="connsiteY136" fmla="*/ 1149508 h 1844657"/>
              <a:gd name="connsiteX137" fmla="*/ 65261 w 1844072"/>
              <a:gd name="connsiteY137" fmla="*/ 1173870 h 1844657"/>
              <a:gd name="connsiteX138" fmla="*/ 65413 w 1844072"/>
              <a:gd name="connsiteY138" fmla="*/ 1173841 h 1844657"/>
              <a:gd name="connsiteX139" fmla="*/ 125689 w 1844072"/>
              <a:gd name="connsiteY139" fmla="*/ 1160724 h 1844657"/>
              <a:gd name="connsiteX140" fmla="*/ 162386 w 1844072"/>
              <a:gd name="connsiteY140" fmla="*/ 1181065 h 1844657"/>
              <a:gd name="connsiteX141" fmla="*/ 178263 w 1844072"/>
              <a:gd name="connsiteY141" fmla="*/ 1223459 h 1844657"/>
              <a:gd name="connsiteX142" fmla="*/ 163337 w 1844072"/>
              <a:gd name="connsiteY142" fmla="*/ 1263571 h 1844657"/>
              <a:gd name="connsiteX143" fmla="*/ 109146 w 1844072"/>
              <a:gd name="connsiteY143" fmla="*/ 1293133 h 1844657"/>
              <a:gd name="connsiteX144" fmla="*/ 96483 w 1844072"/>
              <a:gd name="connsiteY144" fmla="*/ 1336353 h 1844657"/>
              <a:gd name="connsiteX145" fmla="*/ 96502 w 1844072"/>
              <a:gd name="connsiteY145" fmla="*/ 1336382 h 1844657"/>
              <a:gd name="connsiteX146" fmla="*/ 127305 w 1844072"/>
              <a:gd name="connsiteY146" fmla="*/ 1392843 h 1844657"/>
              <a:gd name="connsiteX147" fmla="*/ 170382 w 1844072"/>
              <a:gd name="connsiteY147" fmla="*/ 1405532 h 1844657"/>
              <a:gd name="connsiteX148" fmla="*/ 170467 w 1844072"/>
              <a:gd name="connsiteY148" fmla="*/ 1405485 h 1844657"/>
              <a:gd name="connsiteX149" fmla="*/ 224753 w 1844072"/>
              <a:gd name="connsiteY149" fmla="*/ 1375828 h 1844657"/>
              <a:gd name="connsiteX150" fmla="*/ 265634 w 1844072"/>
              <a:gd name="connsiteY150" fmla="*/ 1385334 h 1844657"/>
              <a:gd name="connsiteX151" fmla="*/ 292919 w 1844072"/>
              <a:gd name="connsiteY151" fmla="*/ 1421359 h 1844657"/>
              <a:gd name="connsiteX152" fmla="*/ 290352 w 1844072"/>
              <a:gd name="connsiteY152" fmla="*/ 1463372 h 1844657"/>
              <a:gd name="connsiteX153" fmla="*/ 246524 w 1844072"/>
              <a:gd name="connsiteY153" fmla="*/ 1507287 h 1844657"/>
              <a:gd name="connsiteX154" fmla="*/ 246458 w 1844072"/>
              <a:gd name="connsiteY154" fmla="*/ 1552180 h 1844657"/>
              <a:gd name="connsiteX155" fmla="*/ 246524 w 1844072"/>
              <a:gd name="connsiteY155" fmla="*/ 1552246 h 1844657"/>
              <a:gd name="connsiteX156" fmla="*/ 291968 w 1844072"/>
              <a:gd name="connsiteY156" fmla="*/ 1597777 h 1844657"/>
              <a:gd name="connsiteX157" fmla="*/ 337032 w 1844072"/>
              <a:gd name="connsiteY157" fmla="*/ 1597777 h 1844657"/>
              <a:gd name="connsiteX158" fmla="*/ 380860 w 1844072"/>
              <a:gd name="connsiteY158" fmla="*/ 1553862 h 1844657"/>
              <a:gd name="connsiteX159" fmla="*/ 422881 w 1844072"/>
              <a:gd name="connsiteY159" fmla="*/ 1551296 h 1844657"/>
              <a:gd name="connsiteX160" fmla="*/ 459009 w 1844072"/>
              <a:gd name="connsiteY160" fmla="*/ 1578576 h 1844657"/>
              <a:gd name="connsiteX161" fmla="*/ 468516 w 1844072"/>
              <a:gd name="connsiteY161" fmla="*/ 1619449 h 1844657"/>
              <a:gd name="connsiteX162" fmla="*/ 439044 w 1844072"/>
              <a:gd name="connsiteY162" fmla="*/ 1672964 h 1844657"/>
              <a:gd name="connsiteX163" fmla="*/ 451783 w 1844072"/>
              <a:gd name="connsiteY163" fmla="*/ 1716118 h 1844657"/>
              <a:gd name="connsiteX164" fmla="*/ 508255 w 1844072"/>
              <a:gd name="connsiteY164" fmla="*/ 1747010 h 1844657"/>
              <a:gd name="connsiteX165" fmla="*/ 551418 w 1844072"/>
              <a:gd name="connsiteY165" fmla="*/ 1734273 h 1844657"/>
              <a:gd name="connsiteX166" fmla="*/ 580985 w 1844072"/>
              <a:gd name="connsiteY166" fmla="*/ 1680093 h 1844657"/>
              <a:gd name="connsiteX167" fmla="*/ 620535 w 1844072"/>
              <a:gd name="connsiteY167" fmla="*/ 1665740 h 1844657"/>
              <a:gd name="connsiteX168" fmla="*/ 662936 w 1844072"/>
              <a:gd name="connsiteY168" fmla="*/ 1681613 h 1844657"/>
              <a:gd name="connsiteX169" fmla="*/ 683377 w 1844072"/>
              <a:gd name="connsiteY169" fmla="*/ 1718304 h 1844657"/>
              <a:gd name="connsiteX170" fmla="*/ 670257 w 1844072"/>
              <a:gd name="connsiteY170" fmla="*/ 1778662 h 1844657"/>
              <a:gd name="connsiteX171" fmla="*/ 694443 w 1844072"/>
              <a:gd name="connsiteY171" fmla="*/ 1816655 h 1844657"/>
              <a:gd name="connsiteX172" fmla="*/ 694595 w 1844072"/>
              <a:gd name="connsiteY172" fmla="*/ 1816683 h 1844657"/>
              <a:gd name="connsiteX173" fmla="*/ 757437 w 1844072"/>
              <a:gd name="connsiteY173" fmla="*/ 1830276 h 1844657"/>
              <a:gd name="connsiteX174" fmla="*/ 795409 w 1844072"/>
              <a:gd name="connsiteY174" fmla="*/ 1806304 h 1844657"/>
              <a:gd name="connsiteX175" fmla="*/ 795466 w 1844072"/>
              <a:gd name="connsiteY175" fmla="*/ 1806038 h 1844657"/>
              <a:gd name="connsiteX176" fmla="*/ 808586 w 1844072"/>
              <a:gd name="connsiteY176" fmla="*/ 1745584 h 1844657"/>
              <a:gd name="connsiteX177" fmla="*/ 842431 w 1844072"/>
              <a:gd name="connsiteY177" fmla="*/ 1720680 h 1844657"/>
              <a:gd name="connsiteX178" fmla="*/ 887590 w 1844072"/>
              <a:gd name="connsiteY178" fmla="*/ 1723912 h 1844657"/>
              <a:gd name="connsiteX179" fmla="*/ 917537 w 1844072"/>
              <a:gd name="connsiteY179" fmla="*/ 1753378 h 1844657"/>
              <a:gd name="connsiteX180" fmla="*/ 922006 w 1844072"/>
              <a:gd name="connsiteY180" fmla="*/ 1815068 h 1844657"/>
              <a:gd name="connsiteX181" fmla="*/ 955946 w 1844072"/>
              <a:gd name="connsiteY181" fmla="*/ 1844534 h 1844657"/>
              <a:gd name="connsiteX182" fmla="*/ 1020214 w 1844072"/>
              <a:gd name="connsiteY182" fmla="*/ 1839876 h 1844657"/>
              <a:gd name="connsiteX183" fmla="*/ 1049601 w 1844072"/>
              <a:gd name="connsiteY183" fmla="*/ 1806104 h 1844657"/>
              <a:gd name="connsiteX184" fmla="*/ 1049591 w 1844072"/>
              <a:gd name="connsiteY184" fmla="*/ 1805942 h 1844657"/>
              <a:gd name="connsiteX185" fmla="*/ 1045218 w 1844072"/>
              <a:gd name="connsiteY185" fmla="*/ 1744253 h 1844657"/>
              <a:gd name="connsiteX186" fmla="*/ 1070317 w 1844072"/>
              <a:gd name="connsiteY186" fmla="*/ 1710319 h 1844657"/>
              <a:gd name="connsiteX187" fmla="*/ 1114525 w 1844072"/>
              <a:gd name="connsiteY187" fmla="*/ 1700814 h 1844657"/>
              <a:gd name="connsiteX188" fmla="*/ 1151603 w 1844072"/>
              <a:gd name="connsiteY188" fmla="*/ 1720585 h 1844657"/>
              <a:gd name="connsiteX189" fmla="*/ 1173184 w 1844072"/>
              <a:gd name="connsiteY189" fmla="*/ 1778472 h 1844657"/>
              <a:gd name="connsiteX190" fmla="*/ 1214008 w 1844072"/>
              <a:gd name="connsiteY190" fmla="*/ 1797502 h 1844657"/>
              <a:gd name="connsiteX191" fmla="*/ 1214065 w 1844072"/>
              <a:gd name="connsiteY191" fmla="*/ 1797483 h 1844657"/>
              <a:gd name="connsiteX192" fmla="*/ 1274340 w 1844072"/>
              <a:gd name="connsiteY192" fmla="*/ 1774955 h 1844657"/>
              <a:gd name="connsiteX193" fmla="*/ 1293506 w 1844072"/>
              <a:gd name="connsiteY193" fmla="*/ 1734501 h 1844657"/>
              <a:gd name="connsiteX194" fmla="*/ 1293354 w 1844072"/>
              <a:gd name="connsiteY194" fmla="*/ 1734083 h 1844657"/>
              <a:gd name="connsiteX195" fmla="*/ 1271773 w 1844072"/>
              <a:gd name="connsiteY195" fmla="*/ 1676290 h 1844657"/>
              <a:gd name="connsiteX196" fmla="*/ 1286699 w 1844072"/>
              <a:gd name="connsiteY196" fmla="*/ 1637034 h 1844657"/>
              <a:gd name="connsiteX197" fmla="*/ 1326344 w 1844072"/>
              <a:gd name="connsiteY197" fmla="*/ 1615267 h 1844657"/>
              <a:gd name="connsiteX198" fmla="*/ 1367605 w 1844072"/>
              <a:gd name="connsiteY198" fmla="*/ 1623821 h 1844657"/>
              <a:gd name="connsiteX199" fmla="*/ 1404683 w 1844072"/>
              <a:gd name="connsiteY199" fmla="*/ 1673249 h 1844657"/>
              <a:gd name="connsiteX200" fmla="*/ 1449119 w 1844072"/>
              <a:gd name="connsiteY200" fmla="*/ 1679760 h 1844657"/>
              <a:gd name="connsiteX201" fmla="*/ 1449176 w 1844072"/>
              <a:gd name="connsiteY201" fmla="*/ 1679712 h 1844657"/>
              <a:gd name="connsiteX202" fmla="*/ 1500705 w 1844072"/>
              <a:gd name="connsiteY202" fmla="*/ 1641121 h 1844657"/>
              <a:gd name="connsiteX203" fmla="*/ 1507112 w 1844072"/>
              <a:gd name="connsiteY203" fmla="*/ 1596684 h 1844657"/>
              <a:gd name="connsiteX204" fmla="*/ 1506789 w 1844072"/>
              <a:gd name="connsiteY204" fmla="*/ 1596256 h 1844657"/>
              <a:gd name="connsiteX205" fmla="*/ 459199 w 1844072"/>
              <a:gd name="connsiteY205" fmla="*/ 1384288 h 1844657"/>
              <a:gd name="connsiteX206" fmla="*/ 459237 w 1844072"/>
              <a:gd name="connsiteY206" fmla="*/ 459175 h 1844657"/>
              <a:gd name="connsiteX207" fmla="*/ 1384528 w 1844072"/>
              <a:gd name="connsiteY207" fmla="*/ 459212 h 1844657"/>
              <a:gd name="connsiteX208" fmla="*/ 1384528 w 1844072"/>
              <a:gd name="connsiteY208" fmla="*/ 1384288 h 1844657"/>
              <a:gd name="connsiteX209" fmla="*/ 459769 w 1844072"/>
              <a:gd name="connsiteY209" fmla="*/ 1385239 h 1844657"/>
              <a:gd name="connsiteX210" fmla="*/ 459199 w 1844072"/>
              <a:gd name="connsiteY210" fmla="*/ 1384668 h 1844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</a:cxnLst>
            <a:rect l="l" t="t" r="r" b="b"/>
            <a:pathLst>
              <a:path w="1844072" h="1844657">
                <a:moveTo>
                  <a:pt x="1506789" y="1596256"/>
                </a:moveTo>
                <a:lnTo>
                  <a:pt x="1469712" y="1546638"/>
                </a:lnTo>
                <a:cubicBezTo>
                  <a:pt x="1459976" y="1533645"/>
                  <a:pt x="1461612" y="1515395"/>
                  <a:pt x="1473514" y="1504340"/>
                </a:cubicBezTo>
                <a:cubicBezTo>
                  <a:pt x="1478838" y="1499302"/>
                  <a:pt x="1484067" y="1494264"/>
                  <a:pt x="1489296" y="1489036"/>
                </a:cubicBezTo>
                <a:cubicBezTo>
                  <a:pt x="1494525" y="1483808"/>
                  <a:pt x="1499564" y="1478581"/>
                  <a:pt x="1504603" y="1473258"/>
                </a:cubicBezTo>
                <a:cubicBezTo>
                  <a:pt x="1515660" y="1461357"/>
                  <a:pt x="1533913" y="1459722"/>
                  <a:pt x="1546910" y="1469456"/>
                </a:cubicBezTo>
                <a:lnTo>
                  <a:pt x="1596537" y="1506621"/>
                </a:lnTo>
                <a:cubicBezTo>
                  <a:pt x="1610617" y="1517087"/>
                  <a:pt x="1630515" y="1514197"/>
                  <a:pt x="1641030" y="1500158"/>
                </a:cubicBezTo>
                <a:lnTo>
                  <a:pt x="1679629" y="1448639"/>
                </a:lnTo>
                <a:cubicBezTo>
                  <a:pt x="1690115" y="1434590"/>
                  <a:pt x="1687273" y="1414696"/>
                  <a:pt x="1673259" y="1404154"/>
                </a:cubicBezTo>
                <a:lnTo>
                  <a:pt x="1623727" y="1367084"/>
                </a:lnTo>
                <a:cubicBezTo>
                  <a:pt x="1610769" y="1357531"/>
                  <a:pt x="1607080" y="1339747"/>
                  <a:pt x="1615171" y="1325831"/>
                </a:cubicBezTo>
                <a:cubicBezTo>
                  <a:pt x="1622843" y="1312780"/>
                  <a:pt x="1630097" y="1299568"/>
                  <a:pt x="1636942" y="1286194"/>
                </a:cubicBezTo>
                <a:cubicBezTo>
                  <a:pt x="1644395" y="1272040"/>
                  <a:pt x="1661223" y="1265643"/>
                  <a:pt x="1676206" y="1271270"/>
                </a:cubicBezTo>
                <a:lnTo>
                  <a:pt x="1734010" y="1292847"/>
                </a:lnTo>
                <a:cubicBezTo>
                  <a:pt x="1750390" y="1298959"/>
                  <a:pt x="1768625" y="1290633"/>
                  <a:pt x="1774738" y="1274255"/>
                </a:cubicBezTo>
                <a:cubicBezTo>
                  <a:pt x="1774786" y="1274112"/>
                  <a:pt x="1774843" y="1273979"/>
                  <a:pt x="1774890" y="1273837"/>
                </a:cubicBezTo>
                <a:lnTo>
                  <a:pt x="1797422" y="1213478"/>
                </a:lnTo>
                <a:cubicBezTo>
                  <a:pt x="1803469" y="1196968"/>
                  <a:pt x="1794989" y="1178680"/>
                  <a:pt x="1778465" y="1172625"/>
                </a:cubicBezTo>
                <a:cubicBezTo>
                  <a:pt x="1778446" y="1172625"/>
                  <a:pt x="1778427" y="1172615"/>
                  <a:pt x="1778408" y="1172606"/>
                </a:cubicBezTo>
                <a:lnTo>
                  <a:pt x="1720509" y="1151029"/>
                </a:lnTo>
                <a:cubicBezTo>
                  <a:pt x="1705450" y="1145487"/>
                  <a:pt x="1696941" y="1129547"/>
                  <a:pt x="1700735" y="1113958"/>
                </a:cubicBezTo>
                <a:cubicBezTo>
                  <a:pt x="1704348" y="1099320"/>
                  <a:pt x="1707580" y="1084587"/>
                  <a:pt x="1710242" y="1069759"/>
                </a:cubicBezTo>
                <a:cubicBezTo>
                  <a:pt x="1713284" y="1054027"/>
                  <a:pt x="1727630" y="1043077"/>
                  <a:pt x="1743612" y="1044284"/>
                </a:cubicBezTo>
                <a:lnTo>
                  <a:pt x="1805313" y="1048657"/>
                </a:lnTo>
                <a:cubicBezTo>
                  <a:pt x="1822749" y="1049959"/>
                  <a:pt x="1837942" y="1036880"/>
                  <a:pt x="1839244" y="1019447"/>
                </a:cubicBezTo>
                <a:cubicBezTo>
                  <a:pt x="1839244" y="1019390"/>
                  <a:pt x="1839254" y="1019342"/>
                  <a:pt x="1839254" y="1019285"/>
                </a:cubicBezTo>
                <a:lnTo>
                  <a:pt x="1843912" y="955030"/>
                </a:lnTo>
                <a:cubicBezTo>
                  <a:pt x="1845110" y="937531"/>
                  <a:pt x="1831933" y="922360"/>
                  <a:pt x="1814440" y="921096"/>
                </a:cubicBezTo>
                <a:lnTo>
                  <a:pt x="1752739" y="916628"/>
                </a:lnTo>
                <a:cubicBezTo>
                  <a:pt x="1736728" y="915583"/>
                  <a:pt x="1724056" y="902703"/>
                  <a:pt x="1723267" y="886687"/>
                </a:cubicBezTo>
                <a:cubicBezTo>
                  <a:pt x="1722601" y="871669"/>
                  <a:pt x="1721556" y="856555"/>
                  <a:pt x="1720034" y="841537"/>
                </a:cubicBezTo>
                <a:cubicBezTo>
                  <a:pt x="1718532" y="825568"/>
                  <a:pt x="1729246" y="811006"/>
                  <a:pt x="1744943" y="807698"/>
                </a:cubicBezTo>
                <a:lnTo>
                  <a:pt x="1805408" y="794581"/>
                </a:lnTo>
                <a:cubicBezTo>
                  <a:pt x="1822597" y="790855"/>
                  <a:pt x="1833512" y="773897"/>
                  <a:pt x="1829775" y="756712"/>
                </a:cubicBezTo>
                <a:cubicBezTo>
                  <a:pt x="1829765" y="756664"/>
                  <a:pt x="1829756" y="756607"/>
                  <a:pt x="1829747" y="756560"/>
                </a:cubicBezTo>
                <a:lnTo>
                  <a:pt x="1816056" y="693730"/>
                </a:lnTo>
                <a:cubicBezTo>
                  <a:pt x="1812386" y="676582"/>
                  <a:pt x="1795511" y="665661"/>
                  <a:pt x="1778360" y="669320"/>
                </a:cubicBezTo>
                <a:cubicBezTo>
                  <a:pt x="1778256" y="669349"/>
                  <a:pt x="1778142" y="669368"/>
                  <a:pt x="1778028" y="669396"/>
                </a:cubicBezTo>
                <a:lnTo>
                  <a:pt x="1718228" y="683749"/>
                </a:lnTo>
                <a:cubicBezTo>
                  <a:pt x="1702589" y="687199"/>
                  <a:pt x="1686826" y="678426"/>
                  <a:pt x="1681530" y="663313"/>
                </a:cubicBezTo>
                <a:cubicBezTo>
                  <a:pt x="1676653" y="649055"/>
                  <a:pt x="1671358" y="634920"/>
                  <a:pt x="1665654" y="620919"/>
                </a:cubicBezTo>
                <a:cubicBezTo>
                  <a:pt x="1659769" y="606005"/>
                  <a:pt x="1665919" y="589039"/>
                  <a:pt x="1680009" y="581377"/>
                </a:cubicBezTo>
                <a:lnTo>
                  <a:pt x="1734200" y="551816"/>
                </a:lnTo>
                <a:cubicBezTo>
                  <a:pt x="1749620" y="543404"/>
                  <a:pt x="1755325" y="524098"/>
                  <a:pt x="1746939" y="508662"/>
                </a:cubicBezTo>
                <a:lnTo>
                  <a:pt x="1716041" y="452200"/>
                </a:lnTo>
                <a:cubicBezTo>
                  <a:pt x="1707694" y="436782"/>
                  <a:pt x="1688423" y="431050"/>
                  <a:pt x="1673003" y="439398"/>
                </a:cubicBezTo>
                <a:cubicBezTo>
                  <a:pt x="1672955" y="439420"/>
                  <a:pt x="1672917" y="439442"/>
                  <a:pt x="1672879" y="439463"/>
                </a:cubicBezTo>
                <a:lnTo>
                  <a:pt x="1618593" y="469120"/>
                </a:lnTo>
                <a:cubicBezTo>
                  <a:pt x="1604532" y="476781"/>
                  <a:pt x="1586953" y="472695"/>
                  <a:pt x="1577713" y="459615"/>
                </a:cubicBezTo>
                <a:cubicBezTo>
                  <a:pt x="1569061" y="447353"/>
                  <a:pt x="1559934" y="435376"/>
                  <a:pt x="1550427" y="423495"/>
                </a:cubicBezTo>
                <a:cubicBezTo>
                  <a:pt x="1540492" y="410868"/>
                  <a:pt x="1541604" y="392806"/>
                  <a:pt x="1552994" y="381481"/>
                </a:cubicBezTo>
                <a:lnTo>
                  <a:pt x="1596917" y="337662"/>
                </a:lnTo>
                <a:cubicBezTo>
                  <a:pt x="1609267" y="325180"/>
                  <a:pt x="1609267" y="305087"/>
                  <a:pt x="1596917" y="292607"/>
                </a:cubicBezTo>
                <a:lnTo>
                  <a:pt x="1551378" y="247267"/>
                </a:lnTo>
                <a:cubicBezTo>
                  <a:pt x="1538990" y="234851"/>
                  <a:pt x="1518892" y="234823"/>
                  <a:pt x="1506476" y="247205"/>
                </a:cubicBezTo>
                <a:cubicBezTo>
                  <a:pt x="1506447" y="247225"/>
                  <a:pt x="1506428" y="247246"/>
                  <a:pt x="1506409" y="247267"/>
                </a:cubicBezTo>
                <a:lnTo>
                  <a:pt x="1462486" y="291086"/>
                </a:lnTo>
                <a:cubicBezTo>
                  <a:pt x="1451163" y="302478"/>
                  <a:pt x="1433090" y="303582"/>
                  <a:pt x="1420465" y="293652"/>
                </a:cubicBezTo>
                <a:cubicBezTo>
                  <a:pt x="1408676" y="284147"/>
                  <a:pt x="1396602" y="275117"/>
                  <a:pt x="1384433" y="266372"/>
                </a:cubicBezTo>
                <a:cubicBezTo>
                  <a:pt x="1371351" y="257133"/>
                  <a:pt x="1367263" y="239562"/>
                  <a:pt x="1374925" y="225500"/>
                </a:cubicBezTo>
                <a:lnTo>
                  <a:pt x="1404588" y="171224"/>
                </a:lnTo>
                <a:cubicBezTo>
                  <a:pt x="1413030" y="155853"/>
                  <a:pt x="1407402" y="136554"/>
                  <a:pt x="1392029" y="128118"/>
                </a:cubicBezTo>
                <a:cubicBezTo>
                  <a:pt x="1392000" y="128102"/>
                  <a:pt x="1391972" y="128087"/>
                  <a:pt x="1391943" y="128070"/>
                </a:cubicBezTo>
                <a:lnTo>
                  <a:pt x="1335471" y="97273"/>
                </a:lnTo>
                <a:cubicBezTo>
                  <a:pt x="1320098" y="88836"/>
                  <a:pt x="1300798" y="94458"/>
                  <a:pt x="1292356" y="109829"/>
                </a:cubicBezTo>
                <a:cubicBezTo>
                  <a:pt x="1292337" y="109857"/>
                  <a:pt x="1292328" y="109887"/>
                  <a:pt x="1292308" y="109915"/>
                </a:cubicBezTo>
                <a:lnTo>
                  <a:pt x="1262646" y="164095"/>
                </a:lnTo>
                <a:cubicBezTo>
                  <a:pt x="1255040" y="178248"/>
                  <a:pt x="1238013" y="184427"/>
                  <a:pt x="1223097" y="178448"/>
                </a:cubicBezTo>
                <a:cubicBezTo>
                  <a:pt x="1209121" y="172745"/>
                  <a:pt x="1194575" y="167517"/>
                  <a:pt x="1180695" y="162575"/>
                </a:cubicBezTo>
                <a:cubicBezTo>
                  <a:pt x="1165559" y="157309"/>
                  <a:pt x="1156794" y="141510"/>
                  <a:pt x="1160349" y="125884"/>
                </a:cubicBezTo>
                <a:lnTo>
                  <a:pt x="1173755" y="65906"/>
                </a:lnTo>
                <a:cubicBezTo>
                  <a:pt x="1177567" y="48737"/>
                  <a:pt x="1166738" y="31730"/>
                  <a:pt x="1149568" y="27918"/>
                </a:cubicBezTo>
                <a:cubicBezTo>
                  <a:pt x="1149521" y="27907"/>
                  <a:pt x="1149464" y="27895"/>
                  <a:pt x="1149416" y="27885"/>
                </a:cubicBezTo>
                <a:lnTo>
                  <a:pt x="1086574" y="14197"/>
                </a:lnTo>
                <a:cubicBezTo>
                  <a:pt x="1069357" y="10428"/>
                  <a:pt x="1052339" y="21319"/>
                  <a:pt x="1048546" y="38531"/>
                </a:cubicBezTo>
                <a:lnTo>
                  <a:pt x="1035426" y="98984"/>
                </a:lnTo>
                <a:cubicBezTo>
                  <a:pt x="1032070" y="114640"/>
                  <a:pt x="1017524" y="125305"/>
                  <a:pt x="1001581" y="123793"/>
                </a:cubicBezTo>
                <a:cubicBezTo>
                  <a:pt x="986559" y="122367"/>
                  <a:pt x="971538" y="121227"/>
                  <a:pt x="956422" y="120561"/>
                </a:cubicBezTo>
                <a:cubicBezTo>
                  <a:pt x="940431" y="119779"/>
                  <a:pt x="927568" y="107156"/>
                  <a:pt x="926474" y="91190"/>
                </a:cubicBezTo>
                <a:lnTo>
                  <a:pt x="922101" y="29501"/>
                </a:lnTo>
                <a:cubicBezTo>
                  <a:pt x="920836" y="11970"/>
                  <a:pt x="905596" y="-1218"/>
                  <a:pt x="888065" y="34"/>
                </a:cubicBezTo>
                <a:lnTo>
                  <a:pt x="823892" y="4597"/>
                </a:lnTo>
                <a:cubicBezTo>
                  <a:pt x="806361" y="5864"/>
                  <a:pt x="793165" y="21094"/>
                  <a:pt x="794420" y="38626"/>
                </a:cubicBezTo>
                <a:lnTo>
                  <a:pt x="798793" y="100220"/>
                </a:lnTo>
                <a:cubicBezTo>
                  <a:pt x="800020" y="116187"/>
                  <a:pt x="789115" y="130551"/>
                  <a:pt x="773409" y="133679"/>
                </a:cubicBezTo>
                <a:cubicBezTo>
                  <a:pt x="758578" y="136435"/>
                  <a:pt x="743842" y="139667"/>
                  <a:pt x="729106" y="143184"/>
                </a:cubicBezTo>
                <a:cubicBezTo>
                  <a:pt x="713457" y="146764"/>
                  <a:pt x="697600" y="138062"/>
                  <a:pt x="692218" y="122938"/>
                </a:cubicBezTo>
                <a:lnTo>
                  <a:pt x="670637" y="65906"/>
                </a:lnTo>
                <a:cubicBezTo>
                  <a:pt x="664638" y="49374"/>
                  <a:pt x="646375" y="40834"/>
                  <a:pt x="629833" y="46832"/>
                </a:cubicBezTo>
                <a:cubicBezTo>
                  <a:pt x="629776" y="46853"/>
                  <a:pt x="629719" y="46873"/>
                  <a:pt x="629661" y="46895"/>
                </a:cubicBezTo>
                <a:lnTo>
                  <a:pt x="569386" y="69328"/>
                </a:lnTo>
                <a:cubicBezTo>
                  <a:pt x="552825" y="75392"/>
                  <a:pt x="544306" y="93733"/>
                  <a:pt x="550372" y="110296"/>
                </a:cubicBezTo>
                <a:lnTo>
                  <a:pt x="572143" y="167993"/>
                </a:lnTo>
                <a:cubicBezTo>
                  <a:pt x="577810" y="182942"/>
                  <a:pt x="571392" y="199765"/>
                  <a:pt x="557217" y="207154"/>
                </a:cubicBezTo>
                <a:cubicBezTo>
                  <a:pt x="543784" y="213998"/>
                  <a:pt x="530569" y="221286"/>
                  <a:pt x="517573" y="229017"/>
                </a:cubicBezTo>
                <a:cubicBezTo>
                  <a:pt x="503635" y="237014"/>
                  <a:pt x="485923" y="233341"/>
                  <a:pt x="476312" y="220462"/>
                </a:cubicBezTo>
                <a:lnTo>
                  <a:pt x="439044" y="170939"/>
                </a:lnTo>
                <a:cubicBezTo>
                  <a:pt x="428538" y="156900"/>
                  <a:pt x="408640" y="154033"/>
                  <a:pt x="394598" y="164537"/>
                </a:cubicBezTo>
                <a:cubicBezTo>
                  <a:pt x="394579" y="164548"/>
                  <a:pt x="394569" y="164559"/>
                  <a:pt x="394550" y="164571"/>
                </a:cubicBezTo>
                <a:lnTo>
                  <a:pt x="343021" y="203067"/>
                </a:lnTo>
                <a:cubicBezTo>
                  <a:pt x="328951" y="213619"/>
                  <a:pt x="326099" y="233578"/>
                  <a:pt x="336652" y="247647"/>
                </a:cubicBezTo>
                <a:lnTo>
                  <a:pt x="373825" y="297169"/>
                </a:lnTo>
                <a:cubicBezTo>
                  <a:pt x="383512" y="310232"/>
                  <a:pt x="381830" y="328484"/>
                  <a:pt x="369927" y="339563"/>
                </a:cubicBezTo>
                <a:cubicBezTo>
                  <a:pt x="364603" y="344506"/>
                  <a:pt x="359374" y="349638"/>
                  <a:pt x="354145" y="354771"/>
                </a:cubicBezTo>
                <a:cubicBezTo>
                  <a:pt x="348916" y="359904"/>
                  <a:pt x="343877" y="365227"/>
                  <a:pt x="338933" y="370550"/>
                </a:cubicBezTo>
                <a:cubicBezTo>
                  <a:pt x="327848" y="382451"/>
                  <a:pt x="309595" y="384129"/>
                  <a:pt x="296532" y="374447"/>
                </a:cubicBezTo>
                <a:lnTo>
                  <a:pt x="246999" y="337282"/>
                </a:lnTo>
                <a:cubicBezTo>
                  <a:pt x="232929" y="326730"/>
                  <a:pt x="212964" y="329581"/>
                  <a:pt x="202411" y="343650"/>
                </a:cubicBezTo>
                <a:lnTo>
                  <a:pt x="163907" y="395169"/>
                </a:lnTo>
                <a:cubicBezTo>
                  <a:pt x="153354" y="409238"/>
                  <a:pt x="156206" y="429197"/>
                  <a:pt x="170277" y="439749"/>
                </a:cubicBezTo>
                <a:lnTo>
                  <a:pt x="219809" y="476819"/>
                </a:lnTo>
                <a:cubicBezTo>
                  <a:pt x="232672" y="486391"/>
                  <a:pt x="236351" y="504071"/>
                  <a:pt x="228366" y="517977"/>
                </a:cubicBezTo>
                <a:cubicBezTo>
                  <a:pt x="220636" y="531028"/>
                  <a:pt x="213344" y="544240"/>
                  <a:pt x="206499" y="557614"/>
                </a:cubicBezTo>
                <a:cubicBezTo>
                  <a:pt x="199112" y="571786"/>
                  <a:pt x="182285" y="578203"/>
                  <a:pt x="167330" y="572537"/>
                </a:cubicBezTo>
                <a:lnTo>
                  <a:pt x="109812" y="550675"/>
                </a:lnTo>
                <a:cubicBezTo>
                  <a:pt x="93250" y="544611"/>
                  <a:pt x="74901" y="553128"/>
                  <a:pt x="68836" y="569686"/>
                </a:cubicBezTo>
                <a:lnTo>
                  <a:pt x="46399" y="629949"/>
                </a:lnTo>
                <a:cubicBezTo>
                  <a:pt x="40286" y="646327"/>
                  <a:pt x="48614" y="664558"/>
                  <a:pt x="64995" y="670670"/>
                </a:cubicBezTo>
                <a:cubicBezTo>
                  <a:pt x="65138" y="670717"/>
                  <a:pt x="65271" y="670774"/>
                  <a:pt x="65413" y="670822"/>
                </a:cubicBezTo>
                <a:lnTo>
                  <a:pt x="123312" y="692494"/>
                </a:lnTo>
                <a:cubicBezTo>
                  <a:pt x="138361" y="697988"/>
                  <a:pt x="146909" y="713890"/>
                  <a:pt x="143182" y="729469"/>
                </a:cubicBezTo>
                <a:cubicBezTo>
                  <a:pt x="139569" y="744203"/>
                  <a:pt x="136337" y="758936"/>
                  <a:pt x="133675" y="773764"/>
                </a:cubicBezTo>
                <a:cubicBezTo>
                  <a:pt x="130547" y="789467"/>
                  <a:pt x="116182" y="800369"/>
                  <a:pt x="100209" y="799143"/>
                </a:cubicBezTo>
                <a:lnTo>
                  <a:pt x="38603" y="794771"/>
                </a:lnTo>
                <a:cubicBezTo>
                  <a:pt x="21072" y="793516"/>
                  <a:pt x="5832" y="806709"/>
                  <a:pt x="4568" y="824237"/>
                </a:cubicBezTo>
                <a:lnTo>
                  <a:pt x="4" y="888398"/>
                </a:lnTo>
                <a:cubicBezTo>
                  <a:pt x="-1298" y="905887"/>
                  <a:pt x="11822" y="921115"/>
                  <a:pt x="29315" y="922417"/>
                </a:cubicBezTo>
                <a:cubicBezTo>
                  <a:pt x="29372" y="922417"/>
                  <a:pt x="29419" y="922427"/>
                  <a:pt x="29477" y="922427"/>
                </a:cubicBezTo>
                <a:lnTo>
                  <a:pt x="91178" y="926799"/>
                </a:lnTo>
                <a:cubicBezTo>
                  <a:pt x="107150" y="927892"/>
                  <a:pt x="119775" y="940753"/>
                  <a:pt x="120555" y="956741"/>
                </a:cubicBezTo>
                <a:cubicBezTo>
                  <a:pt x="121220" y="971854"/>
                  <a:pt x="122361" y="986872"/>
                  <a:pt x="123787" y="1001891"/>
                </a:cubicBezTo>
                <a:cubicBezTo>
                  <a:pt x="125289" y="1017860"/>
                  <a:pt x="114575" y="1032422"/>
                  <a:pt x="98878" y="1035730"/>
                </a:cubicBezTo>
                <a:lnTo>
                  <a:pt x="38508" y="1048847"/>
                </a:lnTo>
                <a:cubicBezTo>
                  <a:pt x="21319" y="1052573"/>
                  <a:pt x="10405" y="1069530"/>
                  <a:pt x="14141" y="1086716"/>
                </a:cubicBezTo>
                <a:cubicBezTo>
                  <a:pt x="14151" y="1086763"/>
                  <a:pt x="14160" y="1086820"/>
                  <a:pt x="14170" y="1086868"/>
                </a:cubicBezTo>
                <a:lnTo>
                  <a:pt x="27385" y="1149508"/>
                </a:lnTo>
                <a:cubicBezTo>
                  <a:pt x="31112" y="1166693"/>
                  <a:pt x="48072" y="1177605"/>
                  <a:pt x="65261" y="1173870"/>
                </a:cubicBezTo>
                <a:cubicBezTo>
                  <a:pt x="65309" y="1173860"/>
                  <a:pt x="65366" y="1173851"/>
                  <a:pt x="65413" y="1173841"/>
                </a:cubicBezTo>
                <a:lnTo>
                  <a:pt x="125689" y="1160724"/>
                </a:lnTo>
                <a:cubicBezTo>
                  <a:pt x="141318" y="1157169"/>
                  <a:pt x="157119" y="1165933"/>
                  <a:pt x="162386" y="1181065"/>
                </a:cubicBezTo>
                <a:cubicBezTo>
                  <a:pt x="167206" y="1195323"/>
                  <a:pt x="172492" y="1209458"/>
                  <a:pt x="178263" y="1223459"/>
                </a:cubicBezTo>
                <a:cubicBezTo>
                  <a:pt x="184500" y="1238677"/>
                  <a:pt x="178006" y="1256128"/>
                  <a:pt x="163337" y="1263571"/>
                </a:cubicBezTo>
                <a:lnTo>
                  <a:pt x="109146" y="1293133"/>
                </a:lnTo>
                <a:cubicBezTo>
                  <a:pt x="93716" y="1301573"/>
                  <a:pt x="88040" y="1320917"/>
                  <a:pt x="96483" y="1336353"/>
                </a:cubicBezTo>
                <a:cubicBezTo>
                  <a:pt x="96492" y="1336363"/>
                  <a:pt x="96492" y="1336372"/>
                  <a:pt x="96502" y="1336382"/>
                </a:cubicBezTo>
                <a:lnTo>
                  <a:pt x="127305" y="1392843"/>
                </a:lnTo>
                <a:cubicBezTo>
                  <a:pt x="135699" y="1408242"/>
                  <a:pt x="154980" y="1413926"/>
                  <a:pt x="170382" y="1405532"/>
                </a:cubicBezTo>
                <a:cubicBezTo>
                  <a:pt x="170410" y="1405513"/>
                  <a:pt x="170439" y="1405504"/>
                  <a:pt x="170467" y="1405485"/>
                </a:cubicBezTo>
                <a:lnTo>
                  <a:pt x="224753" y="1375828"/>
                </a:lnTo>
                <a:cubicBezTo>
                  <a:pt x="238814" y="1368167"/>
                  <a:pt x="256393" y="1372255"/>
                  <a:pt x="265634" y="1385334"/>
                </a:cubicBezTo>
                <a:cubicBezTo>
                  <a:pt x="274380" y="1397501"/>
                  <a:pt x="283412" y="1409572"/>
                  <a:pt x="292919" y="1421359"/>
                </a:cubicBezTo>
                <a:cubicBezTo>
                  <a:pt x="302854" y="1433982"/>
                  <a:pt x="301751" y="1452051"/>
                  <a:pt x="290352" y="1463372"/>
                </a:cubicBezTo>
                <a:lnTo>
                  <a:pt x="246524" y="1507287"/>
                </a:lnTo>
                <a:cubicBezTo>
                  <a:pt x="234108" y="1519672"/>
                  <a:pt x="234079" y="1539766"/>
                  <a:pt x="246458" y="1552180"/>
                </a:cubicBezTo>
                <a:cubicBezTo>
                  <a:pt x="246486" y="1552208"/>
                  <a:pt x="246505" y="1552227"/>
                  <a:pt x="246524" y="1552246"/>
                </a:cubicBezTo>
                <a:lnTo>
                  <a:pt x="291968" y="1597777"/>
                </a:lnTo>
                <a:cubicBezTo>
                  <a:pt x="304451" y="1610124"/>
                  <a:pt x="324549" y="1610124"/>
                  <a:pt x="337032" y="1597777"/>
                </a:cubicBezTo>
                <a:lnTo>
                  <a:pt x="380860" y="1553862"/>
                </a:lnTo>
                <a:cubicBezTo>
                  <a:pt x="392183" y="1542466"/>
                  <a:pt x="410256" y="1541363"/>
                  <a:pt x="422881" y="1551296"/>
                </a:cubicBezTo>
                <a:cubicBezTo>
                  <a:pt x="434765" y="1560801"/>
                  <a:pt x="446744" y="1570307"/>
                  <a:pt x="459009" y="1578576"/>
                </a:cubicBezTo>
                <a:cubicBezTo>
                  <a:pt x="472090" y="1587815"/>
                  <a:pt x="476178" y="1605391"/>
                  <a:pt x="468516" y="1619449"/>
                </a:cubicBezTo>
                <a:lnTo>
                  <a:pt x="439044" y="1672964"/>
                </a:lnTo>
                <a:cubicBezTo>
                  <a:pt x="430658" y="1688400"/>
                  <a:pt x="436362" y="1707705"/>
                  <a:pt x="451783" y="1716118"/>
                </a:cubicBezTo>
                <a:lnTo>
                  <a:pt x="508255" y="1747010"/>
                </a:lnTo>
                <a:cubicBezTo>
                  <a:pt x="523705" y="1755336"/>
                  <a:pt x="542976" y="1749652"/>
                  <a:pt x="551418" y="1734273"/>
                </a:cubicBezTo>
                <a:lnTo>
                  <a:pt x="580985" y="1680093"/>
                </a:lnTo>
                <a:cubicBezTo>
                  <a:pt x="588648" y="1666006"/>
                  <a:pt x="605618" y="1659856"/>
                  <a:pt x="620535" y="1665740"/>
                </a:cubicBezTo>
                <a:cubicBezTo>
                  <a:pt x="634539" y="1671443"/>
                  <a:pt x="648676" y="1676737"/>
                  <a:pt x="662936" y="1681613"/>
                </a:cubicBezTo>
                <a:cubicBezTo>
                  <a:pt x="678053" y="1686908"/>
                  <a:pt x="686828" y="1702668"/>
                  <a:pt x="683377" y="1718304"/>
                </a:cubicBezTo>
                <a:lnTo>
                  <a:pt x="670257" y="1778662"/>
                </a:lnTo>
                <a:cubicBezTo>
                  <a:pt x="666445" y="1795829"/>
                  <a:pt x="677273" y="1812834"/>
                  <a:pt x="694443" y="1816655"/>
                </a:cubicBezTo>
                <a:cubicBezTo>
                  <a:pt x="694491" y="1816664"/>
                  <a:pt x="694548" y="1816674"/>
                  <a:pt x="694595" y="1816683"/>
                </a:cubicBezTo>
                <a:lnTo>
                  <a:pt x="757437" y="1830276"/>
                </a:lnTo>
                <a:cubicBezTo>
                  <a:pt x="774541" y="1834135"/>
                  <a:pt x="791539" y="1823404"/>
                  <a:pt x="795409" y="1806304"/>
                </a:cubicBezTo>
                <a:cubicBezTo>
                  <a:pt x="795428" y="1806218"/>
                  <a:pt x="795447" y="1806123"/>
                  <a:pt x="795466" y="1806038"/>
                </a:cubicBezTo>
                <a:lnTo>
                  <a:pt x="808586" y="1745584"/>
                </a:lnTo>
                <a:cubicBezTo>
                  <a:pt x="811894" y="1729891"/>
                  <a:pt x="826459" y="1719178"/>
                  <a:pt x="842431" y="1720680"/>
                </a:cubicBezTo>
                <a:cubicBezTo>
                  <a:pt x="857452" y="1722201"/>
                  <a:pt x="872569" y="1723246"/>
                  <a:pt x="887590" y="1723912"/>
                </a:cubicBezTo>
                <a:cubicBezTo>
                  <a:pt x="903609" y="1724701"/>
                  <a:pt x="916492" y="1737371"/>
                  <a:pt x="917537" y="1753378"/>
                </a:cubicBezTo>
                <a:lnTo>
                  <a:pt x="922006" y="1815068"/>
                </a:lnTo>
                <a:cubicBezTo>
                  <a:pt x="923270" y="1832557"/>
                  <a:pt x="938443" y="1845732"/>
                  <a:pt x="955946" y="1844534"/>
                </a:cubicBezTo>
                <a:lnTo>
                  <a:pt x="1020214" y="1839876"/>
                </a:lnTo>
                <a:cubicBezTo>
                  <a:pt x="1037660" y="1838669"/>
                  <a:pt x="1050818" y="1823546"/>
                  <a:pt x="1049601" y="1806104"/>
                </a:cubicBezTo>
                <a:cubicBezTo>
                  <a:pt x="1049601" y="1806057"/>
                  <a:pt x="1049591" y="1805999"/>
                  <a:pt x="1049591" y="1805942"/>
                </a:cubicBezTo>
                <a:lnTo>
                  <a:pt x="1045218" y="1744253"/>
                </a:lnTo>
                <a:cubicBezTo>
                  <a:pt x="1043678" y="1728189"/>
                  <a:pt x="1054507" y="1713551"/>
                  <a:pt x="1070317" y="1710319"/>
                </a:cubicBezTo>
                <a:cubicBezTo>
                  <a:pt x="1085148" y="1707563"/>
                  <a:pt x="1099884" y="1704331"/>
                  <a:pt x="1114525" y="1700814"/>
                </a:cubicBezTo>
                <a:cubicBezTo>
                  <a:pt x="1130117" y="1697021"/>
                  <a:pt x="1146060" y="1705529"/>
                  <a:pt x="1151603" y="1720585"/>
                </a:cubicBezTo>
                <a:lnTo>
                  <a:pt x="1173184" y="1778472"/>
                </a:lnTo>
                <a:cubicBezTo>
                  <a:pt x="1179202" y="1795002"/>
                  <a:pt x="1197475" y="1803519"/>
                  <a:pt x="1214008" y="1797502"/>
                </a:cubicBezTo>
                <a:cubicBezTo>
                  <a:pt x="1214027" y="1797502"/>
                  <a:pt x="1214046" y="1797492"/>
                  <a:pt x="1214065" y="1797483"/>
                </a:cubicBezTo>
                <a:lnTo>
                  <a:pt x="1274340" y="1774955"/>
                </a:lnTo>
                <a:cubicBezTo>
                  <a:pt x="1290806" y="1769071"/>
                  <a:pt x="1299391" y="1750964"/>
                  <a:pt x="1293506" y="1734501"/>
                </a:cubicBezTo>
                <a:cubicBezTo>
                  <a:pt x="1293459" y="1734358"/>
                  <a:pt x="1293402" y="1734225"/>
                  <a:pt x="1293354" y="1734083"/>
                </a:cubicBezTo>
                <a:lnTo>
                  <a:pt x="1271773" y="1676290"/>
                </a:lnTo>
                <a:cubicBezTo>
                  <a:pt x="1266145" y="1661310"/>
                  <a:pt x="1272543" y="1644486"/>
                  <a:pt x="1286699" y="1637034"/>
                </a:cubicBezTo>
                <a:cubicBezTo>
                  <a:pt x="1300133" y="1630190"/>
                  <a:pt x="1313348" y="1622937"/>
                  <a:pt x="1326344" y="1615267"/>
                </a:cubicBezTo>
                <a:cubicBezTo>
                  <a:pt x="1340262" y="1607178"/>
                  <a:pt x="1358050" y="1610866"/>
                  <a:pt x="1367605" y="1623821"/>
                </a:cubicBezTo>
                <a:lnTo>
                  <a:pt x="1404683" y="1673249"/>
                </a:lnTo>
                <a:cubicBezTo>
                  <a:pt x="1415150" y="1687317"/>
                  <a:pt x="1435049" y="1690225"/>
                  <a:pt x="1449119" y="1679760"/>
                </a:cubicBezTo>
                <a:cubicBezTo>
                  <a:pt x="1449138" y="1679741"/>
                  <a:pt x="1449157" y="1679731"/>
                  <a:pt x="1449176" y="1679712"/>
                </a:cubicBezTo>
                <a:lnTo>
                  <a:pt x="1500705" y="1641121"/>
                </a:lnTo>
                <a:cubicBezTo>
                  <a:pt x="1514747" y="1630618"/>
                  <a:pt x="1517618" y="1610723"/>
                  <a:pt x="1507112" y="1596684"/>
                </a:cubicBezTo>
                <a:cubicBezTo>
                  <a:pt x="1507008" y="1596541"/>
                  <a:pt x="1506903" y="1596399"/>
                  <a:pt x="1506789" y="1596256"/>
                </a:cubicBezTo>
                <a:close/>
                <a:moveTo>
                  <a:pt x="459199" y="1384288"/>
                </a:moveTo>
                <a:cubicBezTo>
                  <a:pt x="203695" y="1128815"/>
                  <a:pt x="203714" y="714632"/>
                  <a:pt x="459237" y="459175"/>
                </a:cubicBezTo>
                <a:cubicBezTo>
                  <a:pt x="714760" y="203723"/>
                  <a:pt x="1129024" y="203739"/>
                  <a:pt x="1384528" y="459212"/>
                </a:cubicBezTo>
                <a:cubicBezTo>
                  <a:pt x="1640013" y="714670"/>
                  <a:pt x="1640013" y="1128834"/>
                  <a:pt x="1384528" y="1384288"/>
                </a:cubicBezTo>
                <a:cubicBezTo>
                  <a:pt x="1129423" y="1639866"/>
                  <a:pt x="715397" y="1640294"/>
                  <a:pt x="459769" y="1385239"/>
                </a:cubicBezTo>
                <a:cubicBezTo>
                  <a:pt x="459579" y="1385049"/>
                  <a:pt x="459389" y="1384858"/>
                  <a:pt x="459199" y="1384668"/>
                </a:cubicBezTo>
                <a:close/>
              </a:path>
            </a:pathLst>
          </a:custGeom>
          <a:solidFill>
            <a:schemeClr val="accent3"/>
          </a:solidFill>
          <a:ln w="9507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33" name="Freeform 32">
            <a:extLst>
              <a:ext uri="{FF2B5EF4-FFF2-40B4-BE49-F238E27FC236}">
                <a16:creationId xmlns:a16="http://schemas.microsoft.com/office/drawing/2014/main" id="{4831EDC7-E670-B147-941D-146554EA3D83}"/>
              </a:ext>
            </a:extLst>
          </p:cNvPr>
          <p:cNvSpPr/>
          <p:nvPr/>
        </p:nvSpPr>
        <p:spPr>
          <a:xfrm>
            <a:off x="6486585" y="2889847"/>
            <a:ext cx="1264527" cy="1264281"/>
          </a:xfrm>
          <a:custGeom>
            <a:avLst/>
            <a:gdLst>
              <a:gd name="connsiteX0" fmla="*/ 1123743 w 1123742"/>
              <a:gd name="connsiteY0" fmla="*/ 561762 h 1123524"/>
              <a:gd name="connsiteX1" fmla="*/ 561871 w 1123742"/>
              <a:gd name="connsiteY1" fmla="*/ 1123524 h 1123524"/>
              <a:gd name="connsiteX2" fmla="*/ 0 w 1123742"/>
              <a:gd name="connsiteY2" fmla="*/ 561762 h 1123524"/>
              <a:gd name="connsiteX3" fmla="*/ 561871 w 1123742"/>
              <a:gd name="connsiteY3" fmla="*/ 0 h 1123524"/>
              <a:gd name="connsiteX4" fmla="*/ 1123743 w 1123742"/>
              <a:gd name="connsiteY4" fmla="*/ 561762 h 1123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3742" h="1123524">
                <a:moveTo>
                  <a:pt x="1123743" y="561762"/>
                </a:moveTo>
                <a:cubicBezTo>
                  <a:pt x="1123743" y="872015"/>
                  <a:pt x="872185" y="1123524"/>
                  <a:pt x="561871" y="1123524"/>
                </a:cubicBezTo>
                <a:cubicBezTo>
                  <a:pt x="251559" y="1123524"/>
                  <a:pt x="0" y="872015"/>
                  <a:pt x="0" y="561762"/>
                </a:cubicBezTo>
                <a:cubicBezTo>
                  <a:pt x="0" y="251509"/>
                  <a:pt x="251558" y="0"/>
                  <a:pt x="561871" y="0"/>
                </a:cubicBezTo>
                <a:cubicBezTo>
                  <a:pt x="872184" y="0"/>
                  <a:pt x="1123743" y="251509"/>
                  <a:pt x="1123743" y="561762"/>
                </a:cubicBezTo>
                <a:close/>
              </a:path>
            </a:pathLst>
          </a:custGeom>
          <a:solidFill>
            <a:schemeClr val="accent3"/>
          </a:solidFill>
          <a:ln w="9507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34" name="Freeform 33">
            <a:extLst>
              <a:ext uri="{FF2B5EF4-FFF2-40B4-BE49-F238E27FC236}">
                <a16:creationId xmlns:a16="http://schemas.microsoft.com/office/drawing/2014/main" id="{1BD3689E-3117-CF40-BB89-78BC00B6B96A}"/>
              </a:ext>
            </a:extLst>
          </p:cNvPr>
          <p:cNvSpPr/>
          <p:nvPr/>
        </p:nvSpPr>
        <p:spPr>
          <a:xfrm>
            <a:off x="6036939" y="4854831"/>
            <a:ext cx="728975" cy="728833"/>
          </a:xfrm>
          <a:custGeom>
            <a:avLst/>
            <a:gdLst>
              <a:gd name="connsiteX0" fmla="*/ 647816 w 647815"/>
              <a:gd name="connsiteY0" fmla="*/ 323845 h 647689"/>
              <a:gd name="connsiteX1" fmla="*/ 323908 w 647815"/>
              <a:gd name="connsiteY1" fmla="*/ 647690 h 647689"/>
              <a:gd name="connsiteX2" fmla="*/ 0 w 647815"/>
              <a:gd name="connsiteY2" fmla="*/ 323845 h 647689"/>
              <a:gd name="connsiteX3" fmla="*/ 323908 w 647815"/>
              <a:gd name="connsiteY3" fmla="*/ 0 h 647689"/>
              <a:gd name="connsiteX4" fmla="*/ 647816 w 647815"/>
              <a:gd name="connsiteY4" fmla="*/ 323845 h 647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7815" h="647689">
                <a:moveTo>
                  <a:pt x="647816" y="323845"/>
                </a:moveTo>
                <a:cubicBezTo>
                  <a:pt x="647816" y="502699"/>
                  <a:pt x="502797" y="647690"/>
                  <a:pt x="323908" y="647690"/>
                </a:cubicBezTo>
                <a:cubicBezTo>
                  <a:pt x="145019" y="647690"/>
                  <a:pt x="0" y="502699"/>
                  <a:pt x="0" y="323845"/>
                </a:cubicBezTo>
                <a:cubicBezTo>
                  <a:pt x="0" y="144990"/>
                  <a:pt x="145019" y="0"/>
                  <a:pt x="323908" y="0"/>
                </a:cubicBezTo>
                <a:cubicBezTo>
                  <a:pt x="502797" y="0"/>
                  <a:pt x="647816" y="144990"/>
                  <a:pt x="647816" y="323845"/>
                </a:cubicBezTo>
                <a:close/>
              </a:path>
            </a:pathLst>
          </a:custGeom>
          <a:solidFill>
            <a:schemeClr val="accent4"/>
          </a:solidFill>
          <a:ln w="9507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35" name="Freeform 34">
            <a:extLst>
              <a:ext uri="{FF2B5EF4-FFF2-40B4-BE49-F238E27FC236}">
                <a16:creationId xmlns:a16="http://schemas.microsoft.com/office/drawing/2014/main" id="{ED1D9B47-3918-8E48-96F6-F1D954F3E53E}"/>
              </a:ext>
            </a:extLst>
          </p:cNvPr>
          <p:cNvSpPr/>
          <p:nvPr/>
        </p:nvSpPr>
        <p:spPr>
          <a:xfrm>
            <a:off x="5693064" y="4510594"/>
            <a:ext cx="1417152" cy="1416677"/>
          </a:xfrm>
          <a:custGeom>
            <a:avLst/>
            <a:gdLst>
              <a:gd name="connsiteX0" fmla="*/ 1005421 w 1259375"/>
              <a:gd name="connsiteY0" fmla="*/ 1112481 h 1258953"/>
              <a:gd name="connsiteX1" fmla="*/ 964730 w 1259375"/>
              <a:gd name="connsiteY1" fmla="*/ 1047655 h 1258953"/>
              <a:gd name="connsiteX2" fmla="*/ 968818 w 1259375"/>
              <a:gd name="connsiteY2" fmla="*/ 1021991 h 1258953"/>
              <a:gd name="connsiteX3" fmla="*/ 996294 w 1259375"/>
              <a:gd name="connsiteY3" fmla="*/ 996422 h 1258953"/>
              <a:gd name="connsiteX4" fmla="*/ 1021868 w 1259375"/>
              <a:gd name="connsiteY4" fmla="*/ 968952 h 1258953"/>
              <a:gd name="connsiteX5" fmla="*/ 1047632 w 1259375"/>
              <a:gd name="connsiteY5" fmla="*/ 964864 h 1258953"/>
              <a:gd name="connsiteX6" fmla="*/ 1112471 w 1259375"/>
              <a:gd name="connsiteY6" fmla="*/ 1005642 h 1258953"/>
              <a:gd name="connsiteX7" fmla="*/ 1139756 w 1259375"/>
              <a:gd name="connsiteY7" fmla="*/ 999368 h 1258953"/>
              <a:gd name="connsiteX8" fmla="*/ 1184060 w 1259375"/>
              <a:gd name="connsiteY8" fmla="*/ 928934 h 1258953"/>
              <a:gd name="connsiteX9" fmla="*/ 1177785 w 1259375"/>
              <a:gd name="connsiteY9" fmla="*/ 901559 h 1258953"/>
              <a:gd name="connsiteX10" fmla="*/ 1113041 w 1259375"/>
              <a:gd name="connsiteY10" fmla="*/ 860876 h 1258953"/>
              <a:gd name="connsiteX11" fmla="*/ 1105531 w 1259375"/>
              <a:gd name="connsiteY11" fmla="*/ 835973 h 1258953"/>
              <a:gd name="connsiteX12" fmla="*/ 1130344 w 1259375"/>
              <a:gd name="connsiteY12" fmla="*/ 765158 h 1258953"/>
              <a:gd name="connsiteX13" fmla="*/ 1151736 w 1259375"/>
              <a:gd name="connsiteY13" fmla="*/ 750330 h 1258953"/>
              <a:gd name="connsiteX14" fmla="*/ 1227793 w 1259375"/>
              <a:gd name="connsiteY14" fmla="*/ 758885 h 1258953"/>
              <a:gd name="connsiteX15" fmla="*/ 1249659 w 1259375"/>
              <a:gd name="connsiteY15" fmla="*/ 741395 h 1258953"/>
              <a:gd name="connsiteX16" fmla="*/ 1259166 w 1259375"/>
              <a:gd name="connsiteY16" fmla="*/ 658699 h 1258953"/>
              <a:gd name="connsiteX17" fmla="*/ 1241720 w 1259375"/>
              <a:gd name="connsiteY17" fmla="*/ 636846 h 1258953"/>
              <a:gd name="connsiteX18" fmla="*/ 1241673 w 1259375"/>
              <a:gd name="connsiteY18" fmla="*/ 636837 h 1258953"/>
              <a:gd name="connsiteX19" fmla="*/ 1165616 w 1259375"/>
              <a:gd name="connsiteY19" fmla="*/ 628282 h 1258953"/>
              <a:gd name="connsiteX20" fmla="*/ 1148028 w 1259375"/>
              <a:gd name="connsiteY20" fmla="*/ 609272 h 1258953"/>
              <a:gd name="connsiteX21" fmla="*/ 1139566 w 1259375"/>
              <a:gd name="connsiteY21" fmla="*/ 534750 h 1258953"/>
              <a:gd name="connsiteX22" fmla="*/ 1152401 w 1259375"/>
              <a:gd name="connsiteY22" fmla="*/ 512128 h 1258953"/>
              <a:gd name="connsiteX23" fmla="*/ 1224655 w 1259375"/>
              <a:gd name="connsiteY23" fmla="*/ 486844 h 1258953"/>
              <a:gd name="connsiteX24" fmla="*/ 1236872 w 1259375"/>
              <a:gd name="connsiteY24" fmla="*/ 461541 h 1258953"/>
              <a:gd name="connsiteX25" fmla="*/ 1236634 w 1259375"/>
              <a:gd name="connsiteY25" fmla="*/ 460894 h 1258953"/>
              <a:gd name="connsiteX26" fmla="*/ 1209158 w 1259375"/>
              <a:gd name="connsiteY26" fmla="*/ 382381 h 1258953"/>
              <a:gd name="connsiteX27" fmla="*/ 1183984 w 1259375"/>
              <a:gd name="connsiteY27" fmla="*/ 370205 h 1258953"/>
              <a:gd name="connsiteX28" fmla="*/ 1183965 w 1259375"/>
              <a:gd name="connsiteY28" fmla="*/ 370214 h 1258953"/>
              <a:gd name="connsiteX29" fmla="*/ 1111615 w 1259375"/>
              <a:gd name="connsiteY29" fmla="*/ 395498 h 1258953"/>
              <a:gd name="connsiteX30" fmla="*/ 1087467 w 1259375"/>
              <a:gd name="connsiteY30" fmla="*/ 385993 h 1258953"/>
              <a:gd name="connsiteX31" fmla="*/ 1047537 w 1259375"/>
              <a:gd name="connsiteY31" fmla="*/ 322593 h 1258953"/>
              <a:gd name="connsiteX32" fmla="*/ 1049249 w 1259375"/>
              <a:gd name="connsiteY32" fmla="*/ 296548 h 1258953"/>
              <a:gd name="connsiteX33" fmla="*/ 1103439 w 1259375"/>
              <a:gd name="connsiteY33" fmla="*/ 242368 h 1258953"/>
              <a:gd name="connsiteX34" fmla="*/ 1103515 w 1259375"/>
              <a:gd name="connsiteY34" fmla="*/ 214403 h 1258953"/>
              <a:gd name="connsiteX35" fmla="*/ 1103439 w 1259375"/>
              <a:gd name="connsiteY35" fmla="*/ 214327 h 1258953"/>
              <a:gd name="connsiteX36" fmla="*/ 1044590 w 1259375"/>
              <a:gd name="connsiteY36" fmla="*/ 155490 h 1258953"/>
              <a:gd name="connsiteX37" fmla="*/ 1016544 w 1259375"/>
              <a:gd name="connsiteY37" fmla="*/ 155490 h 1258953"/>
              <a:gd name="connsiteX38" fmla="*/ 962353 w 1259375"/>
              <a:gd name="connsiteY38" fmla="*/ 209670 h 1258953"/>
              <a:gd name="connsiteX39" fmla="*/ 936399 w 1259375"/>
              <a:gd name="connsiteY39" fmla="*/ 211476 h 1258953"/>
              <a:gd name="connsiteX40" fmla="*/ 872891 w 1259375"/>
              <a:gd name="connsiteY40" fmla="*/ 171554 h 1258953"/>
              <a:gd name="connsiteX41" fmla="*/ 863384 w 1259375"/>
              <a:gd name="connsiteY41" fmla="*/ 147315 h 1258953"/>
              <a:gd name="connsiteX42" fmla="*/ 888578 w 1259375"/>
              <a:gd name="connsiteY42" fmla="*/ 75075 h 1258953"/>
              <a:gd name="connsiteX43" fmla="*/ 876542 w 1259375"/>
              <a:gd name="connsiteY43" fmla="*/ 49839 h 1258953"/>
              <a:gd name="connsiteX44" fmla="*/ 876409 w 1259375"/>
              <a:gd name="connsiteY44" fmla="*/ 49791 h 1258953"/>
              <a:gd name="connsiteX45" fmla="*/ 797880 w 1259375"/>
              <a:gd name="connsiteY45" fmla="*/ 22321 h 1258953"/>
              <a:gd name="connsiteX46" fmla="*/ 772686 w 1259375"/>
              <a:gd name="connsiteY46" fmla="*/ 34487 h 1258953"/>
              <a:gd name="connsiteX47" fmla="*/ 747397 w 1259375"/>
              <a:gd name="connsiteY47" fmla="*/ 106728 h 1258953"/>
              <a:gd name="connsiteX48" fmla="*/ 724675 w 1259375"/>
              <a:gd name="connsiteY48" fmla="*/ 119655 h 1258953"/>
              <a:gd name="connsiteX49" fmla="*/ 650139 w 1259375"/>
              <a:gd name="connsiteY49" fmla="*/ 111195 h 1258953"/>
              <a:gd name="connsiteX50" fmla="*/ 631125 w 1259375"/>
              <a:gd name="connsiteY50" fmla="*/ 93610 h 1258953"/>
              <a:gd name="connsiteX51" fmla="*/ 622569 w 1259375"/>
              <a:gd name="connsiteY51" fmla="*/ 17568 h 1258953"/>
              <a:gd name="connsiteX52" fmla="*/ 600607 w 1259375"/>
              <a:gd name="connsiteY52" fmla="*/ 78 h 1258953"/>
              <a:gd name="connsiteX53" fmla="*/ 517990 w 1259375"/>
              <a:gd name="connsiteY53" fmla="*/ 9584 h 1258953"/>
              <a:gd name="connsiteX54" fmla="*/ 500478 w 1259375"/>
              <a:gd name="connsiteY54" fmla="*/ 31389 h 1258953"/>
              <a:gd name="connsiteX55" fmla="*/ 500497 w 1259375"/>
              <a:gd name="connsiteY55" fmla="*/ 31541 h 1258953"/>
              <a:gd name="connsiteX56" fmla="*/ 509053 w 1259375"/>
              <a:gd name="connsiteY56" fmla="*/ 107583 h 1258953"/>
              <a:gd name="connsiteX57" fmla="*/ 494222 w 1259375"/>
              <a:gd name="connsiteY57" fmla="*/ 129065 h 1258953"/>
              <a:gd name="connsiteX58" fmla="*/ 423394 w 1259375"/>
              <a:gd name="connsiteY58" fmla="*/ 153779 h 1258953"/>
              <a:gd name="connsiteX59" fmla="*/ 398390 w 1259375"/>
              <a:gd name="connsiteY59" fmla="*/ 146269 h 1258953"/>
              <a:gd name="connsiteX60" fmla="*/ 357700 w 1259375"/>
              <a:gd name="connsiteY60" fmla="*/ 81539 h 1258953"/>
              <a:gd name="connsiteX61" fmla="*/ 330424 w 1259375"/>
              <a:gd name="connsiteY61" fmla="*/ 75351 h 1258953"/>
              <a:gd name="connsiteX62" fmla="*/ 330414 w 1259375"/>
              <a:gd name="connsiteY62" fmla="*/ 75360 h 1258953"/>
              <a:gd name="connsiteX63" fmla="*/ 259967 w 1259375"/>
              <a:gd name="connsiteY63" fmla="*/ 119560 h 1258953"/>
              <a:gd name="connsiteX64" fmla="*/ 253692 w 1259375"/>
              <a:gd name="connsiteY64" fmla="*/ 146935 h 1258953"/>
              <a:gd name="connsiteX65" fmla="*/ 294477 w 1259375"/>
              <a:gd name="connsiteY65" fmla="*/ 211761 h 1258953"/>
              <a:gd name="connsiteX66" fmla="*/ 290389 w 1259375"/>
              <a:gd name="connsiteY66" fmla="*/ 237520 h 1258953"/>
              <a:gd name="connsiteX67" fmla="*/ 262914 w 1259375"/>
              <a:gd name="connsiteY67" fmla="*/ 262994 h 1258953"/>
              <a:gd name="connsiteX68" fmla="*/ 237340 w 1259375"/>
              <a:gd name="connsiteY68" fmla="*/ 290560 h 1258953"/>
              <a:gd name="connsiteX69" fmla="*/ 211575 w 1259375"/>
              <a:gd name="connsiteY69" fmla="*/ 294552 h 1258953"/>
              <a:gd name="connsiteX70" fmla="*/ 146737 w 1259375"/>
              <a:gd name="connsiteY70" fmla="*/ 253869 h 1258953"/>
              <a:gd name="connsiteX71" fmla="*/ 119461 w 1259375"/>
              <a:gd name="connsiteY71" fmla="*/ 260038 h 1258953"/>
              <a:gd name="connsiteX72" fmla="*/ 119451 w 1259375"/>
              <a:gd name="connsiteY72" fmla="*/ 260048 h 1258953"/>
              <a:gd name="connsiteX73" fmla="*/ 75148 w 1259375"/>
              <a:gd name="connsiteY73" fmla="*/ 330482 h 1258953"/>
              <a:gd name="connsiteX74" fmla="*/ 81423 w 1259375"/>
              <a:gd name="connsiteY74" fmla="*/ 357857 h 1258953"/>
              <a:gd name="connsiteX75" fmla="*/ 146166 w 1259375"/>
              <a:gd name="connsiteY75" fmla="*/ 398540 h 1258953"/>
              <a:gd name="connsiteX76" fmla="*/ 153677 w 1259375"/>
              <a:gd name="connsiteY76" fmla="*/ 423443 h 1258953"/>
              <a:gd name="connsiteX77" fmla="*/ 128863 w 1259375"/>
              <a:gd name="connsiteY77" fmla="*/ 494258 h 1258953"/>
              <a:gd name="connsiteX78" fmla="*/ 107472 w 1259375"/>
              <a:gd name="connsiteY78" fmla="*/ 509086 h 1258953"/>
              <a:gd name="connsiteX79" fmla="*/ 31415 w 1259375"/>
              <a:gd name="connsiteY79" fmla="*/ 500531 h 1258953"/>
              <a:gd name="connsiteX80" fmla="*/ 9549 w 1259375"/>
              <a:gd name="connsiteY80" fmla="*/ 518021 h 1258953"/>
              <a:gd name="connsiteX81" fmla="*/ 42 w 1259375"/>
              <a:gd name="connsiteY81" fmla="*/ 600717 h 1258953"/>
              <a:gd name="connsiteX82" fmla="*/ 17535 w 1259375"/>
              <a:gd name="connsiteY82" fmla="*/ 622674 h 1258953"/>
              <a:gd name="connsiteX83" fmla="*/ 93592 w 1259375"/>
              <a:gd name="connsiteY83" fmla="*/ 631229 h 1258953"/>
              <a:gd name="connsiteX84" fmla="*/ 111180 w 1259375"/>
              <a:gd name="connsiteY84" fmla="*/ 650240 h 1258953"/>
              <a:gd name="connsiteX85" fmla="*/ 119546 w 1259375"/>
              <a:gd name="connsiteY85" fmla="*/ 724761 h 1258953"/>
              <a:gd name="connsiteX86" fmla="*/ 106712 w 1259375"/>
              <a:gd name="connsiteY86" fmla="*/ 747384 h 1258953"/>
              <a:gd name="connsiteX87" fmla="*/ 34457 w 1259375"/>
              <a:gd name="connsiteY87" fmla="*/ 772667 h 1258953"/>
              <a:gd name="connsiteX88" fmla="*/ 22288 w 1259375"/>
              <a:gd name="connsiteY88" fmla="*/ 797951 h 1258953"/>
              <a:gd name="connsiteX89" fmla="*/ 49764 w 1259375"/>
              <a:gd name="connsiteY89" fmla="*/ 876465 h 1258953"/>
              <a:gd name="connsiteX90" fmla="*/ 75053 w 1259375"/>
              <a:gd name="connsiteY90" fmla="*/ 888632 h 1258953"/>
              <a:gd name="connsiteX91" fmla="*/ 147307 w 1259375"/>
              <a:gd name="connsiteY91" fmla="*/ 863348 h 1258953"/>
              <a:gd name="connsiteX92" fmla="*/ 171455 w 1259375"/>
              <a:gd name="connsiteY92" fmla="*/ 872853 h 1258953"/>
              <a:gd name="connsiteX93" fmla="*/ 211385 w 1259375"/>
              <a:gd name="connsiteY93" fmla="*/ 936253 h 1258953"/>
              <a:gd name="connsiteX94" fmla="*/ 209674 w 1259375"/>
              <a:gd name="connsiteY94" fmla="*/ 962298 h 1258953"/>
              <a:gd name="connsiteX95" fmla="*/ 155483 w 1259375"/>
              <a:gd name="connsiteY95" fmla="*/ 1016478 h 1258953"/>
              <a:gd name="connsiteX96" fmla="*/ 155407 w 1259375"/>
              <a:gd name="connsiteY96" fmla="*/ 1044442 h 1258953"/>
              <a:gd name="connsiteX97" fmla="*/ 155483 w 1259375"/>
              <a:gd name="connsiteY97" fmla="*/ 1044518 h 1258953"/>
              <a:gd name="connsiteX98" fmla="*/ 214332 w 1259375"/>
              <a:gd name="connsiteY98" fmla="*/ 1103356 h 1258953"/>
              <a:gd name="connsiteX99" fmla="*/ 242378 w 1259375"/>
              <a:gd name="connsiteY99" fmla="*/ 1103356 h 1258953"/>
              <a:gd name="connsiteX100" fmla="*/ 296569 w 1259375"/>
              <a:gd name="connsiteY100" fmla="*/ 1049176 h 1258953"/>
              <a:gd name="connsiteX101" fmla="*/ 322524 w 1259375"/>
              <a:gd name="connsiteY101" fmla="*/ 1047370 h 1258953"/>
              <a:gd name="connsiteX102" fmla="*/ 386031 w 1259375"/>
              <a:gd name="connsiteY102" fmla="*/ 1087387 h 1258953"/>
              <a:gd name="connsiteX103" fmla="*/ 395538 w 1259375"/>
              <a:gd name="connsiteY103" fmla="*/ 1111531 h 1258953"/>
              <a:gd name="connsiteX104" fmla="*/ 370249 w 1259375"/>
              <a:gd name="connsiteY104" fmla="*/ 1183771 h 1258953"/>
              <a:gd name="connsiteX105" fmla="*/ 382418 w 1259375"/>
              <a:gd name="connsiteY105" fmla="*/ 1209055 h 1258953"/>
              <a:gd name="connsiteX106" fmla="*/ 460947 w 1259375"/>
              <a:gd name="connsiteY106" fmla="*/ 1236525 h 1258953"/>
              <a:gd name="connsiteX107" fmla="*/ 486132 w 1259375"/>
              <a:gd name="connsiteY107" fmla="*/ 1224377 h 1258953"/>
              <a:gd name="connsiteX108" fmla="*/ 486141 w 1259375"/>
              <a:gd name="connsiteY108" fmla="*/ 1224358 h 1258953"/>
              <a:gd name="connsiteX109" fmla="*/ 511430 w 1259375"/>
              <a:gd name="connsiteY109" fmla="*/ 1152118 h 1258953"/>
              <a:gd name="connsiteX110" fmla="*/ 534152 w 1259375"/>
              <a:gd name="connsiteY110" fmla="*/ 1139191 h 1258953"/>
              <a:gd name="connsiteX111" fmla="*/ 608688 w 1259375"/>
              <a:gd name="connsiteY111" fmla="*/ 1147651 h 1258953"/>
              <a:gd name="connsiteX112" fmla="*/ 627702 w 1259375"/>
              <a:gd name="connsiteY112" fmla="*/ 1165236 h 1258953"/>
              <a:gd name="connsiteX113" fmla="*/ 636259 w 1259375"/>
              <a:gd name="connsiteY113" fmla="*/ 1241278 h 1258953"/>
              <a:gd name="connsiteX114" fmla="*/ 658068 w 1259375"/>
              <a:gd name="connsiteY114" fmla="*/ 1258786 h 1258953"/>
              <a:gd name="connsiteX115" fmla="*/ 658220 w 1259375"/>
              <a:gd name="connsiteY115" fmla="*/ 1258768 h 1258953"/>
              <a:gd name="connsiteX116" fmla="*/ 740837 w 1259375"/>
              <a:gd name="connsiteY116" fmla="*/ 1249262 h 1258953"/>
              <a:gd name="connsiteX117" fmla="*/ 758349 w 1259375"/>
              <a:gd name="connsiteY117" fmla="*/ 1227457 h 1258953"/>
              <a:gd name="connsiteX118" fmla="*/ 758330 w 1259375"/>
              <a:gd name="connsiteY118" fmla="*/ 1227305 h 1258953"/>
              <a:gd name="connsiteX119" fmla="*/ 749774 w 1259375"/>
              <a:gd name="connsiteY119" fmla="*/ 1151263 h 1258953"/>
              <a:gd name="connsiteX120" fmla="*/ 764605 w 1259375"/>
              <a:gd name="connsiteY120" fmla="*/ 1129781 h 1258953"/>
              <a:gd name="connsiteX121" fmla="*/ 835433 w 1259375"/>
              <a:gd name="connsiteY121" fmla="*/ 1105067 h 1258953"/>
              <a:gd name="connsiteX122" fmla="*/ 860437 w 1259375"/>
              <a:gd name="connsiteY122" fmla="*/ 1112576 h 1258953"/>
              <a:gd name="connsiteX123" fmla="*/ 901127 w 1259375"/>
              <a:gd name="connsiteY123" fmla="*/ 1177307 h 1258953"/>
              <a:gd name="connsiteX124" fmla="*/ 928403 w 1259375"/>
              <a:gd name="connsiteY124" fmla="*/ 1183495 h 1258953"/>
              <a:gd name="connsiteX125" fmla="*/ 928413 w 1259375"/>
              <a:gd name="connsiteY125" fmla="*/ 1183486 h 1258953"/>
              <a:gd name="connsiteX126" fmla="*/ 998861 w 1259375"/>
              <a:gd name="connsiteY126" fmla="*/ 1139286 h 1258953"/>
              <a:gd name="connsiteX127" fmla="*/ 1005421 w 1259375"/>
              <a:gd name="connsiteY127" fmla="*/ 1112481 h 1258953"/>
              <a:gd name="connsiteX128" fmla="*/ 346767 w 1259375"/>
              <a:gd name="connsiteY128" fmla="*/ 912395 h 1258953"/>
              <a:gd name="connsiteX129" fmla="*/ 346710 w 1259375"/>
              <a:gd name="connsiteY129" fmla="*/ 346869 h 1258953"/>
              <a:gd name="connsiteX130" fmla="*/ 912346 w 1259375"/>
              <a:gd name="connsiteY130" fmla="*/ 346812 h 1258953"/>
              <a:gd name="connsiteX131" fmla="*/ 912403 w 1259375"/>
              <a:gd name="connsiteY131" fmla="*/ 912338 h 1258953"/>
              <a:gd name="connsiteX132" fmla="*/ 912346 w 1259375"/>
              <a:gd name="connsiteY132" fmla="*/ 912395 h 1258953"/>
              <a:gd name="connsiteX133" fmla="*/ 347651 w 1259375"/>
              <a:gd name="connsiteY133" fmla="*/ 913279 h 1258953"/>
              <a:gd name="connsiteX134" fmla="*/ 346767 w 1259375"/>
              <a:gd name="connsiteY134" fmla="*/ 912395 h 1258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</a:cxnLst>
            <a:rect l="l" t="t" r="r" b="b"/>
            <a:pathLst>
              <a:path w="1259375" h="1258953">
                <a:moveTo>
                  <a:pt x="1005421" y="1112481"/>
                </a:moveTo>
                <a:lnTo>
                  <a:pt x="964730" y="1047655"/>
                </a:lnTo>
                <a:cubicBezTo>
                  <a:pt x="959530" y="1039271"/>
                  <a:pt x="961269" y="1028340"/>
                  <a:pt x="968818" y="1021991"/>
                </a:cubicBezTo>
                <a:cubicBezTo>
                  <a:pt x="978325" y="1013817"/>
                  <a:pt x="987357" y="1005357"/>
                  <a:pt x="996294" y="996422"/>
                </a:cubicBezTo>
                <a:cubicBezTo>
                  <a:pt x="1005231" y="987487"/>
                  <a:pt x="1013787" y="978267"/>
                  <a:pt x="1021868" y="968952"/>
                </a:cubicBezTo>
                <a:cubicBezTo>
                  <a:pt x="1028276" y="961433"/>
                  <a:pt x="1039209" y="959693"/>
                  <a:pt x="1047632" y="964864"/>
                </a:cubicBezTo>
                <a:lnTo>
                  <a:pt x="1112471" y="1005642"/>
                </a:lnTo>
                <a:cubicBezTo>
                  <a:pt x="1121750" y="1011402"/>
                  <a:pt x="1133928" y="1008598"/>
                  <a:pt x="1139756" y="999368"/>
                </a:cubicBezTo>
                <a:lnTo>
                  <a:pt x="1184060" y="928934"/>
                </a:lnTo>
                <a:cubicBezTo>
                  <a:pt x="1189888" y="919638"/>
                  <a:pt x="1187073" y="907386"/>
                  <a:pt x="1177785" y="901559"/>
                </a:cubicBezTo>
                <a:lnTo>
                  <a:pt x="1113041" y="860876"/>
                </a:lnTo>
                <a:cubicBezTo>
                  <a:pt x="1104732" y="855573"/>
                  <a:pt x="1101538" y="844993"/>
                  <a:pt x="1105531" y="835973"/>
                </a:cubicBezTo>
                <a:cubicBezTo>
                  <a:pt x="1115551" y="813018"/>
                  <a:pt x="1123841" y="789349"/>
                  <a:pt x="1130344" y="765158"/>
                </a:cubicBezTo>
                <a:cubicBezTo>
                  <a:pt x="1132797" y="755586"/>
                  <a:pt x="1141905" y="749266"/>
                  <a:pt x="1151736" y="750330"/>
                </a:cubicBezTo>
                <a:lnTo>
                  <a:pt x="1227793" y="758885"/>
                </a:lnTo>
                <a:cubicBezTo>
                  <a:pt x="1238650" y="760054"/>
                  <a:pt x="1248413" y="752241"/>
                  <a:pt x="1249659" y="741395"/>
                </a:cubicBezTo>
                <a:lnTo>
                  <a:pt x="1259166" y="658699"/>
                </a:lnTo>
                <a:cubicBezTo>
                  <a:pt x="1260383" y="647844"/>
                  <a:pt x="1252578" y="638063"/>
                  <a:pt x="1241720" y="636846"/>
                </a:cubicBezTo>
                <a:cubicBezTo>
                  <a:pt x="1241711" y="636837"/>
                  <a:pt x="1241692" y="636837"/>
                  <a:pt x="1241673" y="636837"/>
                </a:cubicBezTo>
                <a:lnTo>
                  <a:pt x="1165616" y="628282"/>
                </a:lnTo>
                <a:cubicBezTo>
                  <a:pt x="1155880" y="627123"/>
                  <a:pt x="1148427" y="619072"/>
                  <a:pt x="1148028" y="609272"/>
                </a:cubicBezTo>
                <a:cubicBezTo>
                  <a:pt x="1146953" y="584263"/>
                  <a:pt x="1144130" y="559360"/>
                  <a:pt x="1139566" y="534750"/>
                </a:cubicBezTo>
                <a:cubicBezTo>
                  <a:pt x="1137665" y="525074"/>
                  <a:pt x="1143122" y="515464"/>
                  <a:pt x="1152401" y="512128"/>
                </a:cubicBezTo>
                <a:lnTo>
                  <a:pt x="1224655" y="486844"/>
                </a:lnTo>
                <a:cubicBezTo>
                  <a:pt x="1235018" y="483232"/>
                  <a:pt x="1240484" y="471901"/>
                  <a:pt x="1236872" y="461541"/>
                </a:cubicBezTo>
                <a:cubicBezTo>
                  <a:pt x="1236796" y="461322"/>
                  <a:pt x="1236720" y="461113"/>
                  <a:pt x="1236634" y="460894"/>
                </a:cubicBezTo>
                <a:lnTo>
                  <a:pt x="1209158" y="382381"/>
                </a:lnTo>
                <a:cubicBezTo>
                  <a:pt x="1205565" y="372067"/>
                  <a:pt x="1194299" y="366621"/>
                  <a:pt x="1183984" y="370205"/>
                </a:cubicBezTo>
                <a:cubicBezTo>
                  <a:pt x="1183974" y="370214"/>
                  <a:pt x="1183974" y="370214"/>
                  <a:pt x="1183965" y="370214"/>
                </a:cubicBezTo>
                <a:lnTo>
                  <a:pt x="1111615" y="395498"/>
                </a:lnTo>
                <a:cubicBezTo>
                  <a:pt x="1102327" y="398701"/>
                  <a:pt x="1092078" y="394671"/>
                  <a:pt x="1087467" y="385993"/>
                </a:cubicBezTo>
                <a:cubicBezTo>
                  <a:pt x="1075745" y="363902"/>
                  <a:pt x="1062397" y="342706"/>
                  <a:pt x="1047537" y="322593"/>
                </a:cubicBezTo>
                <a:cubicBezTo>
                  <a:pt x="1041567" y="314684"/>
                  <a:pt x="1042289" y="303601"/>
                  <a:pt x="1049249" y="296548"/>
                </a:cubicBezTo>
                <a:lnTo>
                  <a:pt x="1103439" y="242368"/>
                </a:lnTo>
                <a:cubicBezTo>
                  <a:pt x="1111187" y="234669"/>
                  <a:pt x="1111216" y="222150"/>
                  <a:pt x="1103515" y="214403"/>
                </a:cubicBezTo>
                <a:cubicBezTo>
                  <a:pt x="1103496" y="214384"/>
                  <a:pt x="1103468" y="214356"/>
                  <a:pt x="1103439" y="214327"/>
                </a:cubicBezTo>
                <a:lnTo>
                  <a:pt x="1044590" y="155490"/>
                </a:lnTo>
                <a:cubicBezTo>
                  <a:pt x="1036832" y="147771"/>
                  <a:pt x="1024302" y="147771"/>
                  <a:pt x="1016544" y="155490"/>
                </a:cubicBezTo>
                <a:lnTo>
                  <a:pt x="962353" y="209670"/>
                </a:lnTo>
                <a:cubicBezTo>
                  <a:pt x="955356" y="216637"/>
                  <a:pt x="944299" y="217407"/>
                  <a:pt x="936399" y="211476"/>
                </a:cubicBezTo>
                <a:cubicBezTo>
                  <a:pt x="916234" y="196638"/>
                  <a:pt x="895005" y="183293"/>
                  <a:pt x="872891" y="171554"/>
                </a:cubicBezTo>
                <a:cubicBezTo>
                  <a:pt x="864164" y="166934"/>
                  <a:pt x="860123" y="156630"/>
                  <a:pt x="863384" y="147315"/>
                </a:cubicBezTo>
                <a:lnTo>
                  <a:pt x="888578" y="75075"/>
                </a:lnTo>
                <a:cubicBezTo>
                  <a:pt x="892229" y="64781"/>
                  <a:pt x="886838" y="53479"/>
                  <a:pt x="876542" y="49839"/>
                </a:cubicBezTo>
                <a:cubicBezTo>
                  <a:pt x="876494" y="49820"/>
                  <a:pt x="876456" y="49810"/>
                  <a:pt x="876409" y="49791"/>
                </a:cubicBezTo>
                <a:lnTo>
                  <a:pt x="797880" y="22321"/>
                </a:lnTo>
                <a:cubicBezTo>
                  <a:pt x="787565" y="18775"/>
                  <a:pt x="776318" y="24203"/>
                  <a:pt x="772686" y="34487"/>
                </a:cubicBezTo>
                <a:lnTo>
                  <a:pt x="747397" y="106728"/>
                </a:lnTo>
                <a:cubicBezTo>
                  <a:pt x="744060" y="116052"/>
                  <a:pt x="734401" y="121546"/>
                  <a:pt x="724675" y="119655"/>
                </a:cubicBezTo>
                <a:cubicBezTo>
                  <a:pt x="700071" y="115035"/>
                  <a:pt x="675152" y="112203"/>
                  <a:pt x="650139" y="111195"/>
                </a:cubicBezTo>
                <a:cubicBezTo>
                  <a:pt x="640337" y="110796"/>
                  <a:pt x="632285" y="103344"/>
                  <a:pt x="631125" y="93610"/>
                </a:cubicBezTo>
                <a:lnTo>
                  <a:pt x="622569" y="17568"/>
                </a:lnTo>
                <a:cubicBezTo>
                  <a:pt x="621323" y="6684"/>
                  <a:pt x="611502" y="-1148"/>
                  <a:pt x="600607" y="78"/>
                </a:cubicBezTo>
                <a:lnTo>
                  <a:pt x="517990" y="9584"/>
                </a:lnTo>
                <a:cubicBezTo>
                  <a:pt x="507133" y="10772"/>
                  <a:pt x="499290" y="20534"/>
                  <a:pt x="500478" y="31389"/>
                </a:cubicBezTo>
                <a:cubicBezTo>
                  <a:pt x="500488" y="31436"/>
                  <a:pt x="500488" y="31493"/>
                  <a:pt x="500497" y="31541"/>
                </a:cubicBezTo>
                <a:lnTo>
                  <a:pt x="509053" y="107583"/>
                </a:lnTo>
                <a:cubicBezTo>
                  <a:pt x="510128" y="117430"/>
                  <a:pt x="503815" y="126575"/>
                  <a:pt x="494222" y="129065"/>
                </a:cubicBezTo>
                <a:cubicBezTo>
                  <a:pt x="470046" y="135576"/>
                  <a:pt x="446373" y="143836"/>
                  <a:pt x="423394" y="153779"/>
                </a:cubicBezTo>
                <a:cubicBezTo>
                  <a:pt x="414353" y="157866"/>
                  <a:pt x="403676" y="154663"/>
                  <a:pt x="398390" y="146269"/>
                </a:cubicBezTo>
                <a:lnTo>
                  <a:pt x="357700" y="81539"/>
                </a:lnTo>
                <a:cubicBezTo>
                  <a:pt x="351881" y="72299"/>
                  <a:pt x="339665" y="69533"/>
                  <a:pt x="330424" y="75351"/>
                </a:cubicBezTo>
                <a:cubicBezTo>
                  <a:pt x="330424" y="75351"/>
                  <a:pt x="330414" y="75360"/>
                  <a:pt x="330414" y="75360"/>
                </a:cubicBezTo>
                <a:lnTo>
                  <a:pt x="259967" y="119560"/>
                </a:lnTo>
                <a:cubicBezTo>
                  <a:pt x="250678" y="125386"/>
                  <a:pt x="247864" y="137639"/>
                  <a:pt x="253692" y="146935"/>
                </a:cubicBezTo>
                <a:lnTo>
                  <a:pt x="294477" y="211761"/>
                </a:lnTo>
                <a:cubicBezTo>
                  <a:pt x="299649" y="220183"/>
                  <a:pt x="297909" y="231114"/>
                  <a:pt x="290389" y="237520"/>
                </a:cubicBezTo>
                <a:cubicBezTo>
                  <a:pt x="280882" y="245600"/>
                  <a:pt x="271375" y="254154"/>
                  <a:pt x="262914" y="262994"/>
                </a:cubicBezTo>
                <a:cubicBezTo>
                  <a:pt x="254453" y="271834"/>
                  <a:pt x="245421" y="281149"/>
                  <a:pt x="237340" y="290560"/>
                </a:cubicBezTo>
                <a:cubicBezTo>
                  <a:pt x="230922" y="298088"/>
                  <a:pt x="219970" y="299789"/>
                  <a:pt x="211575" y="294552"/>
                </a:cubicBezTo>
                <a:lnTo>
                  <a:pt x="146737" y="253869"/>
                </a:lnTo>
                <a:cubicBezTo>
                  <a:pt x="137505" y="248043"/>
                  <a:pt x="125289" y="250799"/>
                  <a:pt x="119461" y="260038"/>
                </a:cubicBezTo>
                <a:cubicBezTo>
                  <a:pt x="119461" y="260038"/>
                  <a:pt x="119451" y="260048"/>
                  <a:pt x="119451" y="260048"/>
                </a:cubicBezTo>
                <a:lnTo>
                  <a:pt x="75148" y="330482"/>
                </a:lnTo>
                <a:cubicBezTo>
                  <a:pt x="69320" y="339778"/>
                  <a:pt x="72134" y="352030"/>
                  <a:pt x="81423" y="357857"/>
                </a:cubicBezTo>
                <a:lnTo>
                  <a:pt x="146166" y="398540"/>
                </a:lnTo>
                <a:cubicBezTo>
                  <a:pt x="154475" y="403843"/>
                  <a:pt x="157670" y="414423"/>
                  <a:pt x="153677" y="423443"/>
                </a:cubicBezTo>
                <a:cubicBezTo>
                  <a:pt x="143704" y="446418"/>
                  <a:pt x="135404" y="470086"/>
                  <a:pt x="128863" y="494258"/>
                </a:cubicBezTo>
                <a:cubicBezTo>
                  <a:pt x="126410" y="503830"/>
                  <a:pt x="117303" y="510151"/>
                  <a:pt x="107472" y="509086"/>
                </a:cubicBezTo>
                <a:lnTo>
                  <a:pt x="31415" y="500531"/>
                </a:lnTo>
                <a:cubicBezTo>
                  <a:pt x="20558" y="499362"/>
                  <a:pt x="10794" y="507175"/>
                  <a:pt x="9549" y="518021"/>
                </a:cubicBezTo>
                <a:lnTo>
                  <a:pt x="42" y="600717"/>
                </a:lnTo>
                <a:cubicBezTo>
                  <a:pt x="-1185" y="611610"/>
                  <a:pt x="6649" y="621429"/>
                  <a:pt x="17535" y="622674"/>
                </a:cubicBezTo>
                <a:lnTo>
                  <a:pt x="93592" y="631229"/>
                </a:lnTo>
                <a:cubicBezTo>
                  <a:pt x="103327" y="632388"/>
                  <a:pt x="110781" y="640440"/>
                  <a:pt x="111180" y="650240"/>
                </a:cubicBezTo>
                <a:cubicBezTo>
                  <a:pt x="112159" y="675248"/>
                  <a:pt x="114954" y="700152"/>
                  <a:pt x="119546" y="724761"/>
                </a:cubicBezTo>
                <a:cubicBezTo>
                  <a:pt x="121448" y="734437"/>
                  <a:pt x="115991" y="744047"/>
                  <a:pt x="106712" y="747384"/>
                </a:cubicBezTo>
                <a:lnTo>
                  <a:pt x="34457" y="772667"/>
                </a:lnTo>
                <a:cubicBezTo>
                  <a:pt x="24123" y="776299"/>
                  <a:pt x="18685" y="787610"/>
                  <a:pt x="22288" y="797951"/>
                </a:cubicBezTo>
                <a:lnTo>
                  <a:pt x="49764" y="876465"/>
                </a:lnTo>
                <a:cubicBezTo>
                  <a:pt x="53396" y="886797"/>
                  <a:pt x="64709" y="892234"/>
                  <a:pt x="75053" y="888632"/>
                </a:cubicBezTo>
                <a:lnTo>
                  <a:pt x="147307" y="863348"/>
                </a:lnTo>
                <a:cubicBezTo>
                  <a:pt x="156596" y="860144"/>
                  <a:pt x="166844" y="864175"/>
                  <a:pt x="171455" y="872853"/>
                </a:cubicBezTo>
                <a:cubicBezTo>
                  <a:pt x="183215" y="894924"/>
                  <a:pt x="196554" y="916112"/>
                  <a:pt x="211385" y="936253"/>
                </a:cubicBezTo>
                <a:cubicBezTo>
                  <a:pt x="217356" y="944152"/>
                  <a:pt x="216633" y="955245"/>
                  <a:pt x="209674" y="962298"/>
                </a:cubicBezTo>
                <a:lnTo>
                  <a:pt x="155483" y="1016478"/>
                </a:lnTo>
                <a:cubicBezTo>
                  <a:pt x="147735" y="1024177"/>
                  <a:pt x="147707" y="1036696"/>
                  <a:pt x="155407" y="1044442"/>
                </a:cubicBezTo>
                <a:cubicBezTo>
                  <a:pt x="155426" y="1044462"/>
                  <a:pt x="155455" y="1044490"/>
                  <a:pt x="155483" y="1044518"/>
                </a:cubicBezTo>
                <a:lnTo>
                  <a:pt x="214332" y="1103356"/>
                </a:lnTo>
                <a:cubicBezTo>
                  <a:pt x="222090" y="1111075"/>
                  <a:pt x="234621" y="1111075"/>
                  <a:pt x="242378" y="1103356"/>
                </a:cubicBezTo>
                <a:lnTo>
                  <a:pt x="296569" y="1049176"/>
                </a:lnTo>
                <a:cubicBezTo>
                  <a:pt x="303566" y="1042209"/>
                  <a:pt x="314623" y="1041439"/>
                  <a:pt x="322524" y="1047370"/>
                </a:cubicBezTo>
                <a:cubicBezTo>
                  <a:pt x="342717" y="1062208"/>
                  <a:pt x="363937" y="1075582"/>
                  <a:pt x="386031" y="1087387"/>
                </a:cubicBezTo>
                <a:cubicBezTo>
                  <a:pt x="394711" y="1091997"/>
                  <a:pt x="398742" y="1102244"/>
                  <a:pt x="395538" y="1111531"/>
                </a:cubicBezTo>
                <a:lnTo>
                  <a:pt x="370249" y="1183771"/>
                </a:lnTo>
                <a:cubicBezTo>
                  <a:pt x="366646" y="1194113"/>
                  <a:pt x="372084" y="1205424"/>
                  <a:pt x="382418" y="1209055"/>
                </a:cubicBezTo>
                <a:lnTo>
                  <a:pt x="460947" y="1236525"/>
                </a:lnTo>
                <a:cubicBezTo>
                  <a:pt x="471263" y="1240128"/>
                  <a:pt x="482538" y="1234681"/>
                  <a:pt x="486132" y="1224377"/>
                </a:cubicBezTo>
                <a:cubicBezTo>
                  <a:pt x="486141" y="1224368"/>
                  <a:pt x="486141" y="1224368"/>
                  <a:pt x="486141" y="1224358"/>
                </a:cubicBezTo>
                <a:lnTo>
                  <a:pt x="511430" y="1152118"/>
                </a:lnTo>
                <a:cubicBezTo>
                  <a:pt x="514767" y="1142784"/>
                  <a:pt x="524427" y="1137300"/>
                  <a:pt x="534152" y="1139191"/>
                </a:cubicBezTo>
                <a:cubicBezTo>
                  <a:pt x="558757" y="1143811"/>
                  <a:pt x="583675" y="1146643"/>
                  <a:pt x="608688" y="1147651"/>
                </a:cubicBezTo>
                <a:cubicBezTo>
                  <a:pt x="618490" y="1148050"/>
                  <a:pt x="626543" y="1155502"/>
                  <a:pt x="627702" y="1165236"/>
                </a:cubicBezTo>
                <a:lnTo>
                  <a:pt x="636259" y="1241278"/>
                </a:lnTo>
                <a:cubicBezTo>
                  <a:pt x="637447" y="1252133"/>
                  <a:pt x="647211" y="1259975"/>
                  <a:pt x="658068" y="1258786"/>
                </a:cubicBezTo>
                <a:cubicBezTo>
                  <a:pt x="658116" y="1258777"/>
                  <a:pt x="658173" y="1258777"/>
                  <a:pt x="658220" y="1258768"/>
                </a:cubicBezTo>
                <a:lnTo>
                  <a:pt x="740837" y="1249262"/>
                </a:lnTo>
                <a:cubicBezTo>
                  <a:pt x="751694" y="1248074"/>
                  <a:pt x="759538" y="1238312"/>
                  <a:pt x="758349" y="1227457"/>
                </a:cubicBezTo>
                <a:cubicBezTo>
                  <a:pt x="758340" y="1227409"/>
                  <a:pt x="758340" y="1227353"/>
                  <a:pt x="758330" y="1227305"/>
                </a:cubicBezTo>
                <a:lnTo>
                  <a:pt x="749774" y="1151263"/>
                </a:lnTo>
                <a:cubicBezTo>
                  <a:pt x="748785" y="1141434"/>
                  <a:pt x="755060" y="1132338"/>
                  <a:pt x="764605" y="1129781"/>
                </a:cubicBezTo>
                <a:cubicBezTo>
                  <a:pt x="788782" y="1123270"/>
                  <a:pt x="812454" y="1115010"/>
                  <a:pt x="835433" y="1105067"/>
                </a:cubicBezTo>
                <a:cubicBezTo>
                  <a:pt x="844484" y="1101065"/>
                  <a:pt x="855094" y="1104250"/>
                  <a:pt x="860437" y="1112576"/>
                </a:cubicBezTo>
                <a:lnTo>
                  <a:pt x="901127" y="1177307"/>
                </a:lnTo>
                <a:cubicBezTo>
                  <a:pt x="906946" y="1186546"/>
                  <a:pt x="919162" y="1189312"/>
                  <a:pt x="928403" y="1183495"/>
                </a:cubicBezTo>
                <a:cubicBezTo>
                  <a:pt x="928403" y="1183495"/>
                  <a:pt x="928413" y="1183486"/>
                  <a:pt x="928413" y="1183486"/>
                </a:cubicBezTo>
                <a:lnTo>
                  <a:pt x="998861" y="1139286"/>
                </a:lnTo>
                <a:cubicBezTo>
                  <a:pt x="1007911" y="1133574"/>
                  <a:pt x="1010811" y="1121720"/>
                  <a:pt x="1005421" y="1112481"/>
                </a:cubicBezTo>
                <a:close/>
                <a:moveTo>
                  <a:pt x="346767" y="912395"/>
                </a:moveTo>
                <a:cubicBezTo>
                  <a:pt x="190555" y="756242"/>
                  <a:pt x="190527" y="503050"/>
                  <a:pt x="346710" y="346869"/>
                </a:cubicBezTo>
                <a:cubicBezTo>
                  <a:pt x="502893" y="190688"/>
                  <a:pt x="756134" y="190659"/>
                  <a:pt x="912346" y="346812"/>
                </a:cubicBezTo>
                <a:cubicBezTo>
                  <a:pt x="1068557" y="502965"/>
                  <a:pt x="1068586" y="756157"/>
                  <a:pt x="912403" y="912338"/>
                </a:cubicBezTo>
                <a:cubicBezTo>
                  <a:pt x="912384" y="912357"/>
                  <a:pt x="912365" y="912376"/>
                  <a:pt x="912346" y="912395"/>
                </a:cubicBezTo>
                <a:cubicBezTo>
                  <a:pt x="756657" y="1068548"/>
                  <a:pt x="503834" y="1068938"/>
                  <a:pt x="347651" y="913279"/>
                </a:cubicBezTo>
                <a:cubicBezTo>
                  <a:pt x="347356" y="912985"/>
                  <a:pt x="347061" y="912690"/>
                  <a:pt x="346767" y="912395"/>
                </a:cubicBezTo>
                <a:close/>
              </a:path>
            </a:pathLst>
          </a:custGeom>
          <a:solidFill>
            <a:schemeClr val="accent4"/>
          </a:solidFill>
          <a:ln w="9507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36" name="Freeform 35">
            <a:extLst>
              <a:ext uri="{FF2B5EF4-FFF2-40B4-BE49-F238E27FC236}">
                <a16:creationId xmlns:a16="http://schemas.microsoft.com/office/drawing/2014/main" id="{44017555-C07D-8645-AA9C-5A7BAAC68579}"/>
              </a:ext>
            </a:extLst>
          </p:cNvPr>
          <p:cNvSpPr/>
          <p:nvPr/>
        </p:nvSpPr>
        <p:spPr>
          <a:xfrm>
            <a:off x="4206341" y="3154576"/>
            <a:ext cx="1860352" cy="1869039"/>
          </a:xfrm>
          <a:custGeom>
            <a:avLst/>
            <a:gdLst>
              <a:gd name="connsiteX0" fmla="*/ 1628133 w 1653232"/>
              <a:gd name="connsiteY0" fmla="*/ 887555 h 1660952"/>
              <a:gd name="connsiteX1" fmla="*/ 1572992 w 1653232"/>
              <a:gd name="connsiteY1" fmla="*/ 879571 h 1660952"/>
              <a:gd name="connsiteX2" fmla="*/ 1548463 w 1653232"/>
              <a:gd name="connsiteY2" fmla="*/ 850199 h 1660952"/>
              <a:gd name="connsiteX3" fmla="*/ 1548463 w 1653232"/>
              <a:gd name="connsiteY3" fmla="*/ 830428 h 1660952"/>
              <a:gd name="connsiteX4" fmla="*/ 1548463 w 1653232"/>
              <a:gd name="connsiteY4" fmla="*/ 810657 h 1660952"/>
              <a:gd name="connsiteX5" fmla="*/ 1572992 w 1653232"/>
              <a:gd name="connsiteY5" fmla="*/ 781286 h 1660952"/>
              <a:gd name="connsiteX6" fmla="*/ 1628133 w 1653232"/>
              <a:gd name="connsiteY6" fmla="*/ 773397 h 1660952"/>
              <a:gd name="connsiteX7" fmla="*/ 1652509 w 1653232"/>
              <a:gd name="connsiteY7" fmla="*/ 741269 h 1660952"/>
              <a:gd name="connsiteX8" fmla="*/ 1652471 w 1653232"/>
              <a:gd name="connsiteY8" fmla="*/ 740984 h 1660952"/>
              <a:gd name="connsiteX9" fmla="*/ 1644200 w 1653232"/>
              <a:gd name="connsiteY9" fmla="*/ 683952 h 1660952"/>
              <a:gd name="connsiteX10" fmla="*/ 1611990 w 1653232"/>
              <a:gd name="connsiteY10" fmla="*/ 659685 h 1660952"/>
              <a:gd name="connsiteX11" fmla="*/ 1611781 w 1653232"/>
              <a:gd name="connsiteY11" fmla="*/ 659713 h 1660952"/>
              <a:gd name="connsiteX12" fmla="*/ 1556640 w 1653232"/>
              <a:gd name="connsiteY12" fmla="*/ 667603 h 1660952"/>
              <a:gd name="connsiteX13" fmla="*/ 1524981 w 1653232"/>
              <a:gd name="connsiteY13" fmla="*/ 646786 h 1660952"/>
              <a:gd name="connsiteX14" fmla="*/ 1513667 w 1653232"/>
              <a:gd name="connsiteY14" fmla="*/ 607720 h 1660952"/>
              <a:gd name="connsiteX15" fmla="*/ 1529069 w 1653232"/>
              <a:gd name="connsiteY15" fmla="*/ 573215 h 1660952"/>
              <a:gd name="connsiteX16" fmla="*/ 1579647 w 1653232"/>
              <a:gd name="connsiteY16" fmla="*/ 550213 h 1660952"/>
              <a:gd name="connsiteX17" fmla="*/ 1593841 w 1653232"/>
              <a:gd name="connsiteY17" fmla="*/ 512467 h 1660952"/>
              <a:gd name="connsiteX18" fmla="*/ 1593717 w 1653232"/>
              <a:gd name="connsiteY18" fmla="*/ 512191 h 1660952"/>
              <a:gd name="connsiteX19" fmla="*/ 1569664 w 1653232"/>
              <a:gd name="connsiteY19" fmla="*/ 459437 h 1660952"/>
              <a:gd name="connsiteX20" fmla="*/ 1531911 w 1653232"/>
              <a:gd name="connsiteY20" fmla="*/ 445246 h 1660952"/>
              <a:gd name="connsiteX21" fmla="*/ 1531636 w 1653232"/>
              <a:gd name="connsiteY21" fmla="*/ 445369 h 1660952"/>
              <a:gd name="connsiteX22" fmla="*/ 1481153 w 1653232"/>
              <a:gd name="connsiteY22" fmla="*/ 468277 h 1660952"/>
              <a:gd name="connsiteX23" fmla="*/ 1444931 w 1653232"/>
              <a:gd name="connsiteY23" fmla="*/ 457251 h 1660952"/>
              <a:gd name="connsiteX24" fmla="*/ 1422969 w 1653232"/>
              <a:gd name="connsiteY24" fmla="*/ 423032 h 1660952"/>
              <a:gd name="connsiteX25" fmla="*/ 1428008 w 1653232"/>
              <a:gd name="connsiteY25" fmla="*/ 385581 h 1660952"/>
              <a:gd name="connsiteX26" fmla="*/ 1470030 w 1653232"/>
              <a:gd name="connsiteY26" fmla="*/ 349081 h 1660952"/>
              <a:gd name="connsiteX27" fmla="*/ 1473053 w 1653232"/>
              <a:gd name="connsiteY27" fmla="*/ 308864 h 1660952"/>
              <a:gd name="connsiteX28" fmla="*/ 1472977 w 1653232"/>
              <a:gd name="connsiteY28" fmla="*/ 308778 h 1660952"/>
              <a:gd name="connsiteX29" fmla="*/ 1434948 w 1653232"/>
              <a:gd name="connsiteY29" fmla="*/ 264959 h 1660952"/>
              <a:gd name="connsiteX30" fmla="*/ 1394724 w 1653232"/>
              <a:gd name="connsiteY30" fmla="*/ 261946 h 1660952"/>
              <a:gd name="connsiteX31" fmla="*/ 1394543 w 1653232"/>
              <a:gd name="connsiteY31" fmla="*/ 262108 h 1660952"/>
              <a:gd name="connsiteX32" fmla="*/ 1352426 w 1653232"/>
              <a:gd name="connsiteY32" fmla="*/ 298513 h 1660952"/>
              <a:gd name="connsiteX33" fmla="*/ 1314398 w 1653232"/>
              <a:gd name="connsiteY33" fmla="*/ 298513 h 1660952"/>
              <a:gd name="connsiteX34" fmla="*/ 1283690 w 1653232"/>
              <a:gd name="connsiteY34" fmla="*/ 271803 h 1660952"/>
              <a:gd name="connsiteX35" fmla="*/ 1277986 w 1653232"/>
              <a:gd name="connsiteY35" fmla="*/ 234447 h 1660952"/>
              <a:gd name="connsiteX36" fmla="*/ 1308028 w 1653232"/>
              <a:gd name="connsiteY36" fmla="*/ 187586 h 1660952"/>
              <a:gd name="connsiteX37" fmla="*/ 1299624 w 1653232"/>
              <a:gd name="connsiteY37" fmla="*/ 148139 h 1660952"/>
              <a:gd name="connsiteX38" fmla="*/ 1299472 w 1653232"/>
              <a:gd name="connsiteY38" fmla="*/ 148044 h 1660952"/>
              <a:gd name="connsiteX39" fmla="*/ 1250985 w 1653232"/>
              <a:gd name="connsiteY39" fmla="*/ 116582 h 1660952"/>
              <a:gd name="connsiteX40" fmla="*/ 1211550 w 1653232"/>
              <a:gd name="connsiteY40" fmla="*/ 125051 h 1660952"/>
              <a:gd name="connsiteX41" fmla="*/ 1211436 w 1653232"/>
              <a:gd name="connsiteY41" fmla="*/ 125232 h 1660952"/>
              <a:gd name="connsiteX42" fmla="*/ 1181393 w 1653232"/>
              <a:gd name="connsiteY42" fmla="*/ 171903 h 1660952"/>
              <a:gd name="connsiteX43" fmla="*/ 1145076 w 1653232"/>
              <a:gd name="connsiteY43" fmla="*/ 182168 h 1660952"/>
              <a:gd name="connsiteX44" fmla="*/ 1107998 w 1653232"/>
              <a:gd name="connsiteY44" fmla="*/ 165249 h 1660952"/>
              <a:gd name="connsiteX45" fmla="*/ 1091931 w 1653232"/>
              <a:gd name="connsiteY45" fmla="*/ 131030 h 1660952"/>
              <a:gd name="connsiteX46" fmla="*/ 1107618 w 1653232"/>
              <a:gd name="connsiteY46" fmla="*/ 77705 h 1660952"/>
              <a:gd name="connsiteX47" fmla="*/ 1088604 w 1653232"/>
              <a:gd name="connsiteY47" fmla="*/ 42155 h 1660952"/>
              <a:gd name="connsiteX48" fmla="*/ 1032987 w 1653232"/>
              <a:gd name="connsiteY48" fmla="*/ 25806 h 1660952"/>
              <a:gd name="connsiteX49" fmla="*/ 997430 w 1653232"/>
              <a:gd name="connsiteY49" fmla="*/ 44817 h 1660952"/>
              <a:gd name="connsiteX50" fmla="*/ 981743 w 1653232"/>
              <a:gd name="connsiteY50" fmla="*/ 98237 h 1660952"/>
              <a:gd name="connsiteX51" fmla="*/ 949895 w 1653232"/>
              <a:gd name="connsiteY51" fmla="*/ 118483 h 1660952"/>
              <a:gd name="connsiteX52" fmla="*/ 909584 w 1653232"/>
              <a:gd name="connsiteY52" fmla="*/ 112780 h 1660952"/>
              <a:gd name="connsiteX53" fmla="*/ 884485 w 1653232"/>
              <a:gd name="connsiteY53" fmla="*/ 84264 h 1660952"/>
              <a:gd name="connsiteX54" fmla="*/ 884485 w 1653232"/>
              <a:gd name="connsiteY54" fmla="*/ 28468 h 1660952"/>
              <a:gd name="connsiteX55" fmla="*/ 855964 w 1653232"/>
              <a:gd name="connsiteY55" fmla="*/ -48 h 1660952"/>
              <a:gd name="connsiteX56" fmla="*/ 798066 w 1653232"/>
              <a:gd name="connsiteY56" fmla="*/ -48 h 1660952"/>
              <a:gd name="connsiteX57" fmla="*/ 769544 w 1653232"/>
              <a:gd name="connsiteY57" fmla="*/ 28468 h 1660952"/>
              <a:gd name="connsiteX58" fmla="*/ 769544 w 1653232"/>
              <a:gd name="connsiteY58" fmla="*/ 84264 h 1660952"/>
              <a:gd name="connsiteX59" fmla="*/ 744445 w 1653232"/>
              <a:gd name="connsiteY59" fmla="*/ 112780 h 1660952"/>
              <a:gd name="connsiteX60" fmla="*/ 704135 w 1653232"/>
              <a:gd name="connsiteY60" fmla="*/ 118483 h 1660952"/>
              <a:gd name="connsiteX61" fmla="*/ 672286 w 1653232"/>
              <a:gd name="connsiteY61" fmla="*/ 98237 h 1660952"/>
              <a:gd name="connsiteX62" fmla="*/ 656600 w 1653232"/>
              <a:gd name="connsiteY62" fmla="*/ 44817 h 1660952"/>
              <a:gd name="connsiteX63" fmla="*/ 621043 w 1653232"/>
              <a:gd name="connsiteY63" fmla="*/ 25806 h 1660952"/>
              <a:gd name="connsiteX64" fmla="*/ 565141 w 1653232"/>
              <a:gd name="connsiteY64" fmla="*/ 42155 h 1660952"/>
              <a:gd name="connsiteX65" fmla="*/ 545566 w 1653232"/>
              <a:gd name="connsiteY65" fmla="*/ 77420 h 1660952"/>
              <a:gd name="connsiteX66" fmla="*/ 545651 w 1653232"/>
              <a:gd name="connsiteY66" fmla="*/ 77705 h 1660952"/>
              <a:gd name="connsiteX67" fmla="*/ 561338 w 1653232"/>
              <a:gd name="connsiteY67" fmla="*/ 131030 h 1660952"/>
              <a:gd name="connsiteX68" fmla="*/ 545366 w 1653232"/>
              <a:gd name="connsiteY68" fmla="*/ 165344 h 1660952"/>
              <a:gd name="connsiteX69" fmla="*/ 508288 w 1653232"/>
              <a:gd name="connsiteY69" fmla="*/ 182168 h 1660952"/>
              <a:gd name="connsiteX70" fmla="*/ 471876 w 1653232"/>
              <a:gd name="connsiteY70" fmla="*/ 171807 h 1660952"/>
              <a:gd name="connsiteX71" fmla="*/ 441548 w 1653232"/>
              <a:gd name="connsiteY71" fmla="*/ 125041 h 1660952"/>
              <a:gd name="connsiteX72" fmla="*/ 402151 w 1653232"/>
              <a:gd name="connsiteY72" fmla="*/ 116392 h 1660952"/>
              <a:gd name="connsiteX73" fmla="*/ 401999 w 1653232"/>
              <a:gd name="connsiteY73" fmla="*/ 116487 h 1660952"/>
              <a:gd name="connsiteX74" fmla="*/ 353322 w 1653232"/>
              <a:gd name="connsiteY74" fmla="*/ 147759 h 1660952"/>
              <a:gd name="connsiteX75" fmla="*/ 344557 w 1653232"/>
              <a:gd name="connsiteY75" fmla="*/ 187120 h 1660952"/>
              <a:gd name="connsiteX76" fmla="*/ 344671 w 1653232"/>
              <a:gd name="connsiteY76" fmla="*/ 187301 h 1660952"/>
              <a:gd name="connsiteX77" fmla="*/ 374808 w 1653232"/>
              <a:gd name="connsiteY77" fmla="*/ 234162 h 1660952"/>
              <a:gd name="connsiteX78" fmla="*/ 369104 w 1653232"/>
              <a:gd name="connsiteY78" fmla="*/ 271518 h 1660952"/>
              <a:gd name="connsiteX79" fmla="*/ 338301 w 1653232"/>
              <a:gd name="connsiteY79" fmla="*/ 298228 h 1660952"/>
              <a:gd name="connsiteX80" fmla="*/ 300272 w 1653232"/>
              <a:gd name="connsiteY80" fmla="*/ 298228 h 1660952"/>
              <a:gd name="connsiteX81" fmla="*/ 258251 w 1653232"/>
              <a:gd name="connsiteY81" fmla="*/ 261822 h 1660952"/>
              <a:gd name="connsiteX82" fmla="*/ 218007 w 1653232"/>
              <a:gd name="connsiteY82" fmla="*/ 264493 h 1660952"/>
              <a:gd name="connsiteX83" fmla="*/ 217846 w 1653232"/>
              <a:gd name="connsiteY83" fmla="*/ 264674 h 1660952"/>
              <a:gd name="connsiteX84" fmla="*/ 179817 w 1653232"/>
              <a:gd name="connsiteY84" fmla="*/ 308493 h 1660952"/>
              <a:gd name="connsiteX85" fmla="*/ 182584 w 1653232"/>
              <a:gd name="connsiteY85" fmla="*/ 348729 h 1660952"/>
              <a:gd name="connsiteX86" fmla="*/ 182669 w 1653232"/>
              <a:gd name="connsiteY86" fmla="*/ 348796 h 1660952"/>
              <a:gd name="connsiteX87" fmla="*/ 224691 w 1653232"/>
              <a:gd name="connsiteY87" fmla="*/ 385296 h 1660952"/>
              <a:gd name="connsiteX88" fmla="*/ 229824 w 1653232"/>
              <a:gd name="connsiteY88" fmla="*/ 422747 h 1660952"/>
              <a:gd name="connsiteX89" fmla="*/ 207768 w 1653232"/>
              <a:gd name="connsiteY89" fmla="*/ 456966 h 1660952"/>
              <a:gd name="connsiteX90" fmla="*/ 171546 w 1653232"/>
              <a:gd name="connsiteY90" fmla="*/ 467992 h 1660952"/>
              <a:gd name="connsiteX91" fmla="*/ 120968 w 1653232"/>
              <a:gd name="connsiteY91" fmla="*/ 444894 h 1660952"/>
              <a:gd name="connsiteX92" fmla="*/ 83063 w 1653232"/>
              <a:gd name="connsiteY92" fmla="*/ 458686 h 1660952"/>
              <a:gd name="connsiteX93" fmla="*/ 82939 w 1653232"/>
              <a:gd name="connsiteY93" fmla="*/ 458962 h 1660952"/>
              <a:gd name="connsiteX94" fmla="*/ 58886 w 1653232"/>
              <a:gd name="connsiteY94" fmla="*/ 511716 h 1660952"/>
              <a:gd name="connsiteX95" fmla="*/ 72738 w 1653232"/>
              <a:gd name="connsiteY95" fmla="*/ 549595 h 1660952"/>
              <a:gd name="connsiteX96" fmla="*/ 73052 w 1653232"/>
              <a:gd name="connsiteY96" fmla="*/ 549737 h 1660952"/>
              <a:gd name="connsiteX97" fmla="*/ 123535 w 1653232"/>
              <a:gd name="connsiteY97" fmla="*/ 572740 h 1660952"/>
              <a:gd name="connsiteX98" fmla="*/ 139031 w 1653232"/>
              <a:gd name="connsiteY98" fmla="*/ 607244 h 1660952"/>
              <a:gd name="connsiteX99" fmla="*/ 127623 w 1653232"/>
              <a:gd name="connsiteY99" fmla="*/ 646311 h 1660952"/>
              <a:gd name="connsiteX100" fmla="*/ 95964 w 1653232"/>
              <a:gd name="connsiteY100" fmla="*/ 667128 h 1660952"/>
              <a:gd name="connsiteX101" fmla="*/ 40918 w 1653232"/>
              <a:gd name="connsiteY101" fmla="*/ 659238 h 1660952"/>
              <a:gd name="connsiteX102" fmla="*/ 8527 w 1653232"/>
              <a:gd name="connsiteY102" fmla="*/ 683267 h 1660952"/>
              <a:gd name="connsiteX103" fmla="*/ 8499 w 1653232"/>
              <a:gd name="connsiteY103" fmla="*/ 683477 h 1660952"/>
              <a:gd name="connsiteX104" fmla="*/ 227 w 1653232"/>
              <a:gd name="connsiteY104" fmla="*/ 740508 h 1660952"/>
              <a:gd name="connsiteX105" fmla="*/ 24261 w 1653232"/>
              <a:gd name="connsiteY105" fmla="*/ 772893 h 1660952"/>
              <a:gd name="connsiteX106" fmla="*/ 24471 w 1653232"/>
              <a:gd name="connsiteY106" fmla="*/ 772921 h 1660952"/>
              <a:gd name="connsiteX107" fmla="*/ 79707 w 1653232"/>
              <a:gd name="connsiteY107" fmla="*/ 780811 h 1660952"/>
              <a:gd name="connsiteX108" fmla="*/ 104235 w 1653232"/>
              <a:gd name="connsiteY108" fmla="*/ 810182 h 1660952"/>
              <a:gd name="connsiteX109" fmla="*/ 104235 w 1653232"/>
              <a:gd name="connsiteY109" fmla="*/ 829953 h 1660952"/>
              <a:gd name="connsiteX110" fmla="*/ 104235 w 1653232"/>
              <a:gd name="connsiteY110" fmla="*/ 849724 h 1660952"/>
              <a:gd name="connsiteX111" fmla="*/ 79707 w 1653232"/>
              <a:gd name="connsiteY111" fmla="*/ 879095 h 1660952"/>
              <a:gd name="connsiteX112" fmla="*/ 24471 w 1653232"/>
              <a:gd name="connsiteY112" fmla="*/ 887080 h 1660952"/>
              <a:gd name="connsiteX113" fmla="*/ 199 w 1653232"/>
              <a:gd name="connsiteY113" fmla="*/ 919284 h 1660952"/>
              <a:gd name="connsiteX114" fmla="*/ 227 w 1653232"/>
              <a:gd name="connsiteY114" fmla="*/ 919493 h 1660952"/>
              <a:gd name="connsiteX115" fmla="*/ 8499 w 1653232"/>
              <a:gd name="connsiteY115" fmla="*/ 976524 h 1660952"/>
              <a:gd name="connsiteX116" fmla="*/ 40709 w 1653232"/>
              <a:gd name="connsiteY116" fmla="*/ 1000791 h 1660952"/>
              <a:gd name="connsiteX117" fmla="*/ 40918 w 1653232"/>
              <a:gd name="connsiteY117" fmla="*/ 1000763 h 1660952"/>
              <a:gd name="connsiteX118" fmla="*/ 95964 w 1653232"/>
              <a:gd name="connsiteY118" fmla="*/ 992778 h 1660952"/>
              <a:gd name="connsiteX119" fmla="*/ 127623 w 1653232"/>
              <a:gd name="connsiteY119" fmla="*/ 1013595 h 1660952"/>
              <a:gd name="connsiteX120" fmla="*/ 139031 w 1653232"/>
              <a:gd name="connsiteY120" fmla="*/ 1052757 h 1660952"/>
              <a:gd name="connsiteX121" fmla="*/ 123535 w 1653232"/>
              <a:gd name="connsiteY121" fmla="*/ 1087166 h 1660952"/>
              <a:gd name="connsiteX122" fmla="*/ 73052 w 1653232"/>
              <a:gd name="connsiteY122" fmla="*/ 1110264 h 1660952"/>
              <a:gd name="connsiteX123" fmla="*/ 58744 w 1653232"/>
              <a:gd name="connsiteY123" fmla="*/ 1147971 h 1660952"/>
              <a:gd name="connsiteX124" fmla="*/ 58886 w 1653232"/>
              <a:gd name="connsiteY124" fmla="*/ 1148285 h 1660952"/>
              <a:gd name="connsiteX125" fmla="*/ 82939 w 1653232"/>
              <a:gd name="connsiteY125" fmla="*/ 1200944 h 1660952"/>
              <a:gd name="connsiteX126" fmla="*/ 120654 w 1653232"/>
              <a:gd name="connsiteY126" fmla="*/ 1215250 h 1660952"/>
              <a:gd name="connsiteX127" fmla="*/ 120968 w 1653232"/>
              <a:gd name="connsiteY127" fmla="*/ 1215107 h 1660952"/>
              <a:gd name="connsiteX128" fmla="*/ 171546 w 1653232"/>
              <a:gd name="connsiteY128" fmla="*/ 1192009 h 1660952"/>
              <a:gd name="connsiteX129" fmla="*/ 207768 w 1653232"/>
              <a:gd name="connsiteY129" fmla="*/ 1202940 h 1660952"/>
              <a:gd name="connsiteX130" fmla="*/ 229824 w 1653232"/>
              <a:gd name="connsiteY130" fmla="*/ 1237254 h 1660952"/>
              <a:gd name="connsiteX131" fmla="*/ 224691 w 1653232"/>
              <a:gd name="connsiteY131" fmla="*/ 1274705 h 1660952"/>
              <a:gd name="connsiteX132" fmla="*/ 182669 w 1653232"/>
              <a:gd name="connsiteY132" fmla="*/ 1311110 h 1660952"/>
              <a:gd name="connsiteX133" fmla="*/ 179655 w 1653232"/>
              <a:gd name="connsiteY133" fmla="*/ 1351327 h 1660952"/>
              <a:gd name="connsiteX134" fmla="*/ 179817 w 1653232"/>
              <a:gd name="connsiteY134" fmla="*/ 1351508 h 1660952"/>
              <a:gd name="connsiteX135" fmla="*/ 217846 w 1653232"/>
              <a:gd name="connsiteY135" fmla="*/ 1395232 h 1660952"/>
              <a:gd name="connsiteX136" fmla="*/ 258061 w 1653232"/>
              <a:gd name="connsiteY136" fmla="*/ 1398340 h 1660952"/>
              <a:gd name="connsiteX137" fmla="*/ 258251 w 1653232"/>
              <a:gd name="connsiteY137" fmla="*/ 1398178 h 1660952"/>
              <a:gd name="connsiteX138" fmla="*/ 300272 w 1653232"/>
              <a:gd name="connsiteY138" fmla="*/ 1361678 h 1660952"/>
              <a:gd name="connsiteX139" fmla="*/ 338301 w 1653232"/>
              <a:gd name="connsiteY139" fmla="*/ 1361678 h 1660952"/>
              <a:gd name="connsiteX140" fmla="*/ 369104 w 1653232"/>
              <a:gd name="connsiteY140" fmla="*/ 1388293 h 1660952"/>
              <a:gd name="connsiteX141" fmla="*/ 374808 w 1653232"/>
              <a:gd name="connsiteY141" fmla="*/ 1425649 h 1660952"/>
              <a:gd name="connsiteX142" fmla="*/ 344671 w 1653232"/>
              <a:gd name="connsiteY142" fmla="*/ 1472510 h 1660952"/>
              <a:gd name="connsiteX143" fmla="*/ 353142 w 1653232"/>
              <a:gd name="connsiteY143" fmla="*/ 1511938 h 1660952"/>
              <a:gd name="connsiteX144" fmla="*/ 353322 w 1653232"/>
              <a:gd name="connsiteY144" fmla="*/ 1512052 h 1660952"/>
              <a:gd name="connsiteX145" fmla="*/ 401999 w 1653232"/>
              <a:gd name="connsiteY145" fmla="*/ 1543324 h 1660952"/>
              <a:gd name="connsiteX146" fmla="*/ 441453 w 1653232"/>
              <a:gd name="connsiteY146" fmla="*/ 1534922 h 1660952"/>
              <a:gd name="connsiteX147" fmla="*/ 441548 w 1653232"/>
              <a:gd name="connsiteY147" fmla="*/ 1534770 h 1660952"/>
              <a:gd name="connsiteX148" fmla="*/ 471591 w 1653232"/>
              <a:gd name="connsiteY148" fmla="*/ 1488003 h 1660952"/>
              <a:gd name="connsiteX149" fmla="*/ 508098 w 1653232"/>
              <a:gd name="connsiteY149" fmla="*/ 1478688 h 1660952"/>
              <a:gd name="connsiteX150" fmla="*/ 545176 w 1653232"/>
              <a:gd name="connsiteY150" fmla="*/ 1495608 h 1660952"/>
              <a:gd name="connsiteX151" fmla="*/ 561148 w 1653232"/>
              <a:gd name="connsiteY151" fmla="*/ 1529827 h 1660952"/>
              <a:gd name="connsiteX152" fmla="*/ 545556 w 1653232"/>
              <a:gd name="connsiteY152" fmla="*/ 1583246 h 1660952"/>
              <a:gd name="connsiteX153" fmla="*/ 564571 w 1653232"/>
              <a:gd name="connsiteY153" fmla="*/ 1618701 h 1660952"/>
              <a:gd name="connsiteX154" fmla="*/ 620092 w 1653232"/>
              <a:gd name="connsiteY154" fmla="*/ 1635050 h 1660952"/>
              <a:gd name="connsiteX155" fmla="*/ 655649 w 1653232"/>
              <a:gd name="connsiteY155" fmla="*/ 1616040 h 1660952"/>
              <a:gd name="connsiteX156" fmla="*/ 671336 w 1653232"/>
              <a:gd name="connsiteY156" fmla="*/ 1562620 h 1660952"/>
              <a:gd name="connsiteX157" fmla="*/ 703185 w 1653232"/>
              <a:gd name="connsiteY157" fmla="*/ 1542469 h 1660952"/>
              <a:gd name="connsiteX158" fmla="*/ 743495 w 1653232"/>
              <a:gd name="connsiteY158" fmla="*/ 1548077 h 1660952"/>
              <a:gd name="connsiteX159" fmla="*/ 768594 w 1653232"/>
              <a:gd name="connsiteY159" fmla="*/ 1576593 h 1660952"/>
              <a:gd name="connsiteX160" fmla="*/ 768594 w 1653232"/>
              <a:gd name="connsiteY160" fmla="*/ 1632389 h 1660952"/>
              <a:gd name="connsiteX161" fmla="*/ 797115 w 1653232"/>
              <a:gd name="connsiteY161" fmla="*/ 1660905 h 1660952"/>
              <a:gd name="connsiteX162" fmla="*/ 855013 w 1653232"/>
              <a:gd name="connsiteY162" fmla="*/ 1660905 h 1660952"/>
              <a:gd name="connsiteX163" fmla="*/ 883535 w 1653232"/>
              <a:gd name="connsiteY163" fmla="*/ 1632389 h 1660952"/>
              <a:gd name="connsiteX164" fmla="*/ 883535 w 1653232"/>
              <a:gd name="connsiteY164" fmla="*/ 1576593 h 1660952"/>
              <a:gd name="connsiteX165" fmla="*/ 908634 w 1653232"/>
              <a:gd name="connsiteY165" fmla="*/ 1548077 h 1660952"/>
              <a:gd name="connsiteX166" fmla="*/ 948944 w 1653232"/>
              <a:gd name="connsiteY166" fmla="*/ 1542469 h 1660952"/>
              <a:gd name="connsiteX167" fmla="*/ 980888 w 1653232"/>
              <a:gd name="connsiteY167" fmla="*/ 1562620 h 1660952"/>
              <a:gd name="connsiteX168" fmla="*/ 996479 w 1653232"/>
              <a:gd name="connsiteY168" fmla="*/ 1616040 h 1660952"/>
              <a:gd name="connsiteX169" fmla="*/ 1032036 w 1653232"/>
              <a:gd name="connsiteY169" fmla="*/ 1635050 h 1660952"/>
              <a:gd name="connsiteX170" fmla="*/ 1088033 w 1653232"/>
              <a:gd name="connsiteY170" fmla="*/ 1618416 h 1660952"/>
              <a:gd name="connsiteX171" fmla="*/ 1107047 w 1653232"/>
              <a:gd name="connsiteY171" fmla="*/ 1582961 h 1660952"/>
              <a:gd name="connsiteX172" fmla="*/ 1091361 w 1653232"/>
              <a:gd name="connsiteY172" fmla="*/ 1529637 h 1660952"/>
              <a:gd name="connsiteX173" fmla="*/ 1107428 w 1653232"/>
              <a:gd name="connsiteY173" fmla="*/ 1495322 h 1660952"/>
              <a:gd name="connsiteX174" fmla="*/ 1144506 w 1653232"/>
              <a:gd name="connsiteY174" fmla="*/ 1478403 h 1660952"/>
              <a:gd name="connsiteX175" fmla="*/ 1180823 w 1653232"/>
              <a:gd name="connsiteY175" fmla="*/ 1488764 h 1660952"/>
              <a:gd name="connsiteX176" fmla="*/ 1210865 w 1653232"/>
              <a:gd name="connsiteY176" fmla="*/ 1535530 h 1660952"/>
              <a:gd name="connsiteX177" fmla="*/ 1250263 w 1653232"/>
              <a:gd name="connsiteY177" fmla="*/ 1544180 h 1660952"/>
              <a:gd name="connsiteX178" fmla="*/ 1250415 w 1653232"/>
              <a:gd name="connsiteY178" fmla="*/ 1544085 h 1660952"/>
              <a:gd name="connsiteX179" fmla="*/ 1299186 w 1653232"/>
              <a:gd name="connsiteY179" fmla="*/ 1512812 h 1660952"/>
              <a:gd name="connsiteX180" fmla="*/ 1307838 w 1653232"/>
              <a:gd name="connsiteY180" fmla="*/ 1473422 h 1660952"/>
              <a:gd name="connsiteX181" fmla="*/ 1307743 w 1653232"/>
              <a:gd name="connsiteY181" fmla="*/ 1473270 h 1660952"/>
              <a:gd name="connsiteX182" fmla="*/ 1278176 w 1653232"/>
              <a:gd name="connsiteY182" fmla="*/ 1426694 h 1660952"/>
              <a:gd name="connsiteX183" fmla="*/ 1283880 w 1653232"/>
              <a:gd name="connsiteY183" fmla="*/ 1389339 h 1660952"/>
              <a:gd name="connsiteX184" fmla="*/ 1314588 w 1653232"/>
              <a:gd name="connsiteY184" fmla="*/ 1362724 h 1660952"/>
              <a:gd name="connsiteX185" fmla="*/ 1352616 w 1653232"/>
              <a:gd name="connsiteY185" fmla="*/ 1362724 h 1660952"/>
              <a:gd name="connsiteX186" fmla="*/ 1394733 w 1653232"/>
              <a:gd name="connsiteY186" fmla="*/ 1399224 h 1660952"/>
              <a:gd name="connsiteX187" fmla="*/ 1434977 w 1653232"/>
              <a:gd name="connsiteY187" fmla="*/ 1396468 h 1660952"/>
              <a:gd name="connsiteX188" fmla="*/ 1435139 w 1653232"/>
              <a:gd name="connsiteY188" fmla="*/ 1396278 h 1660952"/>
              <a:gd name="connsiteX189" fmla="*/ 1473167 w 1653232"/>
              <a:gd name="connsiteY189" fmla="*/ 1352553 h 1660952"/>
              <a:gd name="connsiteX190" fmla="*/ 1470410 w 1653232"/>
              <a:gd name="connsiteY190" fmla="*/ 1312317 h 1660952"/>
              <a:gd name="connsiteX191" fmla="*/ 1470220 w 1653232"/>
              <a:gd name="connsiteY191" fmla="*/ 1312156 h 1660952"/>
              <a:gd name="connsiteX192" fmla="*/ 1428198 w 1653232"/>
              <a:gd name="connsiteY192" fmla="*/ 1275751 h 1660952"/>
              <a:gd name="connsiteX193" fmla="*/ 1423159 w 1653232"/>
              <a:gd name="connsiteY193" fmla="*/ 1238300 h 1660952"/>
              <a:gd name="connsiteX194" fmla="*/ 1445216 w 1653232"/>
              <a:gd name="connsiteY194" fmla="*/ 1203986 h 1660952"/>
              <a:gd name="connsiteX195" fmla="*/ 1481343 w 1653232"/>
              <a:gd name="connsiteY195" fmla="*/ 1193055 h 1660952"/>
              <a:gd name="connsiteX196" fmla="*/ 1531921 w 1653232"/>
              <a:gd name="connsiteY196" fmla="*/ 1216152 h 1660952"/>
              <a:gd name="connsiteX197" fmla="*/ 1569807 w 1653232"/>
              <a:gd name="connsiteY197" fmla="*/ 1202303 h 1660952"/>
              <a:gd name="connsiteX198" fmla="*/ 1569950 w 1653232"/>
              <a:gd name="connsiteY198" fmla="*/ 1201990 h 1660952"/>
              <a:gd name="connsiteX199" fmla="*/ 1594003 w 1653232"/>
              <a:gd name="connsiteY199" fmla="*/ 1149330 h 1660952"/>
              <a:gd name="connsiteX200" fmla="*/ 1580208 w 1653232"/>
              <a:gd name="connsiteY200" fmla="*/ 1111433 h 1660952"/>
              <a:gd name="connsiteX201" fmla="*/ 1579932 w 1653232"/>
              <a:gd name="connsiteY201" fmla="*/ 1111309 h 1660952"/>
              <a:gd name="connsiteX202" fmla="*/ 1529354 w 1653232"/>
              <a:gd name="connsiteY202" fmla="*/ 1088211 h 1660952"/>
              <a:gd name="connsiteX203" fmla="*/ 1513952 w 1653232"/>
              <a:gd name="connsiteY203" fmla="*/ 1053802 h 1660952"/>
              <a:gd name="connsiteX204" fmla="*/ 1525266 w 1653232"/>
              <a:gd name="connsiteY204" fmla="*/ 1014640 h 1660952"/>
              <a:gd name="connsiteX205" fmla="*/ 1556925 w 1653232"/>
              <a:gd name="connsiteY205" fmla="*/ 993824 h 1660952"/>
              <a:gd name="connsiteX206" fmla="*/ 1612066 w 1653232"/>
              <a:gd name="connsiteY206" fmla="*/ 1001808 h 1660952"/>
              <a:gd name="connsiteX207" fmla="*/ 1644457 w 1653232"/>
              <a:gd name="connsiteY207" fmla="*/ 977779 h 1660952"/>
              <a:gd name="connsiteX208" fmla="*/ 1644485 w 1653232"/>
              <a:gd name="connsiteY208" fmla="*/ 977570 h 1660952"/>
              <a:gd name="connsiteX209" fmla="*/ 1652757 w 1653232"/>
              <a:gd name="connsiteY209" fmla="*/ 920538 h 1660952"/>
              <a:gd name="connsiteX210" fmla="*/ 1629312 w 1653232"/>
              <a:gd name="connsiteY210" fmla="*/ 887726 h 1660952"/>
              <a:gd name="connsiteX211" fmla="*/ 1628133 w 1653232"/>
              <a:gd name="connsiteY211" fmla="*/ 887555 h 1660952"/>
              <a:gd name="connsiteX212" fmla="*/ 826492 w 1653232"/>
              <a:gd name="connsiteY212" fmla="*/ 1419280 h 1660952"/>
              <a:gd name="connsiteX213" fmla="*/ 237525 w 1653232"/>
              <a:gd name="connsiteY213" fmla="*/ 830428 h 1660952"/>
              <a:gd name="connsiteX214" fmla="*/ 826492 w 1653232"/>
              <a:gd name="connsiteY214" fmla="*/ 241576 h 1660952"/>
              <a:gd name="connsiteX215" fmla="*/ 1415459 w 1653232"/>
              <a:gd name="connsiteY215" fmla="*/ 829953 h 1660952"/>
              <a:gd name="connsiteX216" fmla="*/ 827728 w 1653232"/>
              <a:gd name="connsiteY216" fmla="*/ 1419280 h 1660952"/>
              <a:gd name="connsiteX217" fmla="*/ 826492 w 1653232"/>
              <a:gd name="connsiteY217" fmla="*/ 1419280 h 166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</a:cxnLst>
            <a:rect l="l" t="t" r="r" b="b"/>
            <a:pathLst>
              <a:path w="1653232" h="1660952">
                <a:moveTo>
                  <a:pt x="1628133" y="887555"/>
                </a:moveTo>
                <a:lnTo>
                  <a:pt x="1572992" y="879571"/>
                </a:lnTo>
                <a:cubicBezTo>
                  <a:pt x="1558484" y="877527"/>
                  <a:pt x="1547883" y="864837"/>
                  <a:pt x="1548463" y="850199"/>
                </a:cubicBezTo>
                <a:cubicBezTo>
                  <a:pt x="1548463" y="843641"/>
                  <a:pt x="1548463" y="837082"/>
                  <a:pt x="1548463" y="830428"/>
                </a:cubicBezTo>
                <a:cubicBezTo>
                  <a:pt x="1548463" y="823774"/>
                  <a:pt x="1548463" y="817216"/>
                  <a:pt x="1548463" y="810657"/>
                </a:cubicBezTo>
                <a:cubicBezTo>
                  <a:pt x="1547883" y="796019"/>
                  <a:pt x="1558484" y="783330"/>
                  <a:pt x="1572992" y="781286"/>
                </a:cubicBezTo>
                <a:lnTo>
                  <a:pt x="1628133" y="773397"/>
                </a:lnTo>
                <a:cubicBezTo>
                  <a:pt x="1643734" y="771258"/>
                  <a:pt x="1654658" y="756867"/>
                  <a:pt x="1652509" y="741269"/>
                </a:cubicBezTo>
                <a:cubicBezTo>
                  <a:pt x="1652500" y="741174"/>
                  <a:pt x="1652481" y="741079"/>
                  <a:pt x="1652471" y="740984"/>
                </a:cubicBezTo>
                <a:lnTo>
                  <a:pt x="1644200" y="683952"/>
                </a:lnTo>
                <a:cubicBezTo>
                  <a:pt x="1642004" y="668354"/>
                  <a:pt x="1627582" y="657489"/>
                  <a:pt x="1611990" y="659685"/>
                </a:cubicBezTo>
                <a:cubicBezTo>
                  <a:pt x="1611914" y="659694"/>
                  <a:pt x="1611847" y="659704"/>
                  <a:pt x="1611781" y="659713"/>
                </a:cubicBezTo>
                <a:lnTo>
                  <a:pt x="1556640" y="667603"/>
                </a:lnTo>
                <a:cubicBezTo>
                  <a:pt x="1542331" y="669684"/>
                  <a:pt x="1528736" y="660740"/>
                  <a:pt x="1524981" y="646786"/>
                </a:cubicBezTo>
                <a:cubicBezTo>
                  <a:pt x="1521558" y="633574"/>
                  <a:pt x="1517756" y="620552"/>
                  <a:pt x="1513667" y="607720"/>
                </a:cubicBezTo>
                <a:cubicBezTo>
                  <a:pt x="1509351" y="593984"/>
                  <a:pt x="1515958" y="579175"/>
                  <a:pt x="1529069" y="573215"/>
                </a:cubicBezTo>
                <a:lnTo>
                  <a:pt x="1579647" y="550213"/>
                </a:lnTo>
                <a:cubicBezTo>
                  <a:pt x="1593993" y="543711"/>
                  <a:pt x="1600353" y="526811"/>
                  <a:pt x="1593841" y="512467"/>
                </a:cubicBezTo>
                <a:cubicBezTo>
                  <a:pt x="1593803" y="512372"/>
                  <a:pt x="1593755" y="512287"/>
                  <a:pt x="1593717" y="512191"/>
                </a:cubicBezTo>
                <a:lnTo>
                  <a:pt x="1569664" y="459437"/>
                </a:lnTo>
                <a:cubicBezTo>
                  <a:pt x="1563162" y="445094"/>
                  <a:pt x="1546258" y="438735"/>
                  <a:pt x="1531911" y="445246"/>
                </a:cubicBezTo>
                <a:cubicBezTo>
                  <a:pt x="1531816" y="445284"/>
                  <a:pt x="1531731" y="445331"/>
                  <a:pt x="1531636" y="445369"/>
                </a:cubicBezTo>
                <a:lnTo>
                  <a:pt x="1481153" y="468277"/>
                </a:lnTo>
                <a:cubicBezTo>
                  <a:pt x="1468024" y="474303"/>
                  <a:pt x="1452470" y="469560"/>
                  <a:pt x="1444931" y="457251"/>
                </a:cubicBezTo>
                <a:cubicBezTo>
                  <a:pt x="1437991" y="445654"/>
                  <a:pt x="1430575" y="434248"/>
                  <a:pt x="1422969" y="423032"/>
                </a:cubicBezTo>
                <a:cubicBezTo>
                  <a:pt x="1414945" y="411065"/>
                  <a:pt x="1417113" y="395001"/>
                  <a:pt x="1428008" y="385581"/>
                </a:cubicBezTo>
                <a:lnTo>
                  <a:pt x="1470030" y="349081"/>
                </a:lnTo>
                <a:cubicBezTo>
                  <a:pt x="1481971" y="338815"/>
                  <a:pt x="1483321" y="320803"/>
                  <a:pt x="1473053" y="308864"/>
                </a:cubicBezTo>
                <a:cubicBezTo>
                  <a:pt x="1473024" y="308835"/>
                  <a:pt x="1473005" y="308807"/>
                  <a:pt x="1472977" y="308778"/>
                </a:cubicBezTo>
                <a:lnTo>
                  <a:pt x="1434948" y="264959"/>
                </a:lnTo>
                <a:cubicBezTo>
                  <a:pt x="1424671" y="253021"/>
                  <a:pt x="1406665" y="251671"/>
                  <a:pt x="1394724" y="261946"/>
                </a:cubicBezTo>
                <a:cubicBezTo>
                  <a:pt x="1394667" y="262003"/>
                  <a:pt x="1394600" y="262051"/>
                  <a:pt x="1394543" y="262108"/>
                </a:cubicBezTo>
                <a:lnTo>
                  <a:pt x="1352426" y="298513"/>
                </a:lnTo>
                <a:cubicBezTo>
                  <a:pt x="1341598" y="308199"/>
                  <a:pt x="1325227" y="308199"/>
                  <a:pt x="1314398" y="298513"/>
                </a:cubicBezTo>
                <a:cubicBezTo>
                  <a:pt x="1304891" y="289007"/>
                  <a:pt x="1294148" y="280453"/>
                  <a:pt x="1283690" y="271803"/>
                </a:cubicBezTo>
                <a:cubicBezTo>
                  <a:pt x="1272623" y="262583"/>
                  <a:pt x="1270180" y="246557"/>
                  <a:pt x="1277986" y="234447"/>
                </a:cubicBezTo>
                <a:lnTo>
                  <a:pt x="1308028" y="187586"/>
                </a:lnTo>
                <a:cubicBezTo>
                  <a:pt x="1316603" y="174374"/>
                  <a:pt x="1312839" y="156713"/>
                  <a:pt x="1299624" y="148139"/>
                </a:cubicBezTo>
                <a:cubicBezTo>
                  <a:pt x="1299576" y="148111"/>
                  <a:pt x="1299519" y="148073"/>
                  <a:pt x="1299472" y="148044"/>
                </a:cubicBezTo>
                <a:lnTo>
                  <a:pt x="1250985" y="116582"/>
                </a:lnTo>
                <a:cubicBezTo>
                  <a:pt x="1237751" y="108036"/>
                  <a:pt x="1220097" y="111829"/>
                  <a:pt x="1211550" y="125051"/>
                </a:cubicBezTo>
                <a:cubicBezTo>
                  <a:pt x="1211512" y="125108"/>
                  <a:pt x="1211474" y="125174"/>
                  <a:pt x="1211436" y="125232"/>
                </a:cubicBezTo>
                <a:lnTo>
                  <a:pt x="1181393" y="171903"/>
                </a:lnTo>
                <a:cubicBezTo>
                  <a:pt x="1173607" y="183984"/>
                  <a:pt x="1158044" y="188385"/>
                  <a:pt x="1145076" y="182168"/>
                </a:cubicBezTo>
                <a:cubicBezTo>
                  <a:pt x="1132907" y="176180"/>
                  <a:pt x="1120548" y="170572"/>
                  <a:pt x="1107998" y="165249"/>
                </a:cubicBezTo>
                <a:cubicBezTo>
                  <a:pt x="1094764" y="159536"/>
                  <a:pt x="1087872" y="144860"/>
                  <a:pt x="1091931" y="131030"/>
                </a:cubicBezTo>
                <a:lnTo>
                  <a:pt x="1107618" y="77705"/>
                </a:lnTo>
                <a:cubicBezTo>
                  <a:pt x="1112181" y="62639"/>
                  <a:pt x="1103672" y="46727"/>
                  <a:pt x="1088604" y="42155"/>
                </a:cubicBezTo>
                <a:lnTo>
                  <a:pt x="1032987" y="25806"/>
                </a:lnTo>
                <a:cubicBezTo>
                  <a:pt x="1017918" y="21244"/>
                  <a:pt x="1002003" y="29751"/>
                  <a:pt x="997430" y="44817"/>
                </a:cubicBezTo>
                <a:lnTo>
                  <a:pt x="981743" y="98237"/>
                </a:lnTo>
                <a:cubicBezTo>
                  <a:pt x="977750" y="112048"/>
                  <a:pt x="964098" y="120726"/>
                  <a:pt x="949895" y="118483"/>
                </a:cubicBezTo>
                <a:cubicBezTo>
                  <a:pt x="936585" y="116201"/>
                  <a:pt x="923180" y="114300"/>
                  <a:pt x="909584" y="112780"/>
                </a:cubicBezTo>
                <a:cubicBezTo>
                  <a:pt x="895181" y="111040"/>
                  <a:pt x="884381" y="98769"/>
                  <a:pt x="884485" y="84264"/>
                </a:cubicBezTo>
                <a:lnTo>
                  <a:pt x="884485" y="28468"/>
                </a:lnTo>
                <a:cubicBezTo>
                  <a:pt x="884485" y="12717"/>
                  <a:pt x="871717" y="-48"/>
                  <a:pt x="855964" y="-48"/>
                </a:cubicBezTo>
                <a:lnTo>
                  <a:pt x="798066" y="-48"/>
                </a:lnTo>
                <a:cubicBezTo>
                  <a:pt x="782312" y="-48"/>
                  <a:pt x="769544" y="12717"/>
                  <a:pt x="769544" y="28468"/>
                </a:cubicBezTo>
                <a:lnTo>
                  <a:pt x="769544" y="84264"/>
                </a:lnTo>
                <a:cubicBezTo>
                  <a:pt x="769649" y="98769"/>
                  <a:pt x="758849" y="111040"/>
                  <a:pt x="744445" y="112780"/>
                </a:cubicBezTo>
                <a:cubicBezTo>
                  <a:pt x="730945" y="114300"/>
                  <a:pt x="717445" y="116201"/>
                  <a:pt x="704135" y="118483"/>
                </a:cubicBezTo>
                <a:cubicBezTo>
                  <a:pt x="689932" y="120726"/>
                  <a:pt x="676279" y="112048"/>
                  <a:pt x="672286" y="98237"/>
                </a:cubicBezTo>
                <a:lnTo>
                  <a:pt x="656600" y="44817"/>
                </a:lnTo>
                <a:cubicBezTo>
                  <a:pt x="652027" y="29751"/>
                  <a:pt x="636112" y="21244"/>
                  <a:pt x="621043" y="25806"/>
                </a:cubicBezTo>
                <a:lnTo>
                  <a:pt x="565141" y="42155"/>
                </a:lnTo>
                <a:cubicBezTo>
                  <a:pt x="549996" y="46490"/>
                  <a:pt x="541231" y="62278"/>
                  <a:pt x="545566" y="77420"/>
                </a:cubicBezTo>
                <a:cubicBezTo>
                  <a:pt x="545594" y="77515"/>
                  <a:pt x="545623" y="77610"/>
                  <a:pt x="545651" y="77705"/>
                </a:cubicBezTo>
                <a:lnTo>
                  <a:pt x="561338" y="131030"/>
                </a:lnTo>
                <a:cubicBezTo>
                  <a:pt x="565464" y="144860"/>
                  <a:pt x="558610" y="159593"/>
                  <a:pt x="545366" y="165344"/>
                </a:cubicBezTo>
                <a:cubicBezTo>
                  <a:pt x="532693" y="170600"/>
                  <a:pt x="520334" y="176208"/>
                  <a:pt x="508288" y="182168"/>
                </a:cubicBezTo>
                <a:cubicBezTo>
                  <a:pt x="495273" y="188423"/>
                  <a:pt x="479643" y="183974"/>
                  <a:pt x="471876" y="171807"/>
                </a:cubicBezTo>
                <a:lnTo>
                  <a:pt x="441548" y="125041"/>
                </a:lnTo>
                <a:cubicBezTo>
                  <a:pt x="433058" y="111772"/>
                  <a:pt x="415423" y="107903"/>
                  <a:pt x="402151" y="116392"/>
                </a:cubicBezTo>
                <a:cubicBezTo>
                  <a:pt x="402103" y="116420"/>
                  <a:pt x="402046" y="116458"/>
                  <a:pt x="401999" y="116487"/>
                </a:cubicBezTo>
                <a:lnTo>
                  <a:pt x="353322" y="147759"/>
                </a:lnTo>
                <a:cubicBezTo>
                  <a:pt x="340031" y="156209"/>
                  <a:pt x="336105" y="173832"/>
                  <a:pt x="344557" y="187120"/>
                </a:cubicBezTo>
                <a:cubicBezTo>
                  <a:pt x="344595" y="187187"/>
                  <a:pt x="344633" y="187244"/>
                  <a:pt x="344671" y="187301"/>
                </a:cubicBezTo>
                <a:lnTo>
                  <a:pt x="374808" y="234162"/>
                </a:lnTo>
                <a:cubicBezTo>
                  <a:pt x="382614" y="246272"/>
                  <a:pt x="380170" y="262298"/>
                  <a:pt x="369104" y="271518"/>
                </a:cubicBezTo>
                <a:cubicBezTo>
                  <a:pt x="358551" y="280168"/>
                  <a:pt x="348283" y="289007"/>
                  <a:pt x="338301" y="298228"/>
                </a:cubicBezTo>
                <a:cubicBezTo>
                  <a:pt x="327472" y="307913"/>
                  <a:pt x="311101" y="307913"/>
                  <a:pt x="300272" y="298228"/>
                </a:cubicBezTo>
                <a:lnTo>
                  <a:pt x="258251" y="261822"/>
                </a:lnTo>
                <a:cubicBezTo>
                  <a:pt x="246396" y="251452"/>
                  <a:pt x="228379" y="252640"/>
                  <a:pt x="218007" y="264493"/>
                </a:cubicBezTo>
                <a:cubicBezTo>
                  <a:pt x="217950" y="264550"/>
                  <a:pt x="217903" y="264617"/>
                  <a:pt x="217846" y="264674"/>
                </a:cubicBezTo>
                <a:lnTo>
                  <a:pt x="179817" y="308493"/>
                </a:lnTo>
                <a:cubicBezTo>
                  <a:pt x="169473" y="320365"/>
                  <a:pt x="170709" y="338378"/>
                  <a:pt x="182584" y="348729"/>
                </a:cubicBezTo>
                <a:cubicBezTo>
                  <a:pt x="182612" y="348748"/>
                  <a:pt x="182641" y="348777"/>
                  <a:pt x="182669" y="348796"/>
                </a:cubicBezTo>
                <a:lnTo>
                  <a:pt x="224691" y="385296"/>
                </a:lnTo>
                <a:cubicBezTo>
                  <a:pt x="235624" y="394687"/>
                  <a:pt x="237820" y="410761"/>
                  <a:pt x="229824" y="422747"/>
                </a:cubicBezTo>
                <a:cubicBezTo>
                  <a:pt x="222124" y="433963"/>
                  <a:pt x="214803" y="445369"/>
                  <a:pt x="207768" y="456966"/>
                </a:cubicBezTo>
                <a:cubicBezTo>
                  <a:pt x="200229" y="469275"/>
                  <a:pt x="184675" y="474018"/>
                  <a:pt x="171546" y="467992"/>
                </a:cubicBezTo>
                <a:lnTo>
                  <a:pt x="120968" y="444894"/>
                </a:lnTo>
                <a:cubicBezTo>
                  <a:pt x="106688" y="438240"/>
                  <a:pt x="89718" y="444419"/>
                  <a:pt x="83063" y="458686"/>
                </a:cubicBezTo>
                <a:cubicBezTo>
                  <a:pt x="83025" y="458781"/>
                  <a:pt x="82977" y="458867"/>
                  <a:pt x="82939" y="458962"/>
                </a:cubicBezTo>
                <a:lnTo>
                  <a:pt x="58886" y="511716"/>
                </a:lnTo>
                <a:cubicBezTo>
                  <a:pt x="52250" y="526003"/>
                  <a:pt x="58449" y="542960"/>
                  <a:pt x="72738" y="549595"/>
                </a:cubicBezTo>
                <a:cubicBezTo>
                  <a:pt x="72843" y="549642"/>
                  <a:pt x="72947" y="549690"/>
                  <a:pt x="73052" y="549737"/>
                </a:cubicBezTo>
                <a:lnTo>
                  <a:pt x="123535" y="572740"/>
                </a:lnTo>
                <a:cubicBezTo>
                  <a:pt x="136683" y="578671"/>
                  <a:pt x="143338" y="593481"/>
                  <a:pt x="139031" y="607244"/>
                </a:cubicBezTo>
                <a:cubicBezTo>
                  <a:pt x="134848" y="619915"/>
                  <a:pt x="131045" y="632937"/>
                  <a:pt x="127623" y="646311"/>
                </a:cubicBezTo>
                <a:cubicBezTo>
                  <a:pt x="123868" y="660265"/>
                  <a:pt x="110272" y="669209"/>
                  <a:pt x="95964" y="667128"/>
                </a:cubicBezTo>
                <a:lnTo>
                  <a:pt x="40918" y="659238"/>
                </a:lnTo>
                <a:cubicBezTo>
                  <a:pt x="25336" y="656928"/>
                  <a:pt x="10837" y="667688"/>
                  <a:pt x="8527" y="683267"/>
                </a:cubicBezTo>
                <a:cubicBezTo>
                  <a:pt x="8518" y="683344"/>
                  <a:pt x="8508" y="683410"/>
                  <a:pt x="8499" y="683477"/>
                </a:cubicBezTo>
                <a:lnTo>
                  <a:pt x="227" y="740508"/>
                </a:lnTo>
                <a:cubicBezTo>
                  <a:pt x="-2083" y="756087"/>
                  <a:pt x="8679" y="770583"/>
                  <a:pt x="24261" y="772893"/>
                </a:cubicBezTo>
                <a:cubicBezTo>
                  <a:pt x="24337" y="772902"/>
                  <a:pt x="24404" y="772912"/>
                  <a:pt x="24471" y="772921"/>
                </a:cubicBezTo>
                <a:lnTo>
                  <a:pt x="79707" y="780811"/>
                </a:lnTo>
                <a:cubicBezTo>
                  <a:pt x="94215" y="782854"/>
                  <a:pt x="104815" y="795544"/>
                  <a:pt x="104235" y="810182"/>
                </a:cubicBezTo>
                <a:cubicBezTo>
                  <a:pt x="104235" y="816741"/>
                  <a:pt x="104235" y="823394"/>
                  <a:pt x="104235" y="829953"/>
                </a:cubicBezTo>
                <a:cubicBezTo>
                  <a:pt x="104235" y="836512"/>
                  <a:pt x="104235" y="843165"/>
                  <a:pt x="104235" y="849724"/>
                </a:cubicBezTo>
                <a:cubicBezTo>
                  <a:pt x="104815" y="864362"/>
                  <a:pt x="94215" y="877052"/>
                  <a:pt x="79707" y="879095"/>
                </a:cubicBezTo>
                <a:lnTo>
                  <a:pt x="24471" y="887080"/>
                </a:lnTo>
                <a:cubicBezTo>
                  <a:pt x="8869" y="889275"/>
                  <a:pt x="-1997" y="903695"/>
                  <a:pt x="199" y="919284"/>
                </a:cubicBezTo>
                <a:cubicBezTo>
                  <a:pt x="208" y="919360"/>
                  <a:pt x="218" y="919426"/>
                  <a:pt x="227" y="919493"/>
                </a:cubicBezTo>
                <a:lnTo>
                  <a:pt x="8499" y="976524"/>
                </a:lnTo>
                <a:cubicBezTo>
                  <a:pt x="10695" y="992122"/>
                  <a:pt x="25117" y="1002987"/>
                  <a:pt x="40709" y="1000791"/>
                </a:cubicBezTo>
                <a:cubicBezTo>
                  <a:pt x="40785" y="1000782"/>
                  <a:pt x="40851" y="1000772"/>
                  <a:pt x="40918" y="1000763"/>
                </a:cubicBezTo>
                <a:lnTo>
                  <a:pt x="95964" y="992778"/>
                </a:lnTo>
                <a:cubicBezTo>
                  <a:pt x="110272" y="990697"/>
                  <a:pt x="123868" y="999641"/>
                  <a:pt x="127623" y="1013595"/>
                </a:cubicBezTo>
                <a:cubicBezTo>
                  <a:pt x="131045" y="1026807"/>
                  <a:pt x="134848" y="1039830"/>
                  <a:pt x="139031" y="1052757"/>
                </a:cubicBezTo>
                <a:cubicBezTo>
                  <a:pt x="143281" y="1066492"/>
                  <a:pt x="136636" y="1081244"/>
                  <a:pt x="123535" y="1087166"/>
                </a:cubicBezTo>
                <a:lnTo>
                  <a:pt x="73052" y="1110264"/>
                </a:lnTo>
                <a:cubicBezTo>
                  <a:pt x="58687" y="1116727"/>
                  <a:pt x="52279" y="1133609"/>
                  <a:pt x="58744" y="1147971"/>
                </a:cubicBezTo>
                <a:cubicBezTo>
                  <a:pt x="58791" y="1148076"/>
                  <a:pt x="58839" y="1148180"/>
                  <a:pt x="58886" y="1148285"/>
                </a:cubicBezTo>
                <a:lnTo>
                  <a:pt x="82939" y="1200944"/>
                </a:lnTo>
                <a:cubicBezTo>
                  <a:pt x="89404" y="1215307"/>
                  <a:pt x="106289" y="1221713"/>
                  <a:pt x="120654" y="1215250"/>
                </a:cubicBezTo>
                <a:cubicBezTo>
                  <a:pt x="120759" y="1215202"/>
                  <a:pt x="120863" y="1215154"/>
                  <a:pt x="120968" y="1215107"/>
                </a:cubicBezTo>
                <a:lnTo>
                  <a:pt x="171546" y="1192009"/>
                </a:lnTo>
                <a:cubicBezTo>
                  <a:pt x="184647" y="1185973"/>
                  <a:pt x="200200" y="1190659"/>
                  <a:pt x="207768" y="1202940"/>
                </a:cubicBezTo>
                <a:cubicBezTo>
                  <a:pt x="214803" y="1214632"/>
                  <a:pt x="222124" y="1226038"/>
                  <a:pt x="229824" y="1237254"/>
                </a:cubicBezTo>
                <a:cubicBezTo>
                  <a:pt x="237820" y="1249240"/>
                  <a:pt x="235624" y="1265314"/>
                  <a:pt x="224691" y="1274705"/>
                </a:cubicBezTo>
                <a:lnTo>
                  <a:pt x="182669" y="1311110"/>
                </a:lnTo>
                <a:cubicBezTo>
                  <a:pt x="170728" y="1321386"/>
                  <a:pt x="169378" y="1339388"/>
                  <a:pt x="179655" y="1351327"/>
                </a:cubicBezTo>
                <a:cubicBezTo>
                  <a:pt x="179712" y="1351384"/>
                  <a:pt x="179760" y="1351451"/>
                  <a:pt x="179817" y="1351508"/>
                </a:cubicBezTo>
                <a:lnTo>
                  <a:pt x="217846" y="1395232"/>
                </a:lnTo>
                <a:cubicBezTo>
                  <a:pt x="228094" y="1407190"/>
                  <a:pt x="246101" y="1408587"/>
                  <a:pt x="258061" y="1398340"/>
                </a:cubicBezTo>
                <a:cubicBezTo>
                  <a:pt x="258127" y="1398293"/>
                  <a:pt x="258184" y="1398236"/>
                  <a:pt x="258251" y="1398178"/>
                </a:cubicBezTo>
                <a:lnTo>
                  <a:pt x="300272" y="1361678"/>
                </a:lnTo>
                <a:cubicBezTo>
                  <a:pt x="311101" y="1351992"/>
                  <a:pt x="327472" y="1351992"/>
                  <a:pt x="338301" y="1361678"/>
                </a:cubicBezTo>
                <a:cubicBezTo>
                  <a:pt x="348283" y="1371184"/>
                  <a:pt x="358551" y="1379738"/>
                  <a:pt x="369104" y="1388293"/>
                </a:cubicBezTo>
                <a:cubicBezTo>
                  <a:pt x="380170" y="1397513"/>
                  <a:pt x="382614" y="1413539"/>
                  <a:pt x="374808" y="1425649"/>
                </a:cubicBezTo>
                <a:lnTo>
                  <a:pt x="344671" y="1472510"/>
                </a:lnTo>
                <a:cubicBezTo>
                  <a:pt x="336124" y="1485741"/>
                  <a:pt x="339917" y="1503392"/>
                  <a:pt x="353142" y="1511938"/>
                </a:cubicBezTo>
                <a:cubicBezTo>
                  <a:pt x="353199" y="1511976"/>
                  <a:pt x="353265" y="1512014"/>
                  <a:pt x="353322" y="1512052"/>
                </a:cubicBezTo>
                <a:lnTo>
                  <a:pt x="401999" y="1543324"/>
                </a:lnTo>
                <a:cubicBezTo>
                  <a:pt x="415214" y="1551898"/>
                  <a:pt x="432878" y="1548134"/>
                  <a:pt x="441453" y="1534922"/>
                </a:cubicBezTo>
                <a:cubicBezTo>
                  <a:pt x="441482" y="1534874"/>
                  <a:pt x="441520" y="1534817"/>
                  <a:pt x="441548" y="1534770"/>
                </a:cubicBezTo>
                <a:lnTo>
                  <a:pt x="471591" y="1488003"/>
                </a:lnTo>
                <a:cubicBezTo>
                  <a:pt x="479681" y="1476160"/>
                  <a:pt x="495321" y="1472168"/>
                  <a:pt x="508098" y="1478688"/>
                </a:cubicBezTo>
                <a:cubicBezTo>
                  <a:pt x="520267" y="1484677"/>
                  <a:pt x="532627" y="1490285"/>
                  <a:pt x="545176" y="1495608"/>
                </a:cubicBezTo>
                <a:cubicBezTo>
                  <a:pt x="558372" y="1501349"/>
                  <a:pt x="565227" y="1516025"/>
                  <a:pt x="561148" y="1529827"/>
                </a:cubicBezTo>
                <a:lnTo>
                  <a:pt x="545556" y="1583246"/>
                </a:lnTo>
                <a:cubicBezTo>
                  <a:pt x="541059" y="1598284"/>
                  <a:pt x="549549" y="1614129"/>
                  <a:pt x="564571" y="1618701"/>
                </a:cubicBezTo>
                <a:lnTo>
                  <a:pt x="620092" y="1635050"/>
                </a:lnTo>
                <a:cubicBezTo>
                  <a:pt x="635161" y="1639613"/>
                  <a:pt x="651076" y="1631105"/>
                  <a:pt x="655649" y="1616040"/>
                </a:cubicBezTo>
                <a:lnTo>
                  <a:pt x="671336" y="1562620"/>
                </a:lnTo>
                <a:cubicBezTo>
                  <a:pt x="675367" y="1548847"/>
                  <a:pt x="689009" y="1540216"/>
                  <a:pt x="703185" y="1542469"/>
                </a:cubicBezTo>
                <a:cubicBezTo>
                  <a:pt x="716494" y="1544655"/>
                  <a:pt x="729995" y="1546556"/>
                  <a:pt x="743495" y="1548077"/>
                </a:cubicBezTo>
                <a:cubicBezTo>
                  <a:pt x="757898" y="1549816"/>
                  <a:pt x="768698" y="1562088"/>
                  <a:pt x="768594" y="1576593"/>
                </a:cubicBezTo>
                <a:lnTo>
                  <a:pt x="768594" y="1632389"/>
                </a:lnTo>
                <a:cubicBezTo>
                  <a:pt x="768594" y="1648139"/>
                  <a:pt x="781362" y="1660905"/>
                  <a:pt x="797115" y="1660905"/>
                </a:cubicBezTo>
                <a:lnTo>
                  <a:pt x="855013" y="1660905"/>
                </a:lnTo>
                <a:cubicBezTo>
                  <a:pt x="870767" y="1660905"/>
                  <a:pt x="883535" y="1648139"/>
                  <a:pt x="883535" y="1632389"/>
                </a:cubicBezTo>
                <a:lnTo>
                  <a:pt x="883535" y="1576593"/>
                </a:lnTo>
                <a:cubicBezTo>
                  <a:pt x="883430" y="1562088"/>
                  <a:pt x="894230" y="1549816"/>
                  <a:pt x="908634" y="1548077"/>
                </a:cubicBezTo>
                <a:cubicBezTo>
                  <a:pt x="922229" y="1546556"/>
                  <a:pt x="935634" y="1544655"/>
                  <a:pt x="948944" y="1542469"/>
                </a:cubicBezTo>
                <a:cubicBezTo>
                  <a:pt x="963157" y="1540169"/>
                  <a:pt x="976847" y="1548809"/>
                  <a:pt x="980888" y="1562620"/>
                </a:cubicBezTo>
                <a:lnTo>
                  <a:pt x="996479" y="1616040"/>
                </a:lnTo>
                <a:cubicBezTo>
                  <a:pt x="1001053" y="1631105"/>
                  <a:pt x="1016967" y="1639613"/>
                  <a:pt x="1032036" y="1635050"/>
                </a:cubicBezTo>
                <a:lnTo>
                  <a:pt x="1088033" y="1618416"/>
                </a:lnTo>
                <a:cubicBezTo>
                  <a:pt x="1103054" y="1613844"/>
                  <a:pt x="1111544" y="1597998"/>
                  <a:pt x="1107047" y="1582961"/>
                </a:cubicBezTo>
                <a:lnTo>
                  <a:pt x="1091361" y="1529637"/>
                </a:lnTo>
                <a:cubicBezTo>
                  <a:pt x="1087244" y="1515778"/>
                  <a:pt x="1094146" y="1501035"/>
                  <a:pt x="1107428" y="1495322"/>
                </a:cubicBezTo>
                <a:cubicBezTo>
                  <a:pt x="1119977" y="1490000"/>
                  <a:pt x="1132336" y="1484391"/>
                  <a:pt x="1144506" y="1478403"/>
                </a:cubicBezTo>
                <a:cubicBezTo>
                  <a:pt x="1157492" y="1472196"/>
                  <a:pt x="1173065" y="1476645"/>
                  <a:pt x="1180823" y="1488764"/>
                </a:cubicBezTo>
                <a:lnTo>
                  <a:pt x="1210865" y="1535530"/>
                </a:lnTo>
                <a:cubicBezTo>
                  <a:pt x="1219355" y="1548799"/>
                  <a:pt x="1236991" y="1552668"/>
                  <a:pt x="1250263" y="1544180"/>
                </a:cubicBezTo>
                <a:cubicBezTo>
                  <a:pt x="1250310" y="1544151"/>
                  <a:pt x="1250368" y="1544123"/>
                  <a:pt x="1250415" y="1544085"/>
                </a:cubicBezTo>
                <a:lnTo>
                  <a:pt x="1299186" y="1512812"/>
                </a:lnTo>
                <a:cubicBezTo>
                  <a:pt x="1312458" y="1504324"/>
                  <a:pt x="1316328" y="1486692"/>
                  <a:pt x="1307838" y="1473422"/>
                </a:cubicBezTo>
                <a:cubicBezTo>
                  <a:pt x="1307810" y="1473375"/>
                  <a:pt x="1307772" y="1473318"/>
                  <a:pt x="1307743" y="1473270"/>
                </a:cubicBezTo>
                <a:lnTo>
                  <a:pt x="1278176" y="1426694"/>
                </a:lnTo>
                <a:cubicBezTo>
                  <a:pt x="1270370" y="1414585"/>
                  <a:pt x="1272814" y="1398559"/>
                  <a:pt x="1283880" y="1389339"/>
                </a:cubicBezTo>
                <a:cubicBezTo>
                  <a:pt x="1294338" y="1380784"/>
                  <a:pt x="1304606" y="1371849"/>
                  <a:pt x="1314588" y="1362724"/>
                </a:cubicBezTo>
                <a:cubicBezTo>
                  <a:pt x="1325417" y="1353038"/>
                  <a:pt x="1341788" y="1353038"/>
                  <a:pt x="1352616" y="1362724"/>
                </a:cubicBezTo>
                <a:lnTo>
                  <a:pt x="1394733" y="1399224"/>
                </a:lnTo>
                <a:cubicBezTo>
                  <a:pt x="1406608" y="1409575"/>
                  <a:pt x="1424623" y="1408340"/>
                  <a:pt x="1434977" y="1396468"/>
                </a:cubicBezTo>
                <a:cubicBezTo>
                  <a:pt x="1435034" y="1396401"/>
                  <a:pt x="1435081" y="1396344"/>
                  <a:pt x="1435139" y="1396278"/>
                </a:cubicBezTo>
                <a:lnTo>
                  <a:pt x="1473167" y="1352553"/>
                </a:lnTo>
                <a:cubicBezTo>
                  <a:pt x="1483520" y="1340681"/>
                  <a:pt x="1482284" y="1322669"/>
                  <a:pt x="1470410" y="1312317"/>
                </a:cubicBezTo>
                <a:cubicBezTo>
                  <a:pt x="1470343" y="1312270"/>
                  <a:pt x="1470286" y="1312213"/>
                  <a:pt x="1470220" y="1312156"/>
                </a:cubicBezTo>
                <a:lnTo>
                  <a:pt x="1428198" y="1275751"/>
                </a:lnTo>
                <a:cubicBezTo>
                  <a:pt x="1417303" y="1266331"/>
                  <a:pt x="1415136" y="1250267"/>
                  <a:pt x="1423159" y="1238300"/>
                </a:cubicBezTo>
                <a:cubicBezTo>
                  <a:pt x="1430765" y="1227084"/>
                  <a:pt x="1438181" y="1215677"/>
                  <a:pt x="1445216" y="1203986"/>
                </a:cubicBezTo>
                <a:cubicBezTo>
                  <a:pt x="1452784" y="1191753"/>
                  <a:pt x="1468271" y="1187066"/>
                  <a:pt x="1481343" y="1193055"/>
                </a:cubicBezTo>
                <a:lnTo>
                  <a:pt x="1531921" y="1216152"/>
                </a:lnTo>
                <a:cubicBezTo>
                  <a:pt x="1546210" y="1222787"/>
                  <a:pt x="1563171" y="1216590"/>
                  <a:pt x="1569807" y="1202303"/>
                </a:cubicBezTo>
                <a:cubicBezTo>
                  <a:pt x="1569854" y="1202199"/>
                  <a:pt x="1569902" y="1202094"/>
                  <a:pt x="1569950" y="1201990"/>
                </a:cubicBezTo>
                <a:lnTo>
                  <a:pt x="1594003" y="1149330"/>
                </a:lnTo>
                <a:cubicBezTo>
                  <a:pt x="1600658" y="1135053"/>
                  <a:pt x="1594478" y="1118087"/>
                  <a:pt x="1580208" y="1111433"/>
                </a:cubicBezTo>
                <a:cubicBezTo>
                  <a:pt x="1580113" y="1111395"/>
                  <a:pt x="1580027" y="1111347"/>
                  <a:pt x="1579932" y="1111309"/>
                </a:cubicBezTo>
                <a:lnTo>
                  <a:pt x="1529354" y="1088211"/>
                </a:lnTo>
                <a:cubicBezTo>
                  <a:pt x="1516291" y="1082252"/>
                  <a:pt x="1509693" y="1067509"/>
                  <a:pt x="1513952" y="1053802"/>
                </a:cubicBezTo>
                <a:cubicBezTo>
                  <a:pt x="1518041" y="1040875"/>
                  <a:pt x="1521844" y="1027853"/>
                  <a:pt x="1525266" y="1014640"/>
                </a:cubicBezTo>
                <a:cubicBezTo>
                  <a:pt x="1529021" y="1000687"/>
                  <a:pt x="1542617" y="991742"/>
                  <a:pt x="1556925" y="993824"/>
                </a:cubicBezTo>
                <a:lnTo>
                  <a:pt x="1612066" y="1001808"/>
                </a:lnTo>
                <a:cubicBezTo>
                  <a:pt x="1627648" y="1004118"/>
                  <a:pt x="1642147" y="993358"/>
                  <a:pt x="1644457" y="977779"/>
                </a:cubicBezTo>
                <a:cubicBezTo>
                  <a:pt x="1644467" y="977703"/>
                  <a:pt x="1644476" y="977637"/>
                  <a:pt x="1644485" y="977570"/>
                </a:cubicBezTo>
                <a:lnTo>
                  <a:pt x="1652757" y="920538"/>
                </a:lnTo>
                <a:cubicBezTo>
                  <a:pt x="1655343" y="905007"/>
                  <a:pt x="1644847" y="890311"/>
                  <a:pt x="1629312" y="887726"/>
                </a:cubicBezTo>
                <a:cubicBezTo>
                  <a:pt x="1628922" y="887660"/>
                  <a:pt x="1628523" y="887603"/>
                  <a:pt x="1628133" y="887555"/>
                </a:cubicBezTo>
                <a:close/>
                <a:moveTo>
                  <a:pt x="826492" y="1419280"/>
                </a:moveTo>
                <a:cubicBezTo>
                  <a:pt x="501215" y="1419280"/>
                  <a:pt x="237525" y="1155642"/>
                  <a:pt x="237525" y="830428"/>
                </a:cubicBezTo>
                <a:cubicBezTo>
                  <a:pt x="237525" y="505215"/>
                  <a:pt x="501215" y="241576"/>
                  <a:pt x="826492" y="241576"/>
                </a:cubicBezTo>
                <a:cubicBezTo>
                  <a:pt x="1151588" y="241576"/>
                  <a:pt x="1415192" y="504920"/>
                  <a:pt x="1415459" y="829953"/>
                </a:cubicBezTo>
                <a:cubicBezTo>
                  <a:pt x="1415934" y="1154958"/>
                  <a:pt x="1152796" y="1418805"/>
                  <a:pt x="827728" y="1419280"/>
                </a:cubicBezTo>
                <a:cubicBezTo>
                  <a:pt x="827319" y="1419280"/>
                  <a:pt x="826901" y="1419280"/>
                  <a:pt x="826492" y="1419280"/>
                </a:cubicBezTo>
                <a:close/>
              </a:path>
            </a:pathLst>
          </a:custGeom>
          <a:solidFill>
            <a:schemeClr val="accent2"/>
          </a:solidFill>
          <a:ln w="9507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37" name="Freeform 36">
            <a:extLst>
              <a:ext uri="{FF2B5EF4-FFF2-40B4-BE49-F238E27FC236}">
                <a16:creationId xmlns:a16="http://schemas.microsoft.com/office/drawing/2014/main" id="{2769ED57-056B-5347-8FC5-FFABB1DC9545}"/>
              </a:ext>
            </a:extLst>
          </p:cNvPr>
          <p:cNvSpPr/>
          <p:nvPr/>
        </p:nvSpPr>
        <p:spPr>
          <a:xfrm>
            <a:off x="4567434" y="3520170"/>
            <a:ext cx="1138074" cy="1137853"/>
          </a:xfrm>
          <a:custGeom>
            <a:avLst/>
            <a:gdLst>
              <a:gd name="connsiteX0" fmla="*/ 1011368 w 1011368"/>
              <a:gd name="connsiteY0" fmla="*/ 505586 h 1011171"/>
              <a:gd name="connsiteX1" fmla="*/ 505684 w 1011368"/>
              <a:gd name="connsiteY1" fmla="*/ 1011172 h 1011171"/>
              <a:gd name="connsiteX2" fmla="*/ 0 w 1011368"/>
              <a:gd name="connsiteY2" fmla="*/ 505586 h 1011171"/>
              <a:gd name="connsiteX3" fmla="*/ 505684 w 1011368"/>
              <a:gd name="connsiteY3" fmla="*/ 0 h 1011171"/>
              <a:gd name="connsiteX4" fmla="*/ 1011368 w 1011368"/>
              <a:gd name="connsiteY4" fmla="*/ 505586 h 1011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1368" h="1011171">
                <a:moveTo>
                  <a:pt x="1011368" y="505586"/>
                </a:moveTo>
                <a:cubicBezTo>
                  <a:pt x="1011368" y="784813"/>
                  <a:pt x="784966" y="1011172"/>
                  <a:pt x="505684" y="1011172"/>
                </a:cubicBezTo>
                <a:cubicBezTo>
                  <a:pt x="226403" y="1011172"/>
                  <a:pt x="0" y="784813"/>
                  <a:pt x="0" y="505586"/>
                </a:cubicBezTo>
                <a:cubicBezTo>
                  <a:pt x="0" y="226359"/>
                  <a:pt x="226403" y="0"/>
                  <a:pt x="505684" y="0"/>
                </a:cubicBezTo>
                <a:cubicBezTo>
                  <a:pt x="784966" y="0"/>
                  <a:pt x="1011368" y="226358"/>
                  <a:pt x="1011368" y="505586"/>
                </a:cubicBezTo>
                <a:close/>
              </a:path>
            </a:pathLst>
          </a:custGeom>
          <a:solidFill>
            <a:schemeClr val="accent2"/>
          </a:solidFill>
          <a:ln w="9507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38" name="Freeform 37">
            <a:extLst>
              <a:ext uri="{FF2B5EF4-FFF2-40B4-BE49-F238E27FC236}">
                <a16:creationId xmlns:a16="http://schemas.microsoft.com/office/drawing/2014/main" id="{D9C04790-DB78-C343-8D8D-D49B50F3930A}"/>
              </a:ext>
            </a:extLst>
          </p:cNvPr>
          <p:cNvSpPr/>
          <p:nvPr/>
        </p:nvSpPr>
        <p:spPr>
          <a:xfrm>
            <a:off x="3500396" y="4617805"/>
            <a:ext cx="618998" cy="618877"/>
          </a:xfrm>
          <a:custGeom>
            <a:avLst/>
            <a:gdLst>
              <a:gd name="connsiteX0" fmla="*/ 550083 w 550082"/>
              <a:gd name="connsiteY0" fmla="*/ 274988 h 549975"/>
              <a:gd name="connsiteX1" fmla="*/ 275041 w 550082"/>
              <a:gd name="connsiteY1" fmla="*/ 549975 h 549975"/>
              <a:gd name="connsiteX2" fmla="*/ 0 w 550082"/>
              <a:gd name="connsiteY2" fmla="*/ 274988 h 549975"/>
              <a:gd name="connsiteX3" fmla="*/ 275041 w 550082"/>
              <a:gd name="connsiteY3" fmla="*/ 0 h 549975"/>
              <a:gd name="connsiteX4" fmla="*/ 550083 w 550082"/>
              <a:gd name="connsiteY4" fmla="*/ 274988 h 549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0082" h="549975">
                <a:moveTo>
                  <a:pt x="550083" y="274988"/>
                </a:moveTo>
                <a:cubicBezTo>
                  <a:pt x="550083" y="426859"/>
                  <a:pt x="426942" y="549975"/>
                  <a:pt x="275041" y="549975"/>
                </a:cubicBezTo>
                <a:cubicBezTo>
                  <a:pt x="123140" y="549975"/>
                  <a:pt x="0" y="426859"/>
                  <a:pt x="0" y="274988"/>
                </a:cubicBezTo>
                <a:cubicBezTo>
                  <a:pt x="0" y="123116"/>
                  <a:pt x="123140" y="0"/>
                  <a:pt x="275041" y="0"/>
                </a:cubicBezTo>
                <a:cubicBezTo>
                  <a:pt x="426942" y="0"/>
                  <a:pt x="550083" y="123116"/>
                  <a:pt x="550083" y="274988"/>
                </a:cubicBezTo>
                <a:close/>
              </a:path>
            </a:pathLst>
          </a:custGeom>
          <a:solidFill>
            <a:schemeClr val="accent1"/>
          </a:solidFill>
          <a:ln w="9507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39" name="Freeform 38">
            <a:extLst>
              <a:ext uri="{FF2B5EF4-FFF2-40B4-BE49-F238E27FC236}">
                <a16:creationId xmlns:a16="http://schemas.microsoft.com/office/drawing/2014/main" id="{3DC9F07A-09C2-634B-A7AE-3B1C44D45E21}"/>
              </a:ext>
            </a:extLst>
          </p:cNvPr>
          <p:cNvSpPr/>
          <p:nvPr/>
        </p:nvSpPr>
        <p:spPr>
          <a:xfrm>
            <a:off x="3246302" y="4363653"/>
            <a:ext cx="1126436" cy="1127289"/>
          </a:xfrm>
          <a:custGeom>
            <a:avLst/>
            <a:gdLst>
              <a:gd name="connsiteX0" fmla="*/ 885135 w 1001025"/>
              <a:gd name="connsiteY0" fmla="*/ 201760 h 1001783"/>
              <a:gd name="connsiteX1" fmla="*/ 833511 w 1001025"/>
              <a:gd name="connsiteY1" fmla="*/ 234173 h 1001783"/>
              <a:gd name="connsiteX2" fmla="*/ 812976 w 1001025"/>
              <a:gd name="connsiteY2" fmla="*/ 230941 h 1001783"/>
              <a:gd name="connsiteX3" fmla="*/ 792631 w 1001025"/>
              <a:gd name="connsiteY3" fmla="*/ 209079 h 1001783"/>
              <a:gd name="connsiteX4" fmla="*/ 770764 w 1001025"/>
              <a:gd name="connsiteY4" fmla="*/ 188738 h 1001783"/>
              <a:gd name="connsiteX5" fmla="*/ 767532 w 1001025"/>
              <a:gd name="connsiteY5" fmla="*/ 168301 h 1001783"/>
              <a:gd name="connsiteX6" fmla="*/ 800331 w 1001025"/>
              <a:gd name="connsiteY6" fmla="*/ 116212 h 1001783"/>
              <a:gd name="connsiteX7" fmla="*/ 795397 w 1001025"/>
              <a:gd name="connsiteY7" fmla="*/ 94455 h 1001783"/>
              <a:gd name="connsiteX8" fmla="*/ 795388 w 1001025"/>
              <a:gd name="connsiteY8" fmla="*/ 94445 h 1001783"/>
              <a:gd name="connsiteX9" fmla="*/ 739296 w 1001025"/>
              <a:gd name="connsiteY9" fmla="*/ 59276 h 1001783"/>
              <a:gd name="connsiteX10" fmla="*/ 717762 w 1001025"/>
              <a:gd name="connsiteY10" fmla="*/ 64000 h 1001783"/>
              <a:gd name="connsiteX11" fmla="*/ 717619 w 1001025"/>
              <a:gd name="connsiteY11" fmla="*/ 64218 h 1001783"/>
              <a:gd name="connsiteX12" fmla="*/ 684820 w 1001025"/>
              <a:gd name="connsiteY12" fmla="*/ 116212 h 1001783"/>
              <a:gd name="connsiteX13" fmla="*/ 664950 w 1001025"/>
              <a:gd name="connsiteY13" fmla="*/ 122106 h 1001783"/>
              <a:gd name="connsiteX14" fmla="*/ 608573 w 1001025"/>
              <a:gd name="connsiteY14" fmla="*/ 102430 h 1001783"/>
              <a:gd name="connsiteX15" fmla="*/ 596784 w 1001025"/>
              <a:gd name="connsiteY15" fmla="*/ 85415 h 1001783"/>
              <a:gd name="connsiteX16" fmla="*/ 603629 w 1001025"/>
              <a:gd name="connsiteY16" fmla="*/ 24962 h 1001783"/>
              <a:gd name="connsiteX17" fmla="*/ 589653 w 1001025"/>
              <a:gd name="connsiteY17" fmla="*/ 7472 h 1001783"/>
              <a:gd name="connsiteX18" fmla="*/ 523864 w 1001025"/>
              <a:gd name="connsiteY18" fmla="*/ 58 h 1001783"/>
              <a:gd name="connsiteX19" fmla="*/ 506476 w 1001025"/>
              <a:gd name="connsiteY19" fmla="*/ 13831 h 1001783"/>
              <a:gd name="connsiteX20" fmla="*/ 506466 w 1001025"/>
              <a:gd name="connsiteY20" fmla="*/ 13936 h 1001783"/>
              <a:gd name="connsiteX21" fmla="*/ 499621 w 1001025"/>
              <a:gd name="connsiteY21" fmla="*/ 74484 h 1001783"/>
              <a:gd name="connsiteX22" fmla="*/ 484314 w 1001025"/>
              <a:gd name="connsiteY22" fmla="*/ 88457 h 1001783"/>
              <a:gd name="connsiteX23" fmla="*/ 424990 w 1001025"/>
              <a:gd name="connsiteY23" fmla="*/ 95206 h 1001783"/>
              <a:gd name="connsiteX24" fmla="*/ 407021 w 1001025"/>
              <a:gd name="connsiteY24" fmla="*/ 84940 h 1001783"/>
              <a:gd name="connsiteX25" fmla="*/ 386866 w 1001025"/>
              <a:gd name="connsiteY25" fmla="*/ 27908 h 1001783"/>
              <a:gd name="connsiteX26" fmla="*/ 366711 w 1001025"/>
              <a:gd name="connsiteY26" fmla="*/ 18403 h 1001783"/>
              <a:gd name="connsiteX27" fmla="*/ 304249 w 1001025"/>
              <a:gd name="connsiteY27" fmla="*/ 40265 h 1001783"/>
              <a:gd name="connsiteX28" fmla="*/ 294742 w 1001025"/>
              <a:gd name="connsiteY28" fmla="*/ 60416 h 1001783"/>
              <a:gd name="connsiteX29" fmla="*/ 314897 w 1001025"/>
              <a:gd name="connsiteY29" fmla="*/ 117448 h 1001783"/>
              <a:gd name="connsiteX30" fmla="*/ 307197 w 1001025"/>
              <a:gd name="connsiteY30" fmla="*/ 136459 h 1001783"/>
              <a:gd name="connsiteX31" fmla="*/ 256714 w 1001025"/>
              <a:gd name="connsiteY31" fmla="*/ 168301 h 1001783"/>
              <a:gd name="connsiteX32" fmla="*/ 235988 w 1001025"/>
              <a:gd name="connsiteY32" fmla="*/ 166876 h 1001783"/>
              <a:gd name="connsiteX33" fmla="*/ 192826 w 1001025"/>
              <a:gd name="connsiteY33" fmla="*/ 123721 h 1001783"/>
              <a:gd name="connsiteX34" fmla="*/ 170579 w 1001025"/>
              <a:gd name="connsiteY34" fmla="*/ 123721 h 1001783"/>
              <a:gd name="connsiteX35" fmla="*/ 123709 w 1001025"/>
              <a:gd name="connsiteY35" fmla="*/ 170583 h 1001783"/>
              <a:gd name="connsiteX36" fmla="*/ 123686 w 1001025"/>
              <a:gd name="connsiteY36" fmla="*/ 192901 h 1001783"/>
              <a:gd name="connsiteX37" fmla="*/ 123709 w 1001025"/>
              <a:gd name="connsiteY37" fmla="*/ 192920 h 1001783"/>
              <a:gd name="connsiteX38" fmla="*/ 166871 w 1001025"/>
              <a:gd name="connsiteY38" fmla="*/ 235979 h 1001783"/>
              <a:gd name="connsiteX39" fmla="*/ 168202 w 1001025"/>
              <a:gd name="connsiteY39" fmla="*/ 256700 h 1001783"/>
              <a:gd name="connsiteX40" fmla="*/ 136449 w 1001025"/>
              <a:gd name="connsiteY40" fmla="*/ 307173 h 1001783"/>
              <a:gd name="connsiteX41" fmla="*/ 117434 w 1001025"/>
              <a:gd name="connsiteY41" fmla="*/ 314873 h 1001783"/>
              <a:gd name="connsiteX42" fmla="*/ 60391 w 1001025"/>
              <a:gd name="connsiteY42" fmla="*/ 294722 h 1001783"/>
              <a:gd name="connsiteX43" fmla="*/ 40236 w 1001025"/>
              <a:gd name="connsiteY43" fmla="*/ 304227 h 1001783"/>
              <a:gd name="connsiteX44" fmla="*/ 18370 w 1001025"/>
              <a:gd name="connsiteY44" fmla="*/ 366771 h 1001783"/>
              <a:gd name="connsiteX45" fmla="*/ 27858 w 1001025"/>
              <a:gd name="connsiteY45" fmla="*/ 386818 h 1001783"/>
              <a:gd name="connsiteX46" fmla="*/ 27877 w 1001025"/>
              <a:gd name="connsiteY46" fmla="*/ 386828 h 1001783"/>
              <a:gd name="connsiteX47" fmla="*/ 84920 w 1001025"/>
              <a:gd name="connsiteY47" fmla="*/ 406979 h 1001783"/>
              <a:gd name="connsiteX48" fmla="*/ 95188 w 1001025"/>
              <a:gd name="connsiteY48" fmla="*/ 424944 h 1001783"/>
              <a:gd name="connsiteX49" fmla="*/ 88438 w 1001025"/>
              <a:gd name="connsiteY49" fmla="*/ 484257 h 1001783"/>
              <a:gd name="connsiteX50" fmla="*/ 74462 w 1001025"/>
              <a:gd name="connsiteY50" fmla="*/ 499560 h 1001783"/>
              <a:gd name="connsiteX51" fmla="*/ 13902 w 1001025"/>
              <a:gd name="connsiteY51" fmla="*/ 506404 h 1001783"/>
              <a:gd name="connsiteX52" fmla="*/ 19 w 1001025"/>
              <a:gd name="connsiteY52" fmla="*/ 523875 h 1001783"/>
              <a:gd name="connsiteX53" fmla="*/ 21 w 1001025"/>
              <a:gd name="connsiteY53" fmla="*/ 523894 h 1001783"/>
              <a:gd name="connsiteX54" fmla="*/ 7437 w 1001025"/>
              <a:gd name="connsiteY54" fmla="*/ 589670 h 1001783"/>
              <a:gd name="connsiteX55" fmla="*/ 24733 w 1001025"/>
              <a:gd name="connsiteY55" fmla="*/ 603558 h 1001783"/>
              <a:gd name="connsiteX56" fmla="*/ 24835 w 1001025"/>
              <a:gd name="connsiteY56" fmla="*/ 603548 h 1001783"/>
              <a:gd name="connsiteX57" fmla="*/ 85395 w 1001025"/>
              <a:gd name="connsiteY57" fmla="*/ 596704 h 1001783"/>
              <a:gd name="connsiteX58" fmla="*/ 102413 w 1001025"/>
              <a:gd name="connsiteY58" fmla="*/ 608491 h 1001783"/>
              <a:gd name="connsiteX59" fmla="*/ 122093 w 1001025"/>
              <a:gd name="connsiteY59" fmla="*/ 664857 h 1001783"/>
              <a:gd name="connsiteX60" fmla="*/ 116103 w 1001025"/>
              <a:gd name="connsiteY60" fmla="*/ 684723 h 1001783"/>
              <a:gd name="connsiteX61" fmla="*/ 64670 w 1001025"/>
              <a:gd name="connsiteY61" fmla="*/ 717136 h 1001783"/>
              <a:gd name="connsiteX62" fmla="*/ 59631 w 1001025"/>
              <a:gd name="connsiteY62" fmla="*/ 738903 h 1001783"/>
              <a:gd name="connsiteX63" fmla="*/ 94902 w 1001025"/>
              <a:gd name="connsiteY63" fmla="*/ 794889 h 1001783"/>
              <a:gd name="connsiteX64" fmla="*/ 116674 w 1001025"/>
              <a:gd name="connsiteY64" fmla="*/ 799927 h 1001783"/>
              <a:gd name="connsiteX65" fmla="*/ 168202 w 1001025"/>
              <a:gd name="connsiteY65" fmla="*/ 767514 h 1001783"/>
              <a:gd name="connsiteX66" fmla="*/ 188738 w 1001025"/>
              <a:gd name="connsiteY66" fmla="*/ 770651 h 1001783"/>
              <a:gd name="connsiteX67" fmla="*/ 209083 w 1001025"/>
              <a:gd name="connsiteY67" fmla="*/ 792608 h 1001783"/>
              <a:gd name="connsiteX68" fmla="*/ 230949 w 1001025"/>
              <a:gd name="connsiteY68" fmla="*/ 812949 h 1001783"/>
              <a:gd name="connsiteX69" fmla="*/ 234182 w 1001025"/>
              <a:gd name="connsiteY69" fmla="*/ 833386 h 1001783"/>
              <a:gd name="connsiteX70" fmla="*/ 201382 w 1001025"/>
              <a:gd name="connsiteY70" fmla="*/ 885095 h 1001783"/>
              <a:gd name="connsiteX71" fmla="*/ 206316 w 1001025"/>
              <a:gd name="connsiteY71" fmla="*/ 906852 h 1001783"/>
              <a:gd name="connsiteX72" fmla="*/ 206326 w 1001025"/>
              <a:gd name="connsiteY72" fmla="*/ 906861 h 1001783"/>
              <a:gd name="connsiteX73" fmla="*/ 262418 w 1001025"/>
              <a:gd name="connsiteY73" fmla="*/ 942031 h 1001783"/>
              <a:gd name="connsiteX74" fmla="*/ 284189 w 1001025"/>
              <a:gd name="connsiteY74" fmla="*/ 937088 h 1001783"/>
              <a:gd name="connsiteX75" fmla="*/ 316514 w 1001025"/>
              <a:gd name="connsiteY75" fmla="*/ 885570 h 1001783"/>
              <a:gd name="connsiteX76" fmla="*/ 336383 w 1001025"/>
              <a:gd name="connsiteY76" fmla="*/ 879581 h 1001783"/>
              <a:gd name="connsiteX77" fmla="*/ 392761 w 1001025"/>
              <a:gd name="connsiteY77" fmla="*/ 899257 h 1001783"/>
              <a:gd name="connsiteX78" fmla="*/ 404550 w 1001025"/>
              <a:gd name="connsiteY78" fmla="*/ 916367 h 1001783"/>
              <a:gd name="connsiteX79" fmla="*/ 397704 w 1001025"/>
              <a:gd name="connsiteY79" fmla="*/ 976820 h 1001783"/>
              <a:gd name="connsiteX80" fmla="*/ 411680 w 1001025"/>
              <a:gd name="connsiteY80" fmla="*/ 994215 h 1001783"/>
              <a:gd name="connsiteX81" fmla="*/ 477469 w 1001025"/>
              <a:gd name="connsiteY81" fmla="*/ 1001629 h 1001783"/>
              <a:gd name="connsiteX82" fmla="*/ 494858 w 1001025"/>
              <a:gd name="connsiteY82" fmla="*/ 987856 h 1001783"/>
              <a:gd name="connsiteX83" fmla="*/ 494867 w 1001025"/>
              <a:gd name="connsiteY83" fmla="*/ 987751 h 1001783"/>
              <a:gd name="connsiteX84" fmla="*/ 501712 w 1001025"/>
              <a:gd name="connsiteY84" fmla="*/ 927298 h 1001783"/>
              <a:gd name="connsiteX85" fmla="*/ 517019 w 1001025"/>
              <a:gd name="connsiteY85" fmla="*/ 913230 h 1001783"/>
              <a:gd name="connsiteX86" fmla="*/ 576343 w 1001025"/>
              <a:gd name="connsiteY86" fmla="*/ 906576 h 1001783"/>
              <a:gd name="connsiteX87" fmla="*/ 594407 w 1001025"/>
              <a:gd name="connsiteY87" fmla="*/ 916747 h 1001783"/>
              <a:gd name="connsiteX88" fmla="*/ 614467 w 1001025"/>
              <a:gd name="connsiteY88" fmla="*/ 973779 h 1001783"/>
              <a:gd name="connsiteX89" fmla="*/ 634622 w 1001025"/>
              <a:gd name="connsiteY89" fmla="*/ 983284 h 1001783"/>
              <a:gd name="connsiteX90" fmla="*/ 697084 w 1001025"/>
              <a:gd name="connsiteY90" fmla="*/ 961422 h 1001783"/>
              <a:gd name="connsiteX91" fmla="*/ 706601 w 1001025"/>
              <a:gd name="connsiteY91" fmla="*/ 941385 h 1001783"/>
              <a:gd name="connsiteX92" fmla="*/ 706591 w 1001025"/>
              <a:gd name="connsiteY92" fmla="*/ 941366 h 1001783"/>
              <a:gd name="connsiteX93" fmla="*/ 686436 w 1001025"/>
              <a:gd name="connsiteY93" fmla="*/ 883859 h 1001783"/>
              <a:gd name="connsiteX94" fmla="*/ 694137 w 1001025"/>
              <a:gd name="connsiteY94" fmla="*/ 864848 h 1001783"/>
              <a:gd name="connsiteX95" fmla="*/ 744620 w 1001025"/>
              <a:gd name="connsiteY95" fmla="*/ 833101 h 1001783"/>
              <a:gd name="connsiteX96" fmla="*/ 765345 w 1001025"/>
              <a:gd name="connsiteY96" fmla="*/ 834526 h 1001783"/>
              <a:gd name="connsiteX97" fmla="*/ 808508 w 1001025"/>
              <a:gd name="connsiteY97" fmla="*/ 877585 h 1001783"/>
              <a:gd name="connsiteX98" fmla="*/ 830830 w 1001025"/>
              <a:gd name="connsiteY98" fmla="*/ 877604 h 1001783"/>
              <a:gd name="connsiteX99" fmla="*/ 830849 w 1001025"/>
              <a:gd name="connsiteY99" fmla="*/ 877585 h 1001783"/>
              <a:gd name="connsiteX100" fmla="*/ 877624 w 1001025"/>
              <a:gd name="connsiteY100" fmla="*/ 830819 h 1001783"/>
              <a:gd name="connsiteX101" fmla="*/ 877643 w 1001025"/>
              <a:gd name="connsiteY101" fmla="*/ 808501 h 1001783"/>
              <a:gd name="connsiteX102" fmla="*/ 877624 w 1001025"/>
              <a:gd name="connsiteY102" fmla="*/ 808482 h 1001783"/>
              <a:gd name="connsiteX103" fmla="*/ 834462 w 1001025"/>
              <a:gd name="connsiteY103" fmla="*/ 765328 h 1001783"/>
              <a:gd name="connsiteX104" fmla="*/ 833131 w 1001025"/>
              <a:gd name="connsiteY104" fmla="*/ 744701 h 1001783"/>
              <a:gd name="connsiteX105" fmla="*/ 864885 w 1001025"/>
              <a:gd name="connsiteY105" fmla="*/ 694228 h 1001783"/>
              <a:gd name="connsiteX106" fmla="*/ 883899 w 1001025"/>
              <a:gd name="connsiteY106" fmla="*/ 686529 h 1001783"/>
              <a:gd name="connsiteX107" fmla="*/ 940942 w 1001025"/>
              <a:gd name="connsiteY107" fmla="*/ 706585 h 1001783"/>
              <a:gd name="connsiteX108" fmla="*/ 961097 w 1001025"/>
              <a:gd name="connsiteY108" fmla="*/ 697080 h 1001783"/>
              <a:gd name="connsiteX109" fmla="*/ 982963 w 1001025"/>
              <a:gd name="connsiteY109" fmla="*/ 634630 h 1001783"/>
              <a:gd name="connsiteX110" fmla="*/ 973456 w 1001025"/>
              <a:gd name="connsiteY110" fmla="*/ 614479 h 1001783"/>
              <a:gd name="connsiteX111" fmla="*/ 915938 w 1001025"/>
              <a:gd name="connsiteY111" fmla="*/ 594423 h 1001783"/>
              <a:gd name="connsiteX112" fmla="*/ 905670 w 1001025"/>
              <a:gd name="connsiteY112" fmla="*/ 576363 h 1001783"/>
              <a:gd name="connsiteX113" fmla="*/ 912420 w 1001025"/>
              <a:gd name="connsiteY113" fmla="*/ 517050 h 1001783"/>
              <a:gd name="connsiteX114" fmla="*/ 926396 w 1001025"/>
              <a:gd name="connsiteY114" fmla="*/ 501746 h 1001783"/>
              <a:gd name="connsiteX115" fmla="*/ 986956 w 1001025"/>
              <a:gd name="connsiteY115" fmla="*/ 494903 h 1001783"/>
              <a:gd name="connsiteX116" fmla="*/ 1000846 w 1001025"/>
              <a:gd name="connsiteY116" fmla="*/ 477613 h 1001783"/>
              <a:gd name="connsiteX117" fmla="*/ 1000837 w 1001025"/>
              <a:gd name="connsiteY117" fmla="*/ 477508 h 1001783"/>
              <a:gd name="connsiteX118" fmla="*/ 993421 w 1001025"/>
              <a:gd name="connsiteY118" fmla="*/ 411731 h 1001783"/>
              <a:gd name="connsiteX119" fmla="*/ 976128 w 1001025"/>
              <a:gd name="connsiteY119" fmla="*/ 397844 h 1001783"/>
              <a:gd name="connsiteX120" fmla="*/ 976023 w 1001025"/>
              <a:gd name="connsiteY120" fmla="*/ 397854 h 1001783"/>
              <a:gd name="connsiteX121" fmla="*/ 915558 w 1001025"/>
              <a:gd name="connsiteY121" fmla="*/ 404603 h 1001783"/>
              <a:gd name="connsiteX122" fmla="*/ 898445 w 1001025"/>
              <a:gd name="connsiteY122" fmla="*/ 392816 h 1001783"/>
              <a:gd name="connsiteX123" fmla="*/ 878765 w 1001025"/>
              <a:gd name="connsiteY123" fmla="*/ 336450 h 1001783"/>
              <a:gd name="connsiteX124" fmla="*/ 884755 w 1001025"/>
              <a:gd name="connsiteY124" fmla="*/ 316584 h 1001783"/>
              <a:gd name="connsiteX125" fmla="*/ 936283 w 1001025"/>
              <a:gd name="connsiteY125" fmla="*/ 284266 h 1001783"/>
              <a:gd name="connsiteX126" fmla="*/ 941237 w 1001025"/>
              <a:gd name="connsiteY126" fmla="*/ 262508 h 1001783"/>
              <a:gd name="connsiteX127" fmla="*/ 941227 w 1001025"/>
              <a:gd name="connsiteY127" fmla="*/ 262499 h 1001783"/>
              <a:gd name="connsiteX128" fmla="*/ 905956 w 1001025"/>
              <a:gd name="connsiteY128" fmla="*/ 206418 h 1001783"/>
              <a:gd name="connsiteX129" fmla="*/ 885135 w 1001025"/>
              <a:gd name="connsiteY129" fmla="*/ 201760 h 1001783"/>
              <a:gd name="connsiteX130" fmla="*/ 733781 w 1001025"/>
              <a:gd name="connsiteY130" fmla="*/ 734056 h 1001783"/>
              <a:gd name="connsiteX131" fmla="*/ 266972 w 1001025"/>
              <a:gd name="connsiteY131" fmla="*/ 734065 h 1001783"/>
              <a:gd name="connsiteX132" fmla="*/ 266953 w 1001025"/>
              <a:gd name="connsiteY132" fmla="*/ 267346 h 1001783"/>
              <a:gd name="connsiteX133" fmla="*/ 733772 w 1001025"/>
              <a:gd name="connsiteY133" fmla="*/ 267327 h 1001783"/>
              <a:gd name="connsiteX134" fmla="*/ 733781 w 1001025"/>
              <a:gd name="connsiteY134" fmla="*/ 267346 h 1001783"/>
              <a:gd name="connsiteX135" fmla="*/ 734038 w 1001025"/>
              <a:gd name="connsiteY135" fmla="*/ 733799 h 1001783"/>
              <a:gd name="connsiteX136" fmla="*/ 733781 w 1001025"/>
              <a:gd name="connsiteY136" fmla="*/ 734056 h 1001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</a:cxnLst>
            <a:rect l="l" t="t" r="r" b="b"/>
            <a:pathLst>
              <a:path w="1001025" h="1001783">
                <a:moveTo>
                  <a:pt x="885135" y="201760"/>
                </a:moveTo>
                <a:lnTo>
                  <a:pt x="833511" y="234173"/>
                </a:lnTo>
                <a:cubicBezTo>
                  <a:pt x="826809" y="238308"/>
                  <a:pt x="818091" y="236939"/>
                  <a:pt x="812976" y="230941"/>
                </a:cubicBezTo>
                <a:cubicBezTo>
                  <a:pt x="806511" y="223432"/>
                  <a:pt x="799761" y="216208"/>
                  <a:pt x="792631" y="209079"/>
                </a:cubicBezTo>
                <a:cubicBezTo>
                  <a:pt x="785500" y="201950"/>
                  <a:pt x="778275" y="195201"/>
                  <a:pt x="770764" y="188738"/>
                </a:cubicBezTo>
                <a:cubicBezTo>
                  <a:pt x="764784" y="183662"/>
                  <a:pt x="763415" y="174974"/>
                  <a:pt x="767532" y="168301"/>
                </a:cubicBezTo>
                <a:lnTo>
                  <a:pt x="800331" y="116212"/>
                </a:lnTo>
                <a:cubicBezTo>
                  <a:pt x="804980" y="108836"/>
                  <a:pt x="802765" y="99093"/>
                  <a:pt x="795397" y="94455"/>
                </a:cubicBezTo>
                <a:cubicBezTo>
                  <a:pt x="795397" y="94445"/>
                  <a:pt x="795388" y="94445"/>
                  <a:pt x="795388" y="94445"/>
                </a:cubicBezTo>
                <a:lnTo>
                  <a:pt x="739296" y="59276"/>
                </a:lnTo>
                <a:cubicBezTo>
                  <a:pt x="732042" y="54637"/>
                  <a:pt x="722401" y="56747"/>
                  <a:pt x="717762" y="64000"/>
                </a:cubicBezTo>
                <a:cubicBezTo>
                  <a:pt x="717714" y="64076"/>
                  <a:pt x="717667" y="64142"/>
                  <a:pt x="717619" y="64218"/>
                </a:cubicBezTo>
                <a:lnTo>
                  <a:pt x="684820" y="116212"/>
                </a:lnTo>
                <a:cubicBezTo>
                  <a:pt x="680570" y="122828"/>
                  <a:pt x="672118" y="125328"/>
                  <a:pt x="664950" y="122106"/>
                </a:cubicBezTo>
                <a:cubicBezTo>
                  <a:pt x="646639" y="114235"/>
                  <a:pt x="627805" y="107658"/>
                  <a:pt x="608573" y="102430"/>
                </a:cubicBezTo>
                <a:cubicBezTo>
                  <a:pt x="600976" y="100453"/>
                  <a:pt x="595966" y="93219"/>
                  <a:pt x="596784" y="85415"/>
                </a:cubicBezTo>
                <a:lnTo>
                  <a:pt x="603629" y="24962"/>
                </a:lnTo>
                <a:cubicBezTo>
                  <a:pt x="604570" y="16283"/>
                  <a:pt x="598333" y="8470"/>
                  <a:pt x="589653" y="7472"/>
                </a:cubicBezTo>
                <a:lnTo>
                  <a:pt x="523864" y="58"/>
                </a:lnTo>
                <a:cubicBezTo>
                  <a:pt x="515260" y="-940"/>
                  <a:pt x="507474" y="5229"/>
                  <a:pt x="506476" y="13831"/>
                </a:cubicBezTo>
                <a:cubicBezTo>
                  <a:pt x="506476" y="13869"/>
                  <a:pt x="506466" y="13897"/>
                  <a:pt x="506466" y="13936"/>
                </a:cubicBezTo>
                <a:lnTo>
                  <a:pt x="499621" y="74484"/>
                </a:lnTo>
                <a:cubicBezTo>
                  <a:pt x="498680" y="82288"/>
                  <a:pt x="492177" y="88229"/>
                  <a:pt x="484314" y="88457"/>
                </a:cubicBezTo>
                <a:cubicBezTo>
                  <a:pt x="464406" y="89284"/>
                  <a:pt x="444575" y="91537"/>
                  <a:pt x="424990" y="95206"/>
                </a:cubicBezTo>
                <a:cubicBezTo>
                  <a:pt x="417289" y="96689"/>
                  <a:pt x="409655" y="92335"/>
                  <a:pt x="407021" y="84940"/>
                </a:cubicBezTo>
                <a:lnTo>
                  <a:pt x="386866" y="27908"/>
                </a:lnTo>
                <a:cubicBezTo>
                  <a:pt x="383872" y="19762"/>
                  <a:pt x="374897" y="15532"/>
                  <a:pt x="366711" y="18403"/>
                </a:cubicBezTo>
                <a:lnTo>
                  <a:pt x="304249" y="40265"/>
                </a:lnTo>
                <a:cubicBezTo>
                  <a:pt x="296102" y="43259"/>
                  <a:pt x="291871" y="52232"/>
                  <a:pt x="294742" y="60416"/>
                </a:cubicBezTo>
                <a:lnTo>
                  <a:pt x="314897" y="117448"/>
                </a:lnTo>
                <a:cubicBezTo>
                  <a:pt x="317322" y="124815"/>
                  <a:pt x="314061" y="132856"/>
                  <a:pt x="307197" y="136459"/>
                </a:cubicBezTo>
                <a:cubicBezTo>
                  <a:pt x="289618" y="145831"/>
                  <a:pt x="272743" y="156467"/>
                  <a:pt x="256714" y="168301"/>
                </a:cubicBezTo>
                <a:cubicBezTo>
                  <a:pt x="250410" y="173035"/>
                  <a:pt x="241588" y="172427"/>
                  <a:pt x="235988" y="166876"/>
                </a:cubicBezTo>
                <a:lnTo>
                  <a:pt x="192826" y="123721"/>
                </a:lnTo>
                <a:cubicBezTo>
                  <a:pt x="186646" y="117657"/>
                  <a:pt x="176759" y="117657"/>
                  <a:pt x="170579" y="123721"/>
                </a:cubicBezTo>
                <a:lnTo>
                  <a:pt x="123709" y="170583"/>
                </a:lnTo>
                <a:cubicBezTo>
                  <a:pt x="117540" y="176742"/>
                  <a:pt x="117529" y="186732"/>
                  <a:pt x="123686" y="192901"/>
                </a:cubicBezTo>
                <a:cubicBezTo>
                  <a:pt x="123694" y="192901"/>
                  <a:pt x="123701" y="192910"/>
                  <a:pt x="123709" y="192920"/>
                </a:cubicBezTo>
                <a:lnTo>
                  <a:pt x="166871" y="235979"/>
                </a:lnTo>
                <a:cubicBezTo>
                  <a:pt x="172443" y="241577"/>
                  <a:pt x="173003" y="250436"/>
                  <a:pt x="168202" y="256700"/>
                </a:cubicBezTo>
                <a:cubicBezTo>
                  <a:pt x="156404" y="272726"/>
                  <a:pt x="145785" y="289598"/>
                  <a:pt x="136449" y="307173"/>
                </a:cubicBezTo>
                <a:cubicBezTo>
                  <a:pt x="132815" y="314008"/>
                  <a:pt x="124801" y="317249"/>
                  <a:pt x="117434" y="314873"/>
                </a:cubicBezTo>
                <a:lnTo>
                  <a:pt x="60391" y="294722"/>
                </a:lnTo>
                <a:cubicBezTo>
                  <a:pt x="52204" y="291851"/>
                  <a:pt x="43228" y="296081"/>
                  <a:pt x="40236" y="304227"/>
                </a:cubicBezTo>
                <a:lnTo>
                  <a:pt x="18370" y="366771"/>
                </a:lnTo>
                <a:cubicBezTo>
                  <a:pt x="15452" y="374927"/>
                  <a:pt x="19700" y="383900"/>
                  <a:pt x="27858" y="386818"/>
                </a:cubicBezTo>
                <a:cubicBezTo>
                  <a:pt x="27864" y="386828"/>
                  <a:pt x="27870" y="386828"/>
                  <a:pt x="27877" y="386828"/>
                </a:cubicBezTo>
                <a:lnTo>
                  <a:pt x="84920" y="406979"/>
                </a:lnTo>
                <a:cubicBezTo>
                  <a:pt x="92312" y="409612"/>
                  <a:pt x="96675" y="417245"/>
                  <a:pt x="95188" y="424944"/>
                </a:cubicBezTo>
                <a:cubicBezTo>
                  <a:pt x="91475" y="444525"/>
                  <a:pt x="89219" y="464343"/>
                  <a:pt x="88438" y="484257"/>
                </a:cubicBezTo>
                <a:cubicBezTo>
                  <a:pt x="88211" y="492118"/>
                  <a:pt x="82267" y="498619"/>
                  <a:pt x="74462" y="499560"/>
                </a:cubicBezTo>
                <a:lnTo>
                  <a:pt x="13902" y="506404"/>
                </a:lnTo>
                <a:cubicBezTo>
                  <a:pt x="5243" y="507393"/>
                  <a:pt x="-973" y="515215"/>
                  <a:pt x="19" y="523875"/>
                </a:cubicBezTo>
                <a:cubicBezTo>
                  <a:pt x="20" y="523884"/>
                  <a:pt x="20" y="523884"/>
                  <a:pt x="21" y="523894"/>
                </a:cubicBezTo>
                <a:lnTo>
                  <a:pt x="7437" y="589670"/>
                </a:lnTo>
                <a:cubicBezTo>
                  <a:pt x="8377" y="598282"/>
                  <a:pt x="16121" y="604499"/>
                  <a:pt x="24733" y="603558"/>
                </a:cubicBezTo>
                <a:cubicBezTo>
                  <a:pt x="24767" y="603558"/>
                  <a:pt x="24801" y="603548"/>
                  <a:pt x="24835" y="603548"/>
                </a:cubicBezTo>
                <a:lnTo>
                  <a:pt x="85395" y="596704"/>
                </a:lnTo>
                <a:cubicBezTo>
                  <a:pt x="93202" y="595887"/>
                  <a:pt x="100435" y="600896"/>
                  <a:pt x="102413" y="608491"/>
                </a:cubicBezTo>
                <a:cubicBezTo>
                  <a:pt x="107559" y="627739"/>
                  <a:pt x="114137" y="646588"/>
                  <a:pt x="122093" y="664857"/>
                </a:cubicBezTo>
                <a:cubicBezTo>
                  <a:pt x="125344" y="672043"/>
                  <a:pt x="122786" y="680531"/>
                  <a:pt x="116103" y="684723"/>
                </a:cubicBezTo>
                <a:lnTo>
                  <a:pt x="64670" y="717136"/>
                </a:lnTo>
                <a:cubicBezTo>
                  <a:pt x="57303" y="721784"/>
                  <a:pt x="55054" y="731489"/>
                  <a:pt x="59631" y="738903"/>
                </a:cubicBezTo>
                <a:lnTo>
                  <a:pt x="94902" y="794889"/>
                </a:lnTo>
                <a:cubicBezTo>
                  <a:pt x="99548" y="802256"/>
                  <a:pt x="109263" y="804499"/>
                  <a:pt x="116674" y="799927"/>
                </a:cubicBezTo>
                <a:lnTo>
                  <a:pt x="168202" y="767514"/>
                </a:lnTo>
                <a:cubicBezTo>
                  <a:pt x="174876" y="763313"/>
                  <a:pt x="183623" y="764653"/>
                  <a:pt x="188738" y="770651"/>
                </a:cubicBezTo>
                <a:cubicBezTo>
                  <a:pt x="195203" y="778160"/>
                  <a:pt x="201953" y="785479"/>
                  <a:pt x="209083" y="792608"/>
                </a:cubicBezTo>
                <a:cubicBezTo>
                  <a:pt x="216213" y="799737"/>
                  <a:pt x="223439" y="806486"/>
                  <a:pt x="230949" y="812949"/>
                </a:cubicBezTo>
                <a:cubicBezTo>
                  <a:pt x="236967" y="818006"/>
                  <a:pt x="238346" y="826722"/>
                  <a:pt x="234182" y="833386"/>
                </a:cubicBezTo>
                <a:lnTo>
                  <a:pt x="201382" y="885095"/>
                </a:lnTo>
                <a:cubicBezTo>
                  <a:pt x="196733" y="892470"/>
                  <a:pt x="198948" y="902214"/>
                  <a:pt x="206316" y="906852"/>
                </a:cubicBezTo>
                <a:cubicBezTo>
                  <a:pt x="206316" y="906861"/>
                  <a:pt x="206326" y="906861"/>
                  <a:pt x="206326" y="906861"/>
                </a:cubicBezTo>
                <a:lnTo>
                  <a:pt x="262418" y="942031"/>
                </a:lnTo>
                <a:cubicBezTo>
                  <a:pt x="269805" y="946622"/>
                  <a:pt x="279512" y="944417"/>
                  <a:pt x="284189" y="937088"/>
                </a:cubicBezTo>
                <a:lnTo>
                  <a:pt x="316514" y="885570"/>
                </a:lnTo>
                <a:cubicBezTo>
                  <a:pt x="320735" y="878926"/>
                  <a:pt x="329196" y="876378"/>
                  <a:pt x="336383" y="879581"/>
                </a:cubicBezTo>
                <a:cubicBezTo>
                  <a:pt x="354666" y="887518"/>
                  <a:pt x="373509" y="894096"/>
                  <a:pt x="392761" y="899257"/>
                </a:cubicBezTo>
                <a:cubicBezTo>
                  <a:pt x="400376" y="901273"/>
                  <a:pt x="405377" y="908534"/>
                  <a:pt x="404550" y="916367"/>
                </a:cubicBezTo>
                <a:lnTo>
                  <a:pt x="397704" y="976820"/>
                </a:lnTo>
                <a:cubicBezTo>
                  <a:pt x="396763" y="985480"/>
                  <a:pt x="403019" y="993264"/>
                  <a:pt x="411680" y="994215"/>
                </a:cubicBezTo>
                <a:lnTo>
                  <a:pt x="477469" y="1001629"/>
                </a:lnTo>
                <a:cubicBezTo>
                  <a:pt x="486073" y="1002627"/>
                  <a:pt x="493860" y="996458"/>
                  <a:pt x="494858" y="987856"/>
                </a:cubicBezTo>
                <a:cubicBezTo>
                  <a:pt x="494858" y="987818"/>
                  <a:pt x="494867" y="987789"/>
                  <a:pt x="494867" y="987751"/>
                </a:cubicBezTo>
                <a:lnTo>
                  <a:pt x="501712" y="927298"/>
                </a:lnTo>
                <a:cubicBezTo>
                  <a:pt x="502644" y="919475"/>
                  <a:pt x="509147" y="913506"/>
                  <a:pt x="517019" y="913230"/>
                </a:cubicBezTo>
                <a:cubicBezTo>
                  <a:pt x="536927" y="912441"/>
                  <a:pt x="556759" y="910217"/>
                  <a:pt x="576343" y="906576"/>
                </a:cubicBezTo>
                <a:cubicBezTo>
                  <a:pt x="584054" y="905027"/>
                  <a:pt x="591736" y="909352"/>
                  <a:pt x="594407" y="916747"/>
                </a:cubicBezTo>
                <a:lnTo>
                  <a:pt x="614467" y="973779"/>
                </a:lnTo>
                <a:cubicBezTo>
                  <a:pt x="617414" y="981963"/>
                  <a:pt x="626436" y="986212"/>
                  <a:pt x="634622" y="983284"/>
                </a:cubicBezTo>
                <a:lnTo>
                  <a:pt x="697084" y="961422"/>
                </a:lnTo>
                <a:cubicBezTo>
                  <a:pt x="705241" y="958513"/>
                  <a:pt x="709500" y="949540"/>
                  <a:pt x="706601" y="941385"/>
                </a:cubicBezTo>
                <a:cubicBezTo>
                  <a:pt x="706591" y="941375"/>
                  <a:pt x="706591" y="941375"/>
                  <a:pt x="706591" y="941366"/>
                </a:cubicBezTo>
                <a:lnTo>
                  <a:pt x="686436" y="883859"/>
                </a:lnTo>
                <a:cubicBezTo>
                  <a:pt x="684059" y="876492"/>
                  <a:pt x="687301" y="868479"/>
                  <a:pt x="694137" y="864848"/>
                </a:cubicBezTo>
                <a:cubicBezTo>
                  <a:pt x="711734" y="855543"/>
                  <a:pt x="728610" y="844935"/>
                  <a:pt x="744620" y="833101"/>
                </a:cubicBezTo>
                <a:cubicBezTo>
                  <a:pt x="750923" y="828367"/>
                  <a:pt x="759745" y="828975"/>
                  <a:pt x="765345" y="834526"/>
                </a:cubicBezTo>
                <a:lnTo>
                  <a:pt x="808508" y="877585"/>
                </a:lnTo>
                <a:cubicBezTo>
                  <a:pt x="814668" y="883754"/>
                  <a:pt x="824660" y="883764"/>
                  <a:pt x="830830" y="877604"/>
                </a:cubicBezTo>
                <a:cubicBezTo>
                  <a:pt x="830830" y="877604"/>
                  <a:pt x="830840" y="877595"/>
                  <a:pt x="830849" y="877585"/>
                </a:cubicBezTo>
                <a:lnTo>
                  <a:pt x="877624" y="830819"/>
                </a:lnTo>
                <a:cubicBezTo>
                  <a:pt x="883795" y="824660"/>
                  <a:pt x="883804" y="814670"/>
                  <a:pt x="877643" y="808501"/>
                </a:cubicBezTo>
                <a:cubicBezTo>
                  <a:pt x="877643" y="808501"/>
                  <a:pt x="877634" y="808491"/>
                  <a:pt x="877624" y="808482"/>
                </a:cubicBezTo>
                <a:lnTo>
                  <a:pt x="834462" y="765328"/>
                </a:lnTo>
                <a:cubicBezTo>
                  <a:pt x="828948" y="759739"/>
                  <a:pt x="828377" y="750947"/>
                  <a:pt x="833131" y="744701"/>
                </a:cubicBezTo>
                <a:cubicBezTo>
                  <a:pt x="844910" y="728657"/>
                  <a:pt x="855520" y="711794"/>
                  <a:pt x="864885" y="694228"/>
                </a:cubicBezTo>
                <a:cubicBezTo>
                  <a:pt x="868459" y="687328"/>
                  <a:pt x="876531" y="684067"/>
                  <a:pt x="883899" y="686529"/>
                </a:cubicBezTo>
                <a:lnTo>
                  <a:pt x="940942" y="706585"/>
                </a:lnTo>
                <a:cubicBezTo>
                  <a:pt x="949127" y="709513"/>
                  <a:pt x="958150" y="705264"/>
                  <a:pt x="961097" y="697080"/>
                </a:cubicBezTo>
                <a:lnTo>
                  <a:pt x="982963" y="634630"/>
                </a:lnTo>
                <a:cubicBezTo>
                  <a:pt x="985834" y="626446"/>
                  <a:pt x="981604" y="617473"/>
                  <a:pt x="973456" y="614479"/>
                </a:cubicBezTo>
                <a:lnTo>
                  <a:pt x="915938" y="594423"/>
                </a:lnTo>
                <a:cubicBezTo>
                  <a:pt x="908532" y="591752"/>
                  <a:pt x="904178" y="584091"/>
                  <a:pt x="905670" y="576363"/>
                </a:cubicBezTo>
                <a:cubicBezTo>
                  <a:pt x="909388" y="556782"/>
                  <a:pt x="911641" y="536964"/>
                  <a:pt x="912420" y="517050"/>
                </a:cubicBezTo>
                <a:cubicBezTo>
                  <a:pt x="912649" y="509189"/>
                  <a:pt x="918591" y="502688"/>
                  <a:pt x="926396" y="501746"/>
                </a:cubicBezTo>
                <a:lnTo>
                  <a:pt x="986956" y="494903"/>
                </a:lnTo>
                <a:cubicBezTo>
                  <a:pt x="995570" y="493962"/>
                  <a:pt x="1001787" y="486224"/>
                  <a:pt x="1000846" y="477613"/>
                </a:cubicBezTo>
                <a:cubicBezTo>
                  <a:pt x="1000846" y="477575"/>
                  <a:pt x="1000837" y="477546"/>
                  <a:pt x="1000837" y="477508"/>
                </a:cubicBezTo>
                <a:lnTo>
                  <a:pt x="993421" y="411731"/>
                </a:lnTo>
                <a:cubicBezTo>
                  <a:pt x="992480" y="403120"/>
                  <a:pt x="984741" y="396903"/>
                  <a:pt x="976128" y="397844"/>
                </a:cubicBezTo>
                <a:cubicBezTo>
                  <a:pt x="976090" y="397844"/>
                  <a:pt x="976061" y="397854"/>
                  <a:pt x="976023" y="397854"/>
                </a:cubicBezTo>
                <a:lnTo>
                  <a:pt x="915558" y="404603"/>
                </a:lnTo>
                <a:cubicBezTo>
                  <a:pt x="907714" y="405468"/>
                  <a:pt x="900432" y="400449"/>
                  <a:pt x="898445" y="392816"/>
                </a:cubicBezTo>
                <a:cubicBezTo>
                  <a:pt x="893264" y="373577"/>
                  <a:pt x="886694" y="354738"/>
                  <a:pt x="878765" y="336450"/>
                </a:cubicBezTo>
                <a:cubicBezTo>
                  <a:pt x="875514" y="329264"/>
                  <a:pt x="878071" y="320775"/>
                  <a:pt x="884755" y="316584"/>
                </a:cubicBezTo>
                <a:lnTo>
                  <a:pt x="936283" y="284266"/>
                </a:lnTo>
                <a:cubicBezTo>
                  <a:pt x="943661" y="279627"/>
                  <a:pt x="945876" y="269884"/>
                  <a:pt x="941237" y="262508"/>
                </a:cubicBezTo>
                <a:cubicBezTo>
                  <a:pt x="941227" y="262508"/>
                  <a:pt x="941227" y="262499"/>
                  <a:pt x="941227" y="262499"/>
                </a:cubicBezTo>
                <a:lnTo>
                  <a:pt x="905956" y="206418"/>
                </a:lnTo>
                <a:cubicBezTo>
                  <a:pt x="901307" y="199659"/>
                  <a:pt x="892227" y="197625"/>
                  <a:pt x="885135" y="201760"/>
                </a:cubicBezTo>
                <a:close/>
                <a:moveTo>
                  <a:pt x="733781" y="734056"/>
                </a:moveTo>
                <a:cubicBezTo>
                  <a:pt x="604874" y="862938"/>
                  <a:pt x="395879" y="862947"/>
                  <a:pt x="266972" y="734065"/>
                </a:cubicBezTo>
                <a:cubicBezTo>
                  <a:pt x="138056" y="605192"/>
                  <a:pt x="138050" y="396229"/>
                  <a:pt x="266953" y="267346"/>
                </a:cubicBezTo>
                <a:cubicBezTo>
                  <a:pt x="395860" y="138464"/>
                  <a:pt x="604855" y="138455"/>
                  <a:pt x="733772" y="267327"/>
                </a:cubicBezTo>
                <a:cubicBezTo>
                  <a:pt x="733772" y="267337"/>
                  <a:pt x="733772" y="267337"/>
                  <a:pt x="733781" y="267346"/>
                </a:cubicBezTo>
                <a:cubicBezTo>
                  <a:pt x="862689" y="396086"/>
                  <a:pt x="862803" y="604926"/>
                  <a:pt x="734038" y="733799"/>
                </a:cubicBezTo>
                <a:cubicBezTo>
                  <a:pt x="733953" y="733884"/>
                  <a:pt x="733867" y="733970"/>
                  <a:pt x="733781" y="734056"/>
                </a:cubicBezTo>
                <a:close/>
              </a:path>
            </a:pathLst>
          </a:custGeom>
          <a:solidFill>
            <a:schemeClr val="accent1"/>
          </a:solidFill>
          <a:ln w="9507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49DAFC9-3F8C-944E-8617-5E8FF30A8B54}"/>
              </a:ext>
            </a:extLst>
          </p:cNvPr>
          <p:cNvSpPr/>
          <p:nvPr/>
        </p:nvSpPr>
        <p:spPr>
          <a:xfrm>
            <a:off x="4680096" y="3802076"/>
            <a:ext cx="857559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schemeClr val="bg1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02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0069C84D-9546-5E4E-AF46-97A05DB151C7}"/>
              </a:ext>
            </a:extLst>
          </p:cNvPr>
          <p:cNvSpPr/>
          <p:nvPr/>
        </p:nvSpPr>
        <p:spPr>
          <a:xfrm>
            <a:off x="6691775" y="3227310"/>
            <a:ext cx="857559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schemeClr val="bg1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03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CE46EBD-F78C-854D-B8CD-56E25AA025BC}"/>
              </a:ext>
            </a:extLst>
          </p:cNvPr>
          <p:cNvSpPr/>
          <p:nvPr/>
        </p:nvSpPr>
        <p:spPr>
          <a:xfrm>
            <a:off x="3373810" y="4776398"/>
            <a:ext cx="857559" cy="2308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b="1" dirty="0">
                <a:solidFill>
                  <a:schemeClr val="bg1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01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5F60BB7-FD3B-144A-8D86-CFF771E3963B}"/>
              </a:ext>
            </a:extLst>
          </p:cNvPr>
          <p:cNvSpPr/>
          <p:nvPr/>
        </p:nvSpPr>
        <p:spPr>
          <a:xfrm>
            <a:off x="5973319" y="5043048"/>
            <a:ext cx="857559" cy="43088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04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D205AD8D-16C0-F64A-8848-3C39AB4AA94C}"/>
              </a:ext>
            </a:extLst>
          </p:cNvPr>
          <p:cNvSpPr/>
          <p:nvPr/>
        </p:nvSpPr>
        <p:spPr>
          <a:xfrm>
            <a:off x="7871842" y="4845015"/>
            <a:ext cx="857559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05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CFE6D489-BB9B-2847-A184-3A131372422F}"/>
              </a:ext>
            </a:extLst>
          </p:cNvPr>
          <p:cNvGrpSpPr/>
          <p:nvPr/>
        </p:nvGrpSpPr>
        <p:grpSpPr>
          <a:xfrm>
            <a:off x="1549810" y="4553758"/>
            <a:ext cx="1548443" cy="825968"/>
            <a:chOff x="3151144" y="9680754"/>
            <a:chExt cx="3096886" cy="1651935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DED5C605-2EE2-4246-AA67-BE4E75B52C88}"/>
                </a:ext>
              </a:extLst>
            </p:cNvPr>
            <p:cNvSpPr/>
            <p:nvPr/>
          </p:nvSpPr>
          <p:spPr>
            <a:xfrm>
              <a:off x="3178183" y="9680754"/>
              <a:ext cx="3069847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900" b="1" dirty="0">
                  <a:solidFill>
                    <a:schemeClr val="tx2"/>
                  </a:solidFill>
                  <a:latin typeface="Poppins SemiBold" pitchFamily="2" charset="77"/>
                  <a:ea typeface="Roboto Medium" panose="02000000000000000000" pitchFamily="2" charset="0"/>
                  <a:cs typeface="Montserrat" charset="0"/>
                </a:rPr>
                <a:t>Initiation</a:t>
              </a:r>
              <a:endParaRPr lang="en-US" sz="27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B13431A8-82E3-6240-B8B7-BEB64368AC83}"/>
                </a:ext>
              </a:extLst>
            </p:cNvPr>
            <p:cNvSpPr txBox="1"/>
            <p:nvPr/>
          </p:nvSpPr>
          <p:spPr>
            <a:xfrm>
              <a:off x="3151144" y="10255471"/>
              <a:ext cx="3096886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6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Write your paragraph here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36DED464-DCF1-264A-94FA-735525190E3D}"/>
              </a:ext>
            </a:extLst>
          </p:cNvPr>
          <p:cNvGrpSpPr/>
          <p:nvPr/>
        </p:nvGrpSpPr>
        <p:grpSpPr>
          <a:xfrm>
            <a:off x="2555650" y="2855586"/>
            <a:ext cx="1548443" cy="825968"/>
            <a:chOff x="3151144" y="9680754"/>
            <a:chExt cx="3096886" cy="1651935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FEE451FE-9B1C-D749-A302-204788E64D9F}"/>
                </a:ext>
              </a:extLst>
            </p:cNvPr>
            <p:cNvSpPr/>
            <p:nvPr/>
          </p:nvSpPr>
          <p:spPr>
            <a:xfrm>
              <a:off x="3178183" y="9680754"/>
              <a:ext cx="3069847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900" b="1" dirty="0">
                  <a:solidFill>
                    <a:schemeClr val="tx2"/>
                  </a:solidFill>
                  <a:latin typeface="Poppins SemiBold" pitchFamily="2" charset="77"/>
                  <a:ea typeface="Roboto Medium" panose="02000000000000000000" pitchFamily="2" charset="0"/>
                  <a:cs typeface="Montserrat" charset="0"/>
                </a:rPr>
                <a:t>Planning</a:t>
              </a:r>
              <a:endParaRPr lang="en-US" sz="27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endParaRP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62C6B659-8B6F-A54B-8DCA-4E664B53E7F2}"/>
                </a:ext>
              </a:extLst>
            </p:cNvPr>
            <p:cNvSpPr txBox="1"/>
            <p:nvPr/>
          </p:nvSpPr>
          <p:spPr>
            <a:xfrm>
              <a:off x="3151144" y="10255471"/>
              <a:ext cx="3096886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6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Write your paragraph here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6E8F147E-4475-4A45-80C6-8FF42E1D441B}"/>
              </a:ext>
            </a:extLst>
          </p:cNvPr>
          <p:cNvGrpSpPr/>
          <p:nvPr/>
        </p:nvGrpSpPr>
        <p:grpSpPr>
          <a:xfrm>
            <a:off x="8178648" y="2383375"/>
            <a:ext cx="1548443" cy="825968"/>
            <a:chOff x="3151144" y="9680754"/>
            <a:chExt cx="3096886" cy="1651935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9B3B510D-A745-AF49-9770-D5AD3142DB00}"/>
                </a:ext>
              </a:extLst>
            </p:cNvPr>
            <p:cNvSpPr/>
            <p:nvPr/>
          </p:nvSpPr>
          <p:spPr>
            <a:xfrm>
              <a:off x="3178183" y="9680754"/>
              <a:ext cx="3069847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b="1" dirty="0">
                  <a:solidFill>
                    <a:schemeClr val="tx2"/>
                  </a:solidFill>
                  <a:latin typeface="Poppins SemiBold" pitchFamily="2" charset="77"/>
                  <a:ea typeface="Roboto Medium" panose="02000000000000000000" pitchFamily="2" charset="0"/>
                  <a:cs typeface="Montserrat" charset="0"/>
                </a:rPr>
                <a:t>Execution</a:t>
              </a:r>
              <a:endParaRPr lang="en-US" sz="27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endParaRP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A3F1B179-3AD7-BB4D-9A65-2A22AC774A63}"/>
                </a:ext>
              </a:extLst>
            </p:cNvPr>
            <p:cNvSpPr txBox="1"/>
            <p:nvPr/>
          </p:nvSpPr>
          <p:spPr>
            <a:xfrm>
              <a:off x="3151144" y="10255471"/>
              <a:ext cx="3096886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Write your paragraph here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74FD5D8F-0B63-5346-9B12-A6DAC6818B06}"/>
              </a:ext>
            </a:extLst>
          </p:cNvPr>
          <p:cNvGrpSpPr/>
          <p:nvPr/>
        </p:nvGrpSpPr>
        <p:grpSpPr>
          <a:xfrm>
            <a:off x="4206341" y="5454115"/>
            <a:ext cx="1548443" cy="825968"/>
            <a:chOff x="3151144" y="9680754"/>
            <a:chExt cx="3096886" cy="1651935"/>
          </a:xfrm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AF772DEC-727E-C84A-9892-A15201F90F61}"/>
                </a:ext>
              </a:extLst>
            </p:cNvPr>
            <p:cNvSpPr/>
            <p:nvPr/>
          </p:nvSpPr>
          <p:spPr>
            <a:xfrm>
              <a:off x="3178183" y="9680754"/>
              <a:ext cx="3069847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900" b="1" dirty="0">
                  <a:solidFill>
                    <a:schemeClr val="tx2"/>
                  </a:solidFill>
                  <a:latin typeface="Poppins SemiBold" pitchFamily="2" charset="77"/>
                  <a:ea typeface="Roboto Medium" panose="02000000000000000000" pitchFamily="2" charset="0"/>
                  <a:cs typeface="Montserrat" charset="0"/>
                </a:rPr>
                <a:t>Control</a:t>
              </a:r>
              <a:endParaRPr lang="en-US" sz="27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endParaRP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01A060CE-3B14-CB44-847B-73F8E3D2ED50}"/>
                </a:ext>
              </a:extLst>
            </p:cNvPr>
            <p:cNvSpPr txBox="1"/>
            <p:nvPr/>
          </p:nvSpPr>
          <p:spPr>
            <a:xfrm>
              <a:off x="3151144" y="10255471"/>
              <a:ext cx="3096886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6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Write your paragraph here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054821A0-ACBB-5B49-94B4-08B79D9A56AA}"/>
              </a:ext>
            </a:extLst>
          </p:cNvPr>
          <p:cNvGrpSpPr/>
          <p:nvPr/>
        </p:nvGrpSpPr>
        <p:grpSpPr>
          <a:xfrm>
            <a:off x="9145299" y="4029295"/>
            <a:ext cx="1548443" cy="825968"/>
            <a:chOff x="3151144" y="9680754"/>
            <a:chExt cx="3096886" cy="1651935"/>
          </a:xfrm>
        </p:grpSpPr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F3E1814F-9C48-6A40-9B3D-F094E41B6C72}"/>
                </a:ext>
              </a:extLst>
            </p:cNvPr>
            <p:cNvSpPr/>
            <p:nvPr/>
          </p:nvSpPr>
          <p:spPr>
            <a:xfrm>
              <a:off x="3178183" y="9680754"/>
              <a:ext cx="3069847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b="1" dirty="0">
                  <a:solidFill>
                    <a:schemeClr val="tx2"/>
                  </a:solidFill>
                  <a:latin typeface="Poppins SemiBold" pitchFamily="2" charset="77"/>
                  <a:ea typeface="Roboto Medium" panose="02000000000000000000" pitchFamily="2" charset="0"/>
                  <a:cs typeface="Montserrat" charset="0"/>
                </a:rPr>
                <a:t>Closure</a:t>
              </a:r>
              <a:endParaRPr lang="en-US" sz="27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endParaRP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5E6BC2A0-0B01-034D-B4D5-7062BA327AD8}"/>
                </a:ext>
              </a:extLst>
            </p:cNvPr>
            <p:cNvSpPr txBox="1"/>
            <p:nvPr/>
          </p:nvSpPr>
          <p:spPr>
            <a:xfrm>
              <a:off x="3151144" y="10255471"/>
              <a:ext cx="3096886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Write your paragraph here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424051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3279461" y="523451"/>
            <a:ext cx="56331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Process Infographics</a:t>
            </a:r>
          </a:p>
        </p:txBody>
      </p:sp>
      <p:sp>
        <p:nvSpPr>
          <p:cNvPr id="45" name="CuadroTexto 351">
            <a:extLst>
              <a:ext uri="{FF2B5EF4-FFF2-40B4-BE49-F238E27FC236}">
                <a16:creationId xmlns:a16="http://schemas.microsoft.com/office/drawing/2014/main" id="{14CCF53B-4E8A-804A-9EAC-C1FF6A3EC7E9}"/>
              </a:ext>
            </a:extLst>
          </p:cNvPr>
          <p:cNvSpPr txBox="1"/>
          <p:nvPr/>
        </p:nvSpPr>
        <p:spPr>
          <a:xfrm>
            <a:off x="1335742" y="1191656"/>
            <a:ext cx="95205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Marketing is the study and management of exchange relationships. Marketing is the business process of creating relationships with and satisfying customers.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044FC350-C848-9A46-8BDF-B0004E6EB0C4}"/>
              </a:ext>
            </a:extLst>
          </p:cNvPr>
          <p:cNvSpPr/>
          <p:nvPr/>
        </p:nvSpPr>
        <p:spPr>
          <a:xfrm>
            <a:off x="1215057" y="2724552"/>
            <a:ext cx="2075102" cy="2075760"/>
          </a:xfrm>
          <a:custGeom>
            <a:avLst/>
            <a:gdLst>
              <a:gd name="connsiteX0" fmla="*/ 1998838 w 4150203"/>
              <a:gd name="connsiteY0" fmla="*/ 185 h 4151520"/>
              <a:gd name="connsiteX1" fmla="*/ 2075438 w 4150203"/>
              <a:gd name="connsiteY1" fmla="*/ 66503 h 4151520"/>
              <a:gd name="connsiteX2" fmla="*/ 2085280 w 4150203"/>
              <a:gd name="connsiteY2" fmla="*/ 205338 h 4151520"/>
              <a:gd name="connsiteX3" fmla="*/ 2152680 w 4150203"/>
              <a:gd name="connsiteY3" fmla="*/ 271439 h 4151520"/>
              <a:gd name="connsiteX4" fmla="*/ 2254313 w 4150203"/>
              <a:gd name="connsiteY4" fmla="*/ 278713 h 4151520"/>
              <a:gd name="connsiteX5" fmla="*/ 2330483 w 4150203"/>
              <a:gd name="connsiteY5" fmla="*/ 222879 h 4151520"/>
              <a:gd name="connsiteX6" fmla="*/ 2360011 w 4150203"/>
              <a:gd name="connsiteY6" fmla="*/ 86825 h 4151520"/>
              <a:gd name="connsiteX7" fmla="*/ 2445595 w 4150203"/>
              <a:gd name="connsiteY7" fmla="*/ 32060 h 4151520"/>
              <a:gd name="connsiteX8" fmla="*/ 2587025 w 4150203"/>
              <a:gd name="connsiteY8" fmla="*/ 62866 h 4151520"/>
              <a:gd name="connsiteX9" fmla="*/ 2587367 w 4150203"/>
              <a:gd name="connsiteY9" fmla="*/ 62940 h 4151520"/>
              <a:gd name="connsiteX10" fmla="*/ 2641802 w 4150203"/>
              <a:gd name="connsiteY10" fmla="*/ 148434 h 4151520"/>
              <a:gd name="connsiteX11" fmla="*/ 2611631 w 4150203"/>
              <a:gd name="connsiteY11" fmla="*/ 283419 h 4151520"/>
              <a:gd name="connsiteX12" fmla="*/ 2657421 w 4150203"/>
              <a:gd name="connsiteY12" fmla="*/ 365994 h 4151520"/>
              <a:gd name="connsiteX13" fmla="*/ 2752849 w 4150203"/>
              <a:gd name="connsiteY13" fmla="*/ 401718 h 4151520"/>
              <a:gd name="connsiteX14" fmla="*/ 2841857 w 4150203"/>
              <a:gd name="connsiteY14" fmla="*/ 369415 h 4151520"/>
              <a:gd name="connsiteX15" fmla="*/ 2908613 w 4150203"/>
              <a:gd name="connsiteY15" fmla="*/ 247479 h 4151520"/>
              <a:gd name="connsiteX16" fmla="*/ 2908721 w 4150203"/>
              <a:gd name="connsiteY16" fmla="*/ 247286 h 4151520"/>
              <a:gd name="connsiteX17" fmla="*/ 3005754 w 4150203"/>
              <a:gd name="connsiteY17" fmla="*/ 219028 h 4151520"/>
              <a:gd name="connsiteX18" fmla="*/ 3132848 w 4150203"/>
              <a:gd name="connsiteY18" fmla="*/ 288338 h 4151520"/>
              <a:gd name="connsiteX19" fmla="*/ 3133041 w 4150203"/>
              <a:gd name="connsiteY19" fmla="*/ 288446 h 4151520"/>
              <a:gd name="connsiteX20" fmla="*/ 3161306 w 4150203"/>
              <a:gd name="connsiteY20" fmla="*/ 385459 h 4151520"/>
              <a:gd name="connsiteX21" fmla="*/ 3094548 w 4150203"/>
              <a:gd name="connsiteY21" fmla="*/ 507611 h 4151520"/>
              <a:gd name="connsiteX22" fmla="*/ 3115946 w 4150203"/>
              <a:gd name="connsiteY22" fmla="*/ 599596 h 4151520"/>
              <a:gd name="connsiteX23" fmla="*/ 3197038 w 4150203"/>
              <a:gd name="connsiteY23" fmla="*/ 660992 h 4151520"/>
              <a:gd name="connsiteX24" fmla="*/ 3291609 w 4150203"/>
              <a:gd name="connsiteY24" fmla="*/ 655217 h 4151520"/>
              <a:gd name="connsiteX25" fmla="*/ 3390461 w 4150203"/>
              <a:gd name="connsiteY25" fmla="*/ 556599 h 4151520"/>
              <a:gd name="connsiteX26" fmla="*/ 3390611 w 4150203"/>
              <a:gd name="connsiteY26" fmla="*/ 556460 h 4151520"/>
              <a:gd name="connsiteX27" fmla="*/ 3491667 w 4150203"/>
              <a:gd name="connsiteY27" fmla="*/ 556599 h 4151520"/>
              <a:gd name="connsiteX28" fmla="*/ 3594155 w 4150203"/>
              <a:gd name="connsiteY28" fmla="*/ 658640 h 4151520"/>
              <a:gd name="connsiteX29" fmla="*/ 3594155 w 4150203"/>
              <a:gd name="connsiteY29" fmla="*/ 760039 h 4151520"/>
              <a:gd name="connsiteX30" fmla="*/ 3495303 w 4150203"/>
              <a:gd name="connsiteY30" fmla="*/ 858656 h 4151520"/>
              <a:gd name="connsiteX31" fmla="*/ 3489526 w 4150203"/>
              <a:gd name="connsiteY31" fmla="*/ 953212 h 4151520"/>
              <a:gd name="connsiteX32" fmla="*/ 3550935 w 4150203"/>
              <a:gd name="connsiteY32" fmla="*/ 1034502 h 4151520"/>
              <a:gd name="connsiteX33" fmla="*/ 3642938 w 4150203"/>
              <a:gd name="connsiteY33" fmla="*/ 1055894 h 4151520"/>
              <a:gd name="connsiteX34" fmla="*/ 3765112 w 4150203"/>
              <a:gd name="connsiteY34" fmla="*/ 989149 h 4151520"/>
              <a:gd name="connsiteX35" fmla="*/ 3765391 w 4150203"/>
              <a:gd name="connsiteY35" fmla="*/ 989002 h 4151520"/>
              <a:gd name="connsiteX36" fmla="*/ 3862251 w 4150203"/>
              <a:gd name="connsiteY36" fmla="*/ 1017814 h 4151520"/>
              <a:gd name="connsiteX37" fmla="*/ 3931789 w 4150203"/>
              <a:gd name="connsiteY37" fmla="*/ 1144885 h 4151520"/>
              <a:gd name="connsiteX38" fmla="*/ 3903119 w 4150203"/>
              <a:gd name="connsiteY38" fmla="*/ 1242006 h 4151520"/>
              <a:gd name="connsiteX39" fmla="*/ 3781159 w 4150203"/>
              <a:gd name="connsiteY39" fmla="*/ 1308535 h 4151520"/>
              <a:gd name="connsiteX40" fmla="*/ 3748852 w 4150203"/>
              <a:gd name="connsiteY40" fmla="*/ 1397527 h 4151520"/>
              <a:gd name="connsiteX41" fmla="*/ 3784582 w 4150203"/>
              <a:gd name="connsiteY41" fmla="*/ 1492937 h 4151520"/>
              <a:gd name="connsiteX42" fmla="*/ 3867173 w 4150203"/>
              <a:gd name="connsiteY42" fmla="*/ 1538930 h 4151520"/>
              <a:gd name="connsiteX43" fmla="*/ 4001757 w 4150203"/>
              <a:gd name="connsiteY43" fmla="*/ 1506627 h 4151520"/>
              <a:gd name="connsiteX44" fmla="*/ 4002504 w 4150203"/>
              <a:gd name="connsiteY44" fmla="*/ 1506456 h 4151520"/>
              <a:gd name="connsiteX45" fmla="*/ 4087341 w 4150203"/>
              <a:gd name="connsiteY45" fmla="*/ 1561393 h 4151520"/>
              <a:gd name="connsiteX46" fmla="*/ 4118154 w 4150203"/>
              <a:gd name="connsiteY46" fmla="*/ 1702796 h 4151520"/>
              <a:gd name="connsiteX47" fmla="*/ 4118217 w 4150203"/>
              <a:gd name="connsiteY47" fmla="*/ 1703138 h 4151520"/>
              <a:gd name="connsiteX48" fmla="*/ 4063377 w 4150203"/>
              <a:gd name="connsiteY48" fmla="*/ 1788364 h 4151520"/>
              <a:gd name="connsiteX49" fmla="*/ 3927297 w 4150203"/>
              <a:gd name="connsiteY49" fmla="*/ 1817885 h 4151520"/>
              <a:gd name="connsiteX50" fmla="*/ 3871237 w 4150203"/>
              <a:gd name="connsiteY50" fmla="*/ 1894042 h 4151520"/>
              <a:gd name="connsiteX51" fmla="*/ 3878513 w 4150203"/>
              <a:gd name="connsiteY51" fmla="*/ 1995655 h 4151520"/>
              <a:gd name="connsiteX52" fmla="*/ 3944842 w 4150203"/>
              <a:gd name="connsiteY52" fmla="*/ 2063039 h 4151520"/>
              <a:gd name="connsiteX53" fmla="*/ 4083704 w 4150203"/>
              <a:gd name="connsiteY53" fmla="*/ 2073094 h 4151520"/>
              <a:gd name="connsiteX54" fmla="*/ 4150033 w 4150203"/>
              <a:gd name="connsiteY54" fmla="*/ 2149465 h 4151520"/>
              <a:gd name="connsiteX55" fmla="*/ 4139550 w 4150203"/>
              <a:gd name="connsiteY55" fmla="*/ 2294075 h 4151520"/>
              <a:gd name="connsiteX56" fmla="*/ 4139527 w 4150203"/>
              <a:gd name="connsiteY56" fmla="*/ 2294439 h 4151520"/>
              <a:gd name="connsiteX57" fmla="*/ 4063163 w 4150203"/>
              <a:gd name="connsiteY57" fmla="*/ 2360178 h 4151520"/>
              <a:gd name="connsiteX58" fmla="*/ 3924301 w 4150203"/>
              <a:gd name="connsiteY58" fmla="*/ 2350337 h 4151520"/>
              <a:gd name="connsiteX59" fmla="*/ 3849200 w 4150203"/>
              <a:gd name="connsiteY59" fmla="*/ 2407670 h 4151520"/>
              <a:gd name="connsiteX60" fmla="*/ 3827804 w 4150203"/>
              <a:gd name="connsiteY60" fmla="*/ 2507143 h 4151520"/>
              <a:gd name="connsiteX61" fmla="*/ 3872307 w 4150203"/>
              <a:gd name="connsiteY61" fmla="*/ 2590573 h 4151520"/>
              <a:gd name="connsiteX62" fmla="*/ 4002612 w 4150203"/>
              <a:gd name="connsiteY62" fmla="*/ 2639134 h 4151520"/>
              <a:gd name="connsiteX63" fmla="*/ 4002740 w 4150203"/>
              <a:gd name="connsiteY63" fmla="*/ 2639176 h 4151520"/>
              <a:gd name="connsiteX64" fmla="*/ 4045404 w 4150203"/>
              <a:gd name="connsiteY64" fmla="*/ 2731119 h 4151520"/>
              <a:gd name="connsiteX65" fmla="*/ 3994695 w 4150203"/>
              <a:gd name="connsiteY65" fmla="*/ 2866960 h 4151520"/>
              <a:gd name="connsiteX66" fmla="*/ 3994353 w 4150203"/>
              <a:gd name="connsiteY66" fmla="*/ 2867901 h 4151520"/>
              <a:gd name="connsiteX67" fmla="*/ 3902691 w 4150203"/>
              <a:gd name="connsiteY67" fmla="*/ 2909744 h 4151520"/>
              <a:gd name="connsiteX68" fmla="*/ 3772600 w 4150203"/>
              <a:gd name="connsiteY68" fmla="*/ 2861183 h 4151520"/>
              <a:gd name="connsiteX69" fmla="*/ 3684234 w 4150203"/>
              <a:gd name="connsiteY69" fmla="*/ 2894771 h 4151520"/>
              <a:gd name="connsiteX70" fmla="*/ 3635237 w 4150203"/>
              <a:gd name="connsiteY70" fmla="*/ 2983976 h 4151520"/>
              <a:gd name="connsiteX71" fmla="*/ 3654493 w 4150203"/>
              <a:gd name="connsiteY71" fmla="*/ 3076819 h 4151520"/>
              <a:gd name="connsiteX72" fmla="*/ 3765967 w 4150203"/>
              <a:gd name="connsiteY72" fmla="*/ 3160247 h 4151520"/>
              <a:gd name="connsiteX73" fmla="*/ 3780303 w 4150203"/>
              <a:gd name="connsiteY73" fmla="*/ 3260363 h 4151520"/>
              <a:gd name="connsiteX74" fmla="*/ 3693434 w 4150203"/>
              <a:gd name="connsiteY74" fmla="*/ 3376310 h 4151520"/>
              <a:gd name="connsiteX75" fmla="*/ 3593300 w 4150203"/>
              <a:gd name="connsiteY75" fmla="*/ 3390856 h 4151520"/>
              <a:gd name="connsiteX76" fmla="*/ 3481611 w 4150203"/>
              <a:gd name="connsiteY76" fmla="*/ 3307213 h 4151520"/>
              <a:gd name="connsiteX77" fmla="*/ 3386396 w 4150203"/>
              <a:gd name="connsiteY77" fmla="*/ 3315770 h 4151520"/>
              <a:gd name="connsiteX78" fmla="*/ 3351947 w 4150203"/>
              <a:gd name="connsiteY78" fmla="*/ 3351279 h 4151520"/>
              <a:gd name="connsiteX79" fmla="*/ 3316429 w 4150203"/>
              <a:gd name="connsiteY79" fmla="*/ 3385722 h 4151520"/>
              <a:gd name="connsiteX80" fmla="*/ 3307872 w 4150203"/>
              <a:gd name="connsiteY80" fmla="*/ 3480916 h 4151520"/>
              <a:gd name="connsiteX81" fmla="*/ 3391316 w 4150203"/>
              <a:gd name="connsiteY81" fmla="*/ 3592585 h 4151520"/>
              <a:gd name="connsiteX82" fmla="*/ 3392043 w 4150203"/>
              <a:gd name="connsiteY82" fmla="*/ 3593548 h 4151520"/>
              <a:gd name="connsiteX83" fmla="*/ 3377623 w 4150203"/>
              <a:gd name="connsiteY83" fmla="*/ 3693556 h 4151520"/>
              <a:gd name="connsiteX84" fmla="*/ 3261654 w 4150203"/>
              <a:gd name="connsiteY84" fmla="*/ 3780408 h 4151520"/>
              <a:gd name="connsiteX85" fmla="*/ 3261526 w 4150203"/>
              <a:gd name="connsiteY85" fmla="*/ 3780516 h 4151520"/>
              <a:gd name="connsiteX86" fmla="*/ 3161520 w 4150203"/>
              <a:gd name="connsiteY86" fmla="*/ 3765863 h 4151520"/>
              <a:gd name="connsiteX87" fmla="*/ 3078073 w 4150203"/>
              <a:gd name="connsiteY87" fmla="*/ 3654621 h 4151520"/>
              <a:gd name="connsiteX88" fmla="*/ 2985213 w 4150203"/>
              <a:gd name="connsiteY88" fmla="*/ 3635370 h 4151520"/>
              <a:gd name="connsiteX89" fmla="*/ 2895989 w 4150203"/>
              <a:gd name="connsiteY89" fmla="*/ 3684358 h 4151520"/>
              <a:gd name="connsiteX90" fmla="*/ 2862397 w 4150203"/>
              <a:gd name="connsiteY90" fmla="*/ 3772706 h 4151520"/>
              <a:gd name="connsiteX91" fmla="*/ 2910967 w 4150203"/>
              <a:gd name="connsiteY91" fmla="*/ 3902773 h 4151520"/>
              <a:gd name="connsiteX92" fmla="*/ 2911309 w 4150203"/>
              <a:gd name="connsiteY92" fmla="*/ 3903714 h 4151520"/>
              <a:gd name="connsiteX93" fmla="*/ 2868175 w 4150203"/>
              <a:gd name="connsiteY93" fmla="*/ 3994758 h 4151520"/>
              <a:gd name="connsiteX94" fmla="*/ 2732522 w 4150203"/>
              <a:gd name="connsiteY94" fmla="*/ 4045459 h 4151520"/>
              <a:gd name="connsiteX95" fmla="*/ 2732394 w 4150203"/>
              <a:gd name="connsiteY95" fmla="*/ 4045502 h 4151520"/>
              <a:gd name="connsiteX96" fmla="*/ 2640517 w 4150203"/>
              <a:gd name="connsiteY96" fmla="*/ 4002673 h 4151520"/>
              <a:gd name="connsiteX97" fmla="*/ 2591947 w 4150203"/>
              <a:gd name="connsiteY97" fmla="*/ 3872395 h 4151520"/>
              <a:gd name="connsiteX98" fmla="*/ 2508501 w 4150203"/>
              <a:gd name="connsiteY98" fmla="*/ 3827899 h 4151520"/>
              <a:gd name="connsiteX99" fmla="*/ 2409008 w 4150203"/>
              <a:gd name="connsiteY99" fmla="*/ 3849291 h 4151520"/>
              <a:gd name="connsiteX100" fmla="*/ 2352521 w 4150203"/>
              <a:gd name="connsiteY100" fmla="*/ 3925661 h 4151520"/>
              <a:gd name="connsiteX101" fmla="*/ 2362363 w 4150203"/>
              <a:gd name="connsiteY101" fmla="*/ 4064497 h 4151520"/>
              <a:gd name="connsiteX102" fmla="*/ 2362385 w 4150203"/>
              <a:gd name="connsiteY102" fmla="*/ 4064861 h 4151520"/>
              <a:gd name="connsiteX103" fmla="*/ 2296248 w 4150203"/>
              <a:gd name="connsiteY103" fmla="*/ 4140867 h 4151520"/>
              <a:gd name="connsiteX104" fmla="*/ 2151609 w 4150203"/>
              <a:gd name="connsiteY104" fmla="*/ 4151350 h 4151520"/>
              <a:gd name="connsiteX105" fmla="*/ 2075225 w 4150203"/>
              <a:gd name="connsiteY105" fmla="*/ 4085035 h 4151520"/>
              <a:gd name="connsiteX106" fmla="*/ 2065167 w 4150203"/>
              <a:gd name="connsiteY106" fmla="*/ 3946198 h 4151520"/>
              <a:gd name="connsiteX107" fmla="*/ 1997769 w 4150203"/>
              <a:gd name="connsiteY107" fmla="*/ 3879883 h 4151520"/>
              <a:gd name="connsiteX108" fmla="*/ 1896136 w 4150203"/>
              <a:gd name="connsiteY108" fmla="*/ 3872609 h 4151520"/>
              <a:gd name="connsiteX109" fmla="*/ 1819965 w 4150203"/>
              <a:gd name="connsiteY109" fmla="*/ 3928657 h 4151520"/>
              <a:gd name="connsiteX110" fmla="*/ 1790438 w 4150203"/>
              <a:gd name="connsiteY110" fmla="*/ 4064713 h 4151520"/>
              <a:gd name="connsiteX111" fmla="*/ 1790310 w 4150203"/>
              <a:gd name="connsiteY111" fmla="*/ 4065311 h 4151520"/>
              <a:gd name="connsiteX112" fmla="*/ 1704851 w 4150203"/>
              <a:gd name="connsiteY112" fmla="*/ 4119262 h 4151520"/>
              <a:gd name="connsiteX113" fmla="*/ 1563421 w 4150203"/>
              <a:gd name="connsiteY113" fmla="*/ 4088670 h 4151520"/>
              <a:gd name="connsiteX114" fmla="*/ 1563079 w 4150203"/>
              <a:gd name="connsiteY114" fmla="*/ 4088607 h 4151520"/>
              <a:gd name="connsiteX115" fmla="*/ 1508647 w 4150203"/>
              <a:gd name="connsiteY115" fmla="*/ 4003101 h 4151520"/>
              <a:gd name="connsiteX116" fmla="*/ 1538175 w 4150203"/>
              <a:gd name="connsiteY116" fmla="*/ 3867261 h 4151520"/>
              <a:gd name="connsiteX117" fmla="*/ 1492171 w 4150203"/>
              <a:gd name="connsiteY117" fmla="*/ 3784686 h 4151520"/>
              <a:gd name="connsiteX118" fmla="*/ 1396745 w 4150203"/>
              <a:gd name="connsiteY118" fmla="*/ 3748963 h 4151520"/>
              <a:gd name="connsiteX119" fmla="*/ 1307735 w 4150203"/>
              <a:gd name="connsiteY119" fmla="*/ 3781265 h 4151520"/>
              <a:gd name="connsiteX120" fmla="*/ 1241193 w 4150203"/>
              <a:gd name="connsiteY120" fmla="*/ 3903201 h 4151520"/>
              <a:gd name="connsiteX121" fmla="*/ 1144051 w 4150203"/>
              <a:gd name="connsiteY121" fmla="*/ 3931866 h 4151520"/>
              <a:gd name="connsiteX122" fmla="*/ 1016958 w 4150203"/>
              <a:gd name="connsiteY122" fmla="*/ 3862342 h 4151520"/>
              <a:gd name="connsiteX123" fmla="*/ 988288 w 4150203"/>
              <a:gd name="connsiteY123" fmla="*/ 3765221 h 4151520"/>
              <a:gd name="connsiteX124" fmla="*/ 1054616 w 4150203"/>
              <a:gd name="connsiteY124" fmla="*/ 3644782 h 4151520"/>
              <a:gd name="connsiteX125" fmla="*/ 1033220 w 4150203"/>
              <a:gd name="connsiteY125" fmla="*/ 3552795 h 4151520"/>
              <a:gd name="connsiteX126" fmla="*/ 951912 w 4150203"/>
              <a:gd name="connsiteY126" fmla="*/ 3491399 h 4151520"/>
              <a:gd name="connsiteX127" fmla="*/ 857341 w 4150203"/>
              <a:gd name="connsiteY127" fmla="*/ 3497174 h 4151520"/>
              <a:gd name="connsiteX128" fmla="*/ 758703 w 4150203"/>
              <a:gd name="connsiteY128" fmla="*/ 3596008 h 4151520"/>
              <a:gd name="connsiteX129" fmla="*/ 657284 w 4150203"/>
              <a:gd name="connsiteY129" fmla="*/ 3596008 h 4151520"/>
              <a:gd name="connsiteX130" fmla="*/ 555009 w 4150203"/>
              <a:gd name="connsiteY130" fmla="*/ 3493537 h 4151520"/>
              <a:gd name="connsiteX131" fmla="*/ 554861 w 4150203"/>
              <a:gd name="connsiteY131" fmla="*/ 3493389 h 4151520"/>
              <a:gd name="connsiteX132" fmla="*/ 555009 w 4150203"/>
              <a:gd name="connsiteY132" fmla="*/ 3392354 h 4151520"/>
              <a:gd name="connsiteX133" fmla="*/ 653647 w 4150203"/>
              <a:gd name="connsiteY133" fmla="*/ 3293521 h 4151520"/>
              <a:gd name="connsiteX134" fmla="*/ 659424 w 4150203"/>
              <a:gd name="connsiteY134" fmla="*/ 3198968 h 4151520"/>
              <a:gd name="connsiteX135" fmla="*/ 598017 w 4150203"/>
              <a:gd name="connsiteY135" fmla="*/ 3117891 h 4151520"/>
              <a:gd name="connsiteX136" fmla="*/ 506012 w 4150203"/>
              <a:gd name="connsiteY136" fmla="*/ 3096498 h 4151520"/>
              <a:gd name="connsiteX137" fmla="*/ 383838 w 4150203"/>
              <a:gd name="connsiteY137" fmla="*/ 3163243 h 4151520"/>
              <a:gd name="connsiteX138" fmla="*/ 383647 w 4150203"/>
              <a:gd name="connsiteY138" fmla="*/ 3163348 h 4151520"/>
              <a:gd name="connsiteX139" fmla="*/ 286699 w 4150203"/>
              <a:gd name="connsiteY139" fmla="*/ 3134791 h 4151520"/>
              <a:gd name="connsiteX140" fmla="*/ 217375 w 4150203"/>
              <a:gd name="connsiteY140" fmla="*/ 3007722 h 4151520"/>
              <a:gd name="connsiteX141" fmla="*/ 217332 w 4150203"/>
              <a:gd name="connsiteY141" fmla="*/ 3007657 h 4151520"/>
              <a:gd name="connsiteX142" fmla="*/ 245831 w 4150203"/>
              <a:gd name="connsiteY142" fmla="*/ 2910387 h 4151520"/>
              <a:gd name="connsiteX143" fmla="*/ 367791 w 4150203"/>
              <a:gd name="connsiteY143" fmla="*/ 2843856 h 4151520"/>
              <a:gd name="connsiteX144" fmla="*/ 401383 w 4150203"/>
              <a:gd name="connsiteY144" fmla="*/ 2753581 h 4151520"/>
              <a:gd name="connsiteX145" fmla="*/ 365651 w 4150203"/>
              <a:gd name="connsiteY145" fmla="*/ 2658171 h 4151520"/>
              <a:gd name="connsiteX146" fmla="*/ 283062 w 4150203"/>
              <a:gd name="connsiteY146" fmla="*/ 2612392 h 4151520"/>
              <a:gd name="connsiteX147" fmla="*/ 147407 w 4150203"/>
              <a:gd name="connsiteY147" fmla="*/ 2641913 h 4151520"/>
              <a:gd name="connsiteX148" fmla="*/ 147065 w 4150203"/>
              <a:gd name="connsiteY148" fmla="*/ 2641978 h 4151520"/>
              <a:gd name="connsiteX149" fmla="*/ 61823 w 4150203"/>
              <a:gd name="connsiteY149" fmla="*/ 2587150 h 4151520"/>
              <a:gd name="connsiteX150" fmla="*/ 32081 w 4150203"/>
              <a:gd name="connsiteY150" fmla="*/ 2446175 h 4151520"/>
              <a:gd name="connsiteX151" fmla="*/ 32016 w 4150203"/>
              <a:gd name="connsiteY151" fmla="*/ 2445833 h 4151520"/>
              <a:gd name="connsiteX152" fmla="*/ 86856 w 4150203"/>
              <a:gd name="connsiteY152" fmla="*/ 2360606 h 4151520"/>
              <a:gd name="connsiteX153" fmla="*/ 222722 w 4150203"/>
              <a:gd name="connsiteY153" fmla="*/ 2331085 h 4151520"/>
              <a:gd name="connsiteX154" fmla="*/ 278782 w 4150203"/>
              <a:gd name="connsiteY154" fmla="*/ 2254929 h 4151520"/>
              <a:gd name="connsiteX155" fmla="*/ 271508 w 4150203"/>
              <a:gd name="connsiteY155" fmla="*/ 2153316 h 4151520"/>
              <a:gd name="connsiteX156" fmla="*/ 205393 w 4150203"/>
              <a:gd name="connsiteY156" fmla="*/ 2085929 h 4151520"/>
              <a:gd name="connsiteX157" fmla="*/ 66531 w 4150203"/>
              <a:gd name="connsiteY157" fmla="*/ 2076090 h 4151520"/>
              <a:gd name="connsiteX158" fmla="*/ 66166 w 4150203"/>
              <a:gd name="connsiteY158" fmla="*/ 2076067 h 4151520"/>
              <a:gd name="connsiteX159" fmla="*/ 200 w 4150203"/>
              <a:gd name="connsiteY159" fmla="*/ 1999505 h 4151520"/>
              <a:gd name="connsiteX160" fmla="*/ 10472 w 4150203"/>
              <a:gd name="connsiteY160" fmla="*/ 1855107 h 4151520"/>
              <a:gd name="connsiteX161" fmla="*/ 87070 w 4150203"/>
              <a:gd name="connsiteY161" fmla="*/ 1788792 h 4151520"/>
              <a:gd name="connsiteX162" fmla="*/ 225718 w 4150203"/>
              <a:gd name="connsiteY162" fmla="*/ 1798631 h 4151520"/>
              <a:gd name="connsiteX163" fmla="*/ 301035 w 4150203"/>
              <a:gd name="connsiteY163" fmla="*/ 1741514 h 4151520"/>
              <a:gd name="connsiteX164" fmla="*/ 322431 w 4150203"/>
              <a:gd name="connsiteY164" fmla="*/ 1641826 h 4151520"/>
              <a:gd name="connsiteX165" fmla="*/ 277713 w 4150203"/>
              <a:gd name="connsiteY165" fmla="*/ 1558611 h 4151520"/>
              <a:gd name="connsiteX166" fmla="*/ 147407 w 4150203"/>
              <a:gd name="connsiteY166" fmla="*/ 1509837 h 4151520"/>
              <a:gd name="connsiteX167" fmla="*/ 146466 w 4150203"/>
              <a:gd name="connsiteY167" fmla="*/ 1509495 h 4151520"/>
              <a:gd name="connsiteX168" fmla="*/ 104615 w 4150203"/>
              <a:gd name="connsiteY168" fmla="*/ 1417850 h 4151520"/>
              <a:gd name="connsiteX169" fmla="*/ 155111 w 4150203"/>
              <a:gd name="connsiteY169" fmla="*/ 1282224 h 4151520"/>
              <a:gd name="connsiteX170" fmla="*/ 247330 w 4150203"/>
              <a:gd name="connsiteY170" fmla="*/ 1239438 h 4151520"/>
              <a:gd name="connsiteX171" fmla="*/ 376778 w 4150203"/>
              <a:gd name="connsiteY171" fmla="*/ 1288640 h 4151520"/>
              <a:gd name="connsiteX172" fmla="*/ 464930 w 4150203"/>
              <a:gd name="connsiteY172" fmla="*/ 1255055 h 4151520"/>
              <a:gd name="connsiteX173" fmla="*/ 514143 w 4150203"/>
              <a:gd name="connsiteY173" fmla="*/ 1165849 h 4151520"/>
              <a:gd name="connsiteX174" fmla="*/ 494885 w 4150203"/>
              <a:gd name="connsiteY174" fmla="*/ 1073221 h 4151520"/>
              <a:gd name="connsiteX175" fmla="*/ 383410 w 4150203"/>
              <a:gd name="connsiteY175" fmla="*/ 989792 h 4151520"/>
              <a:gd name="connsiteX176" fmla="*/ 369074 w 4150203"/>
              <a:gd name="connsiteY176" fmla="*/ 889462 h 4151520"/>
              <a:gd name="connsiteX177" fmla="*/ 455730 w 4150203"/>
              <a:gd name="connsiteY177" fmla="*/ 773515 h 4151520"/>
              <a:gd name="connsiteX178" fmla="*/ 556078 w 4150203"/>
              <a:gd name="connsiteY178" fmla="*/ 759184 h 4151520"/>
              <a:gd name="connsiteX179" fmla="*/ 667555 w 4150203"/>
              <a:gd name="connsiteY179" fmla="*/ 842826 h 4151520"/>
              <a:gd name="connsiteX180" fmla="*/ 762981 w 4150203"/>
              <a:gd name="connsiteY180" fmla="*/ 834056 h 4151520"/>
              <a:gd name="connsiteX181" fmla="*/ 797217 w 4150203"/>
              <a:gd name="connsiteY181" fmla="*/ 798544 h 4151520"/>
              <a:gd name="connsiteX182" fmla="*/ 832735 w 4150203"/>
              <a:gd name="connsiteY182" fmla="*/ 764317 h 4151520"/>
              <a:gd name="connsiteX183" fmla="*/ 841508 w 4150203"/>
              <a:gd name="connsiteY183" fmla="*/ 668907 h 4151520"/>
              <a:gd name="connsiteX184" fmla="*/ 757848 w 4150203"/>
              <a:gd name="connsiteY184" fmla="*/ 557455 h 4151520"/>
              <a:gd name="connsiteX185" fmla="*/ 772182 w 4150203"/>
              <a:gd name="connsiteY185" fmla="*/ 457124 h 4151520"/>
              <a:gd name="connsiteX186" fmla="*/ 888151 w 4150203"/>
              <a:gd name="connsiteY186" fmla="*/ 370486 h 4151520"/>
              <a:gd name="connsiteX187" fmla="*/ 888259 w 4150203"/>
              <a:gd name="connsiteY187" fmla="*/ 370410 h 4151520"/>
              <a:gd name="connsiteX188" fmla="*/ 988288 w 4150203"/>
              <a:gd name="connsiteY188" fmla="*/ 384818 h 4151520"/>
              <a:gd name="connsiteX189" fmla="*/ 1072162 w 4150203"/>
              <a:gd name="connsiteY189" fmla="*/ 496273 h 4151520"/>
              <a:gd name="connsiteX190" fmla="*/ 1165022 w 4150203"/>
              <a:gd name="connsiteY190" fmla="*/ 515527 h 4151520"/>
              <a:gd name="connsiteX191" fmla="*/ 1254243 w 4150203"/>
              <a:gd name="connsiteY191" fmla="*/ 466322 h 4151520"/>
              <a:gd name="connsiteX192" fmla="*/ 1287835 w 4150203"/>
              <a:gd name="connsiteY192" fmla="*/ 378188 h 4151520"/>
              <a:gd name="connsiteX193" fmla="*/ 1238838 w 4150203"/>
              <a:gd name="connsiteY193" fmla="*/ 248337 h 4151520"/>
              <a:gd name="connsiteX194" fmla="*/ 1281631 w 4150203"/>
              <a:gd name="connsiteY194" fmla="*/ 156136 h 4151520"/>
              <a:gd name="connsiteX195" fmla="*/ 1417283 w 4150203"/>
              <a:gd name="connsiteY195" fmla="*/ 105649 h 4151520"/>
              <a:gd name="connsiteX196" fmla="*/ 1417671 w 4150203"/>
              <a:gd name="connsiteY196" fmla="*/ 105507 h 4151520"/>
              <a:gd name="connsiteX197" fmla="*/ 1509503 w 4150203"/>
              <a:gd name="connsiteY197" fmla="*/ 148434 h 4151520"/>
              <a:gd name="connsiteX198" fmla="*/ 1558072 w 4150203"/>
              <a:gd name="connsiteY198" fmla="*/ 276789 h 4151520"/>
              <a:gd name="connsiteX199" fmla="*/ 1641091 w 4150203"/>
              <a:gd name="connsiteY199" fmla="*/ 322353 h 4151520"/>
              <a:gd name="connsiteX200" fmla="*/ 1740797 w 4150203"/>
              <a:gd name="connsiteY200" fmla="*/ 300962 h 4151520"/>
              <a:gd name="connsiteX201" fmla="*/ 1797926 w 4150203"/>
              <a:gd name="connsiteY201" fmla="*/ 225660 h 4151520"/>
              <a:gd name="connsiteX202" fmla="*/ 1788084 w 4150203"/>
              <a:gd name="connsiteY202" fmla="*/ 87039 h 4151520"/>
              <a:gd name="connsiteX203" fmla="*/ 1854413 w 4150203"/>
              <a:gd name="connsiteY203" fmla="*/ 10455 h 4151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</a:cxnLst>
            <a:rect l="l" t="t" r="r" b="b"/>
            <a:pathLst>
              <a:path w="4150203" h="4151520">
                <a:moveTo>
                  <a:pt x="1998838" y="185"/>
                </a:moveTo>
                <a:cubicBezTo>
                  <a:pt x="2038293" y="-2632"/>
                  <a:pt x="2072591" y="27048"/>
                  <a:pt x="2075438" y="66503"/>
                </a:cubicBezTo>
                <a:lnTo>
                  <a:pt x="2085280" y="205338"/>
                </a:lnTo>
                <a:cubicBezTo>
                  <a:pt x="2087742" y="241270"/>
                  <a:pt x="2116691" y="269679"/>
                  <a:pt x="2152680" y="271439"/>
                </a:cubicBezTo>
                <a:cubicBezTo>
                  <a:pt x="2186699" y="272938"/>
                  <a:pt x="2220505" y="275503"/>
                  <a:pt x="2254313" y="278713"/>
                </a:cubicBezTo>
                <a:cubicBezTo>
                  <a:pt x="2290194" y="282116"/>
                  <a:pt x="2322931" y="258113"/>
                  <a:pt x="2330483" y="222879"/>
                </a:cubicBezTo>
                <a:lnTo>
                  <a:pt x="2360011" y="86825"/>
                </a:lnTo>
                <a:cubicBezTo>
                  <a:pt x="2368547" y="48089"/>
                  <a:pt x="2406847" y="23578"/>
                  <a:pt x="2445595" y="32060"/>
                </a:cubicBezTo>
                <a:lnTo>
                  <a:pt x="2587025" y="62866"/>
                </a:lnTo>
                <a:cubicBezTo>
                  <a:pt x="2587133" y="62888"/>
                  <a:pt x="2587261" y="62915"/>
                  <a:pt x="2587367" y="62940"/>
                </a:cubicBezTo>
                <a:cubicBezTo>
                  <a:pt x="2626009" y="71519"/>
                  <a:pt x="2650381" y="109794"/>
                  <a:pt x="2641802" y="148434"/>
                </a:cubicBezTo>
                <a:lnTo>
                  <a:pt x="2611631" y="283419"/>
                </a:lnTo>
                <a:cubicBezTo>
                  <a:pt x="2603630" y="318586"/>
                  <a:pt x="2623356" y="354143"/>
                  <a:pt x="2657421" y="365994"/>
                </a:cubicBezTo>
                <a:cubicBezTo>
                  <a:pt x="2688659" y="377116"/>
                  <a:pt x="2721395" y="388882"/>
                  <a:pt x="2752849" y="401718"/>
                </a:cubicBezTo>
                <a:cubicBezTo>
                  <a:pt x="2786419" y="415174"/>
                  <a:pt x="2824739" y="401268"/>
                  <a:pt x="2841857" y="369415"/>
                </a:cubicBezTo>
                <a:lnTo>
                  <a:pt x="2908613" y="247479"/>
                </a:lnTo>
                <a:cubicBezTo>
                  <a:pt x="2908658" y="247416"/>
                  <a:pt x="2908678" y="247349"/>
                  <a:pt x="2908721" y="247286"/>
                </a:cubicBezTo>
                <a:cubicBezTo>
                  <a:pt x="2927720" y="212692"/>
                  <a:pt x="2971156" y="200040"/>
                  <a:pt x="3005754" y="219028"/>
                </a:cubicBezTo>
                <a:lnTo>
                  <a:pt x="3132848" y="288338"/>
                </a:lnTo>
                <a:cubicBezTo>
                  <a:pt x="3132913" y="288377"/>
                  <a:pt x="3132976" y="288410"/>
                  <a:pt x="3133041" y="288446"/>
                </a:cubicBezTo>
                <a:cubicBezTo>
                  <a:pt x="3167639" y="307432"/>
                  <a:pt x="3180305" y="350866"/>
                  <a:pt x="3161306" y="385459"/>
                </a:cubicBezTo>
                <a:lnTo>
                  <a:pt x="3094548" y="507611"/>
                </a:lnTo>
                <a:cubicBezTo>
                  <a:pt x="3077304" y="539259"/>
                  <a:pt x="3086504" y="578803"/>
                  <a:pt x="3115946" y="599596"/>
                </a:cubicBezTo>
                <a:cubicBezTo>
                  <a:pt x="3143333" y="619278"/>
                  <a:pt x="3170507" y="639600"/>
                  <a:pt x="3197038" y="660992"/>
                </a:cubicBezTo>
                <a:cubicBezTo>
                  <a:pt x="3225452" y="683340"/>
                  <a:pt x="3266126" y="680855"/>
                  <a:pt x="3291609" y="655217"/>
                </a:cubicBezTo>
                <a:lnTo>
                  <a:pt x="3390461" y="556599"/>
                </a:lnTo>
                <a:cubicBezTo>
                  <a:pt x="3390503" y="556552"/>
                  <a:pt x="3390546" y="556505"/>
                  <a:pt x="3390611" y="556460"/>
                </a:cubicBezTo>
                <a:cubicBezTo>
                  <a:pt x="3418555" y="528593"/>
                  <a:pt x="3463787" y="528656"/>
                  <a:pt x="3491667" y="556599"/>
                </a:cubicBezTo>
                <a:lnTo>
                  <a:pt x="3594155" y="658640"/>
                </a:lnTo>
                <a:cubicBezTo>
                  <a:pt x="3621949" y="686727"/>
                  <a:pt x="3621949" y="731948"/>
                  <a:pt x="3594155" y="760039"/>
                </a:cubicBezTo>
                <a:lnTo>
                  <a:pt x="3495303" y="858656"/>
                </a:lnTo>
                <a:cubicBezTo>
                  <a:pt x="3469669" y="884144"/>
                  <a:pt x="3467167" y="924794"/>
                  <a:pt x="3489526" y="953212"/>
                </a:cubicBezTo>
                <a:cubicBezTo>
                  <a:pt x="3510922" y="979951"/>
                  <a:pt x="3531463" y="1006906"/>
                  <a:pt x="3550935" y="1034502"/>
                </a:cubicBezTo>
                <a:cubicBezTo>
                  <a:pt x="3571730" y="1063939"/>
                  <a:pt x="3611293" y="1073135"/>
                  <a:pt x="3642938" y="1055894"/>
                </a:cubicBezTo>
                <a:lnTo>
                  <a:pt x="3765112" y="989149"/>
                </a:lnTo>
                <a:cubicBezTo>
                  <a:pt x="3765198" y="989101"/>
                  <a:pt x="3765283" y="989052"/>
                  <a:pt x="3765391" y="989002"/>
                </a:cubicBezTo>
                <a:cubicBezTo>
                  <a:pt x="3800095" y="970215"/>
                  <a:pt x="3843465" y="983115"/>
                  <a:pt x="3862251" y="1017814"/>
                </a:cubicBezTo>
                <a:lnTo>
                  <a:pt x="3931789" y="1144885"/>
                </a:lnTo>
                <a:cubicBezTo>
                  <a:pt x="3950662" y="1179625"/>
                  <a:pt x="3937823" y="1223074"/>
                  <a:pt x="3903119" y="1242006"/>
                </a:cubicBezTo>
                <a:lnTo>
                  <a:pt x="3781159" y="1308535"/>
                </a:lnTo>
                <a:cubicBezTo>
                  <a:pt x="3749448" y="1325779"/>
                  <a:pt x="3735607" y="1363962"/>
                  <a:pt x="3748852" y="1397527"/>
                </a:cubicBezTo>
                <a:cubicBezTo>
                  <a:pt x="3761689" y="1429037"/>
                  <a:pt x="3773606" y="1460849"/>
                  <a:pt x="3784582" y="1492937"/>
                </a:cubicBezTo>
                <a:cubicBezTo>
                  <a:pt x="3796501" y="1526950"/>
                  <a:pt x="3831977" y="1546694"/>
                  <a:pt x="3867173" y="1538930"/>
                </a:cubicBezTo>
                <a:lnTo>
                  <a:pt x="4001757" y="1506627"/>
                </a:lnTo>
                <a:cubicBezTo>
                  <a:pt x="4002013" y="1506564"/>
                  <a:pt x="4002270" y="1506522"/>
                  <a:pt x="4002504" y="1506456"/>
                </a:cubicBezTo>
                <a:cubicBezTo>
                  <a:pt x="4041103" y="1498222"/>
                  <a:pt x="4079082" y="1522800"/>
                  <a:pt x="4087341" y="1561393"/>
                </a:cubicBezTo>
                <a:lnTo>
                  <a:pt x="4118154" y="1702796"/>
                </a:lnTo>
                <a:cubicBezTo>
                  <a:pt x="4118174" y="1702901"/>
                  <a:pt x="4118194" y="1703030"/>
                  <a:pt x="4118217" y="1703138"/>
                </a:cubicBezTo>
                <a:cubicBezTo>
                  <a:pt x="4126627" y="1741814"/>
                  <a:pt x="4102062" y="1779979"/>
                  <a:pt x="4063377" y="1788364"/>
                </a:cubicBezTo>
                <a:lnTo>
                  <a:pt x="3927297" y="1817885"/>
                </a:lnTo>
                <a:cubicBezTo>
                  <a:pt x="3891970" y="1825330"/>
                  <a:pt x="3867857" y="1858103"/>
                  <a:pt x="3871237" y="1894042"/>
                </a:cubicBezTo>
                <a:cubicBezTo>
                  <a:pt x="3874663" y="1927841"/>
                  <a:pt x="3877015" y="1961856"/>
                  <a:pt x="3878513" y="1995655"/>
                </a:cubicBezTo>
                <a:cubicBezTo>
                  <a:pt x="3880289" y="2031700"/>
                  <a:pt x="3908809" y="2060687"/>
                  <a:pt x="3944842" y="2063039"/>
                </a:cubicBezTo>
                <a:lnTo>
                  <a:pt x="4083704" y="2073094"/>
                </a:lnTo>
                <a:cubicBezTo>
                  <a:pt x="4123073" y="2075939"/>
                  <a:pt x="4152729" y="2110082"/>
                  <a:pt x="4150033" y="2149465"/>
                </a:cubicBezTo>
                <a:lnTo>
                  <a:pt x="4139550" y="2294075"/>
                </a:lnTo>
                <a:cubicBezTo>
                  <a:pt x="4139550" y="2294203"/>
                  <a:pt x="4139527" y="2294311"/>
                  <a:pt x="4139527" y="2294439"/>
                </a:cubicBezTo>
                <a:cubicBezTo>
                  <a:pt x="4136597" y="2333674"/>
                  <a:pt x="4102404" y="2363109"/>
                  <a:pt x="4063163" y="2360178"/>
                </a:cubicBezTo>
                <a:lnTo>
                  <a:pt x="3924301" y="2350337"/>
                </a:lnTo>
                <a:cubicBezTo>
                  <a:pt x="3888333" y="2347620"/>
                  <a:pt x="3856046" y="2372264"/>
                  <a:pt x="3849200" y="2407670"/>
                </a:cubicBezTo>
                <a:cubicBezTo>
                  <a:pt x="3843209" y="2441041"/>
                  <a:pt x="3835935" y="2474199"/>
                  <a:pt x="3827804" y="2507143"/>
                </a:cubicBezTo>
                <a:cubicBezTo>
                  <a:pt x="3819265" y="2542227"/>
                  <a:pt x="3838415" y="2578101"/>
                  <a:pt x="3872307" y="2590573"/>
                </a:cubicBezTo>
                <a:lnTo>
                  <a:pt x="4002612" y="2639134"/>
                </a:lnTo>
                <a:cubicBezTo>
                  <a:pt x="4002655" y="2639154"/>
                  <a:pt x="4002697" y="2639176"/>
                  <a:pt x="4002740" y="2639176"/>
                </a:cubicBezTo>
                <a:cubicBezTo>
                  <a:pt x="4039929" y="2652803"/>
                  <a:pt x="4059013" y="2693962"/>
                  <a:pt x="4045404" y="2731119"/>
                </a:cubicBezTo>
                <a:lnTo>
                  <a:pt x="3994695" y="2866960"/>
                </a:lnTo>
                <a:cubicBezTo>
                  <a:pt x="3994589" y="2867280"/>
                  <a:pt x="3994461" y="2867579"/>
                  <a:pt x="3994353" y="2867901"/>
                </a:cubicBezTo>
                <a:cubicBezTo>
                  <a:pt x="3980595" y="2904761"/>
                  <a:pt x="3939556" y="2923499"/>
                  <a:pt x="3902691" y="2909744"/>
                </a:cubicBezTo>
                <a:lnTo>
                  <a:pt x="3772600" y="2861183"/>
                </a:lnTo>
                <a:cubicBezTo>
                  <a:pt x="3738880" y="2848519"/>
                  <a:pt x="3701007" y="2862916"/>
                  <a:pt x="3684234" y="2894771"/>
                </a:cubicBezTo>
                <a:cubicBezTo>
                  <a:pt x="3668829" y="2924870"/>
                  <a:pt x="3652503" y="2954604"/>
                  <a:pt x="3635237" y="2983976"/>
                </a:cubicBezTo>
                <a:cubicBezTo>
                  <a:pt x="3617027" y="3015295"/>
                  <a:pt x="3625330" y="3055319"/>
                  <a:pt x="3654493" y="3076819"/>
                </a:cubicBezTo>
                <a:lnTo>
                  <a:pt x="3765967" y="3160247"/>
                </a:lnTo>
                <a:cubicBezTo>
                  <a:pt x="3797507" y="3183973"/>
                  <a:pt x="3803903" y="3228745"/>
                  <a:pt x="3780303" y="3260363"/>
                </a:cubicBezTo>
                <a:lnTo>
                  <a:pt x="3693434" y="3376310"/>
                </a:lnTo>
                <a:cubicBezTo>
                  <a:pt x="3669769" y="3407906"/>
                  <a:pt x="3624987" y="3414410"/>
                  <a:pt x="3593300" y="3390856"/>
                </a:cubicBezTo>
                <a:lnTo>
                  <a:pt x="3481611" y="3307213"/>
                </a:lnTo>
                <a:cubicBezTo>
                  <a:pt x="3452360" y="3285306"/>
                  <a:pt x="3411281" y="3288986"/>
                  <a:pt x="3386396" y="3315770"/>
                </a:cubicBezTo>
                <a:cubicBezTo>
                  <a:pt x="3375056" y="3327750"/>
                  <a:pt x="3363715" y="3339513"/>
                  <a:pt x="3351947" y="3351279"/>
                </a:cubicBezTo>
                <a:cubicBezTo>
                  <a:pt x="3340179" y="3363045"/>
                  <a:pt x="3328411" y="3374384"/>
                  <a:pt x="3316429" y="3385722"/>
                </a:cubicBezTo>
                <a:cubicBezTo>
                  <a:pt x="3289642" y="3410602"/>
                  <a:pt x="3285961" y="3451675"/>
                  <a:pt x="3307872" y="3480916"/>
                </a:cubicBezTo>
                <a:lnTo>
                  <a:pt x="3391316" y="3592585"/>
                </a:lnTo>
                <a:cubicBezTo>
                  <a:pt x="3391573" y="3592907"/>
                  <a:pt x="3391809" y="3593226"/>
                  <a:pt x="3392043" y="3593548"/>
                </a:cubicBezTo>
                <a:cubicBezTo>
                  <a:pt x="3415687" y="3625144"/>
                  <a:pt x="3409226" y="3669919"/>
                  <a:pt x="3377623" y="3693556"/>
                </a:cubicBezTo>
                <a:lnTo>
                  <a:pt x="3261654" y="3780408"/>
                </a:lnTo>
                <a:cubicBezTo>
                  <a:pt x="3261611" y="3780451"/>
                  <a:pt x="3261569" y="3780473"/>
                  <a:pt x="3261526" y="3780516"/>
                </a:cubicBezTo>
                <a:cubicBezTo>
                  <a:pt x="3229861" y="3804068"/>
                  <a:pt x="3185077" y="3797523"/>
                  <a:pt x="3161520" y="3765863"/>
                </a:cubicBezTo>
                <a:lnTo>
                  <a:pt x="3078073" y="3654621"/>
                </a:lnTo>
                <a:cubicBezTo>
                  <a:pt x="3056569" y="3625465"/>
                  <a:pt x="3016536" y="3617165"/>
                  <a:pt x="2985213" y="3635370"/>
                </a:cubicBezTo>
                <a:cubicBezTo>
                  <a:pt x="2955965" y="3652632"/>
                  <a:pt x="2926223" y="3668955"/>
                  <a:pt x="2895989" y="3684358"/>
                </a:cubicBezTo>
                <a:cubicBezTo>
                  <a:pt x="2864131" y="3701129"/>
                  <a:pt x="2849731" y="3738993"/>
                  <a:pt x="2862397" y="3772706"/>
                </a:cubicBezTo>
                <a:lnTo>
                  <a:pt x="2910967" y="3902773"/>
                </a:lnTo>
                <a:cubicBezTo>
                  <a:pt x="2911075" y="3903093"/>
                  <a:pt x="2911203" y="3903392"/>
                  <a:pt x="2911309" y="3903714"/>
                </a:cubicBezTo>
                <a:cubicBezTo>
                  <a:pt x="2924553" y="3940765"/>
                  <a:pt x="2905233" y="3981516"/>
                  <a:pt x="2868175" y="3994758"/>
                </a:cubicBezTo>
                <a:lnTo>
                  <a:pt x="2732522" y="4045459"/>
                </a:lnTo>
                <a:cubicBezTo>
                  <a:pt x="2732479" y="4045479"/>
                  <a:pt x="2732437" y="4045502"/>
                  <a:pt x="2732394" y="4045502"/>
                </a:cubicBezTo>
                <a:cubicBezTo>
                  <a:pt x="2695185" y="4059043"/>
                  <a:pt x="2654061" y="4039875"/>
                  <a:pt x="2640517" y="4002673"/>
                </a:cubicBezTo>
                <a:lnTo>
                  <a:pt x="2591947" y="3872395"/>
                </a:lnTo>
                <a:cubicBezTo>
                  <a:pt x="2579472" y="3838511"/>
                  <a:pt x="2543591" y="3819363"/>
                  <a:pt x="2508501" y="3827899"/>
                </a:cubicBezTo>
                <a:cubicBezTo>
                  <a:pt x="2475550" y="3835815"/>
                  <a:pt x="2442386" y="3843088"/>
                  <a:pt x="2409008" y="3849291"/>
                </a:cubicBezTo>
                <a:cubicBezTo>
                  <a:pt x="2373427" y="3856565"/>
                  <a:pt x="2349055" y="3889508"/>
                  <a:pt x="2352521" y="3925661"/>
                </a:cubicBezTo>
                <a:lnTo>
                  <a:pt x="2362363" y="4064497"/>
                </a:lnTo>
                <a:cubicBezTo>
                  <a:pt x="2362363" y="4064625"/>
                  <a:pt x="2362385" y="4064755"/>
                  <a:pt x="2362385" y="4064861"/>
                </a:cubicBezTo>
                <a:cubicBezTo>
                  <a:pt x="2365124" y="4104115"/>
                  <a:pt x="2335511" y="4138151"/>
                  <a:pt x="2296248" y="4140867"/>
                </a:cubicBezTo>
                <a:lnTo>
                  <a:pt x="2151609" y="4151350"/>
                </a:lnTo>
                <a:cubicBezTo>
                  <a:pt x="2112217" y="4154046"/>
                  <a:pt x="2078069" y="4124395"/>
                  <a:pt x="2075225" y="4085035"/>
                </a:cubicBezTo>
                <a:lnTo>
                  <a:pt x="2065167" y="3946198"/>
                </a:lnTo>
                <a:cubicBezTo>
                  <a:pt x="2062815" y="3910173"/>
                  <a:pt x="2033821" y="3881659"/>
                  <a:pt x="1997769" y="3879883"/>
                </a:cubicBezTo>
                <a:cubicBezTo>
                  <a:pt x="1963963" y="3878384"/>
                  <a:pt x="1929942" y="3876032"/>
                  <a:pt x="1896136" y="3872609"/>
                </a:cubicBezTo>
                <a:cubicBezTo>
                  <a:pt x="1860190" y="3869229"/>
                  <a:pt x="1827410" y="3893339"/>
                  <a:pt x="1819965" y="3928657"/>
                </a:cubicBezTo>
                <a:lnTo>
                  <a:pt x="1790438" y="4064713"/>
                </a:lnTo>
                <a:cubicBezTo>
                  <a:pt x="1790395" y="4064904"/>
                  <a:pt x="1790353" y="4065117"/>
                  <a:pt x="1790310" y="4065311"/>
                </a:cubicBezTo>
                <a:cubicBezTo>
                  <a:pt x="1781600" y="4103796"/>
                  <a:pt x="1743345" y="4127947"/>
                  <a:pt x="1704851" y="4119262"/>
                </a:cubicBezTo>
                <a:lnTo>
                  <a:pt x="1563421" y="4088670"/>
                </a:lnTo>
                <a:cubicBezTo>
                  <a:pt x="1563316" y="4088649"/>
                  <a:pt x="1563187" y="4088627"/>
                  <a:pt x="1563079" y="4088607"/>
                </a:cubicBezTo>
                <a:cubicBezTo>
                  <a:pt x="1524437" y="4080007"/>
                  <a:pt x="1500068" y="4041737"/>
                  <a:pt x="1508647" y="4003101"/>
                </a:cubicBezTo>
                <a:lnTo>
                  <a:pt x="1538175" y="3867261"/>
                </a:lnTo>
                <a:cubicBezTo>
                  <a:pt x="1545941" y="3832072"/>
                  <a:pt x="1526193" y="3796603"/>
                  <a:pt x="1492171" y="3784686"/>
                </a:cubicBezTo>
                <a:cubicBezTo>
                  <a:pt x="1460078" y="3773712"/>
                  <a:pt x="1428262" y="3761798"/>
                  <a:pt x="1396745" y="3748963"/>
                </a:cubicBezTo>
                <a:cubicBezTo>
                  <a:pt x="1363173" y="3735721"/>
                  <a:pt x="1324981" y="3749561"/>
                  <a:pt x="1307735" y="3781265"/>
                </a:cubicBezTo>
                <a:lnTo>
                  <a:pt x="1241193" y="3903201"/>
                </a:lnTo>
                <a:cubicBezTo>
                  <a:pt x="1222193" y="3937812"/>
                  <a:pt x="1178823" y="3950605"/>
                  <a:pt x="1144051" y="3931866"/>
                </a:cubicBezTo>
                <a:lnTo>
                  <a:pt x="1016958" y="3862342"/>
                </a:lnTo>
                <a:cubicBezTo>
                  <a:pt x="982252" y="3843408"/>
                  <a:pt x="969414" y="3799961"/>
                  <a:pt x="988288" y="3765221"/>
                </a:cubicBezTo>
                <a:lnTo>
                  <a:pt x="1054616" y="3644782"/>
                </a:lnTo>
                <a:cubicBezTo>
                  <a:pt x="1071860" y="3613144"/>
                  <a:pt x="1062660" y="3573588"/>
                  <a:pt x="1033220" y="3552795"/>
                </a:cubicBezTo>
                <a:cubicBezTo>
                  <a:pt x="1005617" y="3534185"/>
                  <a:pt x="978657" y="3512791"/>
                  <a:pt x="951912" y="3491399"/>
                </a:cubicBezTo>
                <a:cubicBezTo>
                  <a:pt x="923498" y="3469045"/>
                  <a:pt x="882824" y="3471527"/>
                  <a:pt x="857341" y="3497174"/>
                </a:cubicBezTo>
                <a:lnTo>
                  <a:pt x="758703" y="3596008"/>
                </a:lnTo>
                <a:cubicBezTo>
                  <a:pt x="730609" y="3623795"/>
                  <a:pt x="685377" y="3623795"/>
                  <a:pt x="657284" y="3596008"/>
                </a:cubicBezTo>
                <a:lnTo>
                  <a:pt x="555009" y="3493537"/>
                </a:lnTo>
                <a:cubicBezTo>
                  <a:pt x="554966" y="3493495"/>
                  <a:pt x="554923" y="3493452"/>
                  <a:pt x="554861" y="3493389"/>
                </a:cubicBezTo>
                <a:cubicBezTo>
                  <a:pt x="527001" y="3465451"/>
                  <a:pt x="527066" y="3420227"/>
                  <a:pt x="555009" y="3392354"/>
                </a:cubicBezTo>
                <a:lnTo>
                  <a:pt x="653647" y="3293521"/>
                </a:lnTo>
                <a:cubicBezTo>
                  <a:pt x="679301" y="3268042"/>
                  <a:pt x="681783" y="3227377"/>
                  <a:pt x="659424" y="3198968"/>
                </a:cubicBezTo>
                <a:cubicBezTo>
                  <a:pt x="638028" y="3172441"/>
                  <a:pt x="617701" y="3145274"/>
                  <a:pt x="598017" y="3117891"/>
                </a:cubicBezTo>
                <a:cubicBezTo>
                  <a:pt x="577220" y="3088456"/>
                  <a:pt x="537657" y="3079256"/>
                  <a:pt x="506012" y="3096498"/>
                </a:cubicBezTo>
                <a:lnTo>
                  <a:pt x="383838" y="3163243"/>
                </a:lnTo>
                <a:cubicBezTo>
                  <a:pt x="383775" y="3163285"/>
                  <a:pt x="383710" y="3163306"/>
                  <a:pt x="383647" y="3163348"/>
                </a:cubicBezTo>
                <a:cubicBezTo>
                  <a:pt x="348983" y="3182240"/>
                  <a:pt x="305590" y="3169447"/>
                  <a:pt x="286699" y="3134791"/>
                </a:cubicBezTo>
                <a:lnTo>
                  <a:pt x="217375" y="3007722"/>
                </a:lnTo>
                <a:cubicBezTo>
                  <a:pt x="217352" y="3007699"/>
                  <a:pt x="217352" y="3007679"/>
                  <a:pt x="217332" y="3007657"/>
                </a:cubicBezTo>
                <a:cubicBezTo>
                  <a:pt x="198331" y="2972917"/>
                  <a:pt x="211105" y="2929382"/>
                  <a:pt x="245831" y="2910387"/>
                </a:cubicBezTo>
                <a:lnTo>
                  <a:pt x="367791" y="2843856"/>
                </a:lnTo>
                <a:cubicBezTo>
                  <a:pt x="400805" y="2827105"/>
                  <a:pt x="415420" y="2787831"/>
                  <a:pt x="401383" y="2753581"/>
                </a:cubicBezTo>
                <a:cubicBezTo>
                  <a:pt x="388395" y="2722071"/>
                  <a:pt x="376499" y="2690260"/>
                  <a:pt x="365651" y="2658171"/>
                </a:cubicBezTo>
                <a:cubicBezTo>
                  <a:pt x="353797" y="2624116"/>
                  <a:pt x="318236" y="2604392"/>
                  <a:pt x="283062" y="2612392"/>
                </a:cubicBezTo>
                <a:lnTo>
                  <a:pt x="147407" y="2641913"/>
                </a:lnTo>
                <a:cubicBezTo>
                  <a:pt x="147301" y="2641936"/>
                  <a:pt x="147173" y="2641956"/>
                  <a:pt x="147065" y="2641978"/>
                </a:cubicBezTo>
                <a:cubicBezTo>
                  <a:pt x="108380" y="2650384"/>
                  <a:pt x="70211" y="2625826"/>
                  <a:pt x="61823" y="2587150"/>
                </a:cubicBezTo>
                <a:lnTo>
                  <a:pt x="32081" y="2446175"/>
                </a:lnTo>
                <a:cubicBezTo>
                  <a:pt x="32059" y="2446067"/>
                  <a:pt x="32039" y="2445938"/>
                  <a:pt x="32016" y="2445833"/>
                </a:cubicBezTo>
                <a:cubicBezTo>
                  <a:pt x="23608" y="2407154"/>
                  <a:pt x="48171" y="2368992"/>
                  <a:pt x="86856" y="2360606"/>
                </a:cubicBezTo>
                <a:lnTo>
                  <a:pt x="222722" y="2331085"/>
                </a:lnTo>
                <a:cubicBezTo>
                  <a:pt x="258049" y="2323641"/>
                  <a:pt x="282162" y="2290868"/>
                  <a:pt x="278782" y="2254929"/>
                </a:cubicBezTo>
                <a:cubicBezTo>
                  <a:pt x="275572" y="2221127"/>
                  <a:pt x="273004" y="2187328"/>
                  <a:pt x="271508" y="2153316"/>
                </a:cubicBezTo>
                <a:cubicBezTo>
                  <a:pt x="269752" y="2117334"/>
                  <a:pt x="241339" y="2088389"/>
                  <a:pt x="205393" y="2085929"/>
                </a:cubicBezTo>
                <a:lnTo>
                  <a:pt x="66531" y="2076090"/>
                </a:lnTo>
                <a:cubicBezTo>
                  <a:pt x="66400" y="2076090"/>
                  <a:pt x="66295" y="2076067"/>
                  <a:pt x="66166" y="2076067"/>
                </a:cubicBezTo>
                <a:cubicBezTo>
                  <a:pt x="26797" y="2073137"/>
                  <a:pt x="-2730" y="2038866"/>
                  <a:pt x="200" y="1999505"/>
                </a:cubicBezTo>
                <a:lnTo>
                  <a:pt x="10472" y="1855107"/>
                </a:lnTo>
                <a:cubicBezTo>
                  <a:pt x="13316" y="1815659"/>
                  <a:pt x="47615" y="1785967"/>
                  <a:pt x="87070" y="1788792"/>
                </a:cubicBezTo>
                <a:lnTo>
                  <a:pt x="225718" y="1798631"/>
                </a:lnTo>
                <a:cubicBezTo>
                  <a:pt x="261666" y="1801391"/>
                  <a:pt x="293995" y="1776855"/>
                  <a:pt x="301035" y="1741514"/>
                </a:cubicBezTo>
                <a:cubicBezTo>
                  <a:pt x="307026" y="1708143"/>
                  <a:pt x="314300" y="1674985"/>
                  <a:pt x="322431" y="1641826"/>
                </a:cubicBezTo>
                <a:cubicBezTo>
                  <a:pt x="330819" y="1606764"/>
                  <a:pt x="311581" y="1570976"/>
                  <a:pt x="277713" y="1558611"/>
                </a:cubicBezTo>
                <a:lnTo>
                  <a:pt x="147407" y="1509837"/>
                </a:lnTo>
                <a:cubicBezTo>
                  <a:pt x="147088" y="1509729"/>
                  <a:pt x="146788" y="1509600"/>
                  <a:pt x="146466" y="1509495"/>
                </a:cubicBezTo>
                <a:cubicBezTo>
                  <a:pt x="109600" y="1495739"/>
                  <a:pt x="90857" y="1454709"/>
                  <a:pt x="104615" y="1417850"/>
                </a:cubicBezTo>
                <a:lnTo>
                  <a:pt x="155111" y="1282224"/>
                </a:lnTo>
                <a:cubicBezTo>
                  <a:pt x="168760" y="1244959"/>
                  <a:pt x="210056" y="1225791"/>
                  <a:pt x="247330" y="1239438"/>
                </a:cubicBezTo>
                <a:lnTo>
                  <a:pt x="376778" y="1288640"/>
                </a:lnTo>
                <a:cubicBezTo>
                  <a:pt x="410435" y="1301392"/>
                  <a:pt x="448305" y="1286950"/>
                  <a:pt x="464930" y="1255055"/>
                </a:cubicBezTo>
                <a:cubicBezTo>
                  <a:pt x="480335" y="1224956"/>
                  <a:pt x="496746" y="1195222"/>
                  <a:pt x="514143" y="1165849"/>
                </a:cubicBezTo>
                <a:cubicBezTo>
                  <a:pt x="532114" y="1134553"/>
                  <a:pt x="523834" y="1094763"/>
                  <a:pt x="494885" y="1073221"/>
                </a:cubicBezTo>
                <a:lnTo>
                  <a:pt x="383410" y="989792"/>
                </a:lnTo>
                <a:cubicBezTo>
                  <a:pt x="351743" y="966044"/>
                  <a:pt x="345324" y="921125"/>
                  <a:pt x="369074" y="889462"/>
                </a:cubicBezTo>
                <a:lnTo>
                  <a:pt x="455730" y="773515"/>
                </a:lnTo>
                <a:cubicBezTo>
                  <a:pt x="479480" y="741852"/>
                  <a:pt x="524413" y="735436"/>
                  <a:pt x="556078" y="759184"/>
                </a:cubicBezTo>
                <a:lnTo>
                  <a:pt x="667555" y="842826"/>
                </a:lnTo>
                <a:cubicBezTo>
                  <a:pt x="696954" y="864616"/>
                  <a:pt x="738034" y="860840"/>
                  <a:pt x="762981" y="834056"/>
                </a:cubicBezTo>
                <a:cubicBezTo>
                  <a:pt x="774108" y="822076"/>
                  <a:pt x="785449" y="810096"/>
                  <a:pt x="797217" y="798544"/>
                </a:cubicBezTo>
                <a:cubicBezTo>
                  <a:pt x="808985" y="786992"/>
                  <a:pt x="820753" y="775442"/>
                  <a:pt x="832735" y="764317"/>
                </a:cubicBezTo>
                <a:cubicBezTo>
                  <a:pt x="859524" y="739383"/>
                  <a:pt x="863309" y="698306"/>
                  <a:pt x="841508" y="668907"/>
                </a:cubicBezTo>
                <a:lnTo>
                  <a:pt x="757848" y="557455"/>
                </a:lnTo>
                <a:cubicBezTo>
                  <a:pt x="734098" y="525791"/>
                  <a:pt x="740516" y="480872"/>
                  <a:pt x="772182" y="457124"/>
                </a:cubicBezTo>
                <a:lnTo>
                  <a:pt x="888151" y="370486"/>
                </a:lnTo>
                <a:cubicBezTo>
                  <a:pt x="888194" y="370459"/>
                  <a:pt x="888216" y="370435"/>
                  <a:pt x="888259" y="370410"/>
                </a:cubicBezTo>
                <a:cubicBezTo>
                  <a:pt x="919861" y="346770"/>
                  <a:pt x="964643" y="353222"/>
                  <a:pt x="988288" y="384818"/>
                </a:cubicBezTo>
                <a:lnTo>
                  <a:pt x="1072162" y="496273"/>
                </a:lnTo>
                <a:cubicBezTo>
                  <a:pt x="1093792" y="525258"/>
                  <a:pt x="1133654" y="533524"/>
                  <a:pt x="1165022" y="515527"/>
                </a:cubicBezTo>
                <a:cubicBezTo>
                  <a:pt x="1194271" y="498127"/>
                  <a:pt x="1224012" y="481725"/>
                  <a:pt x="1254243" y="466322"/>
                </a:cubicBezTo>
                <a:cubicBezTo>
                  <a:pt x="1286145" y="449693"/>
                  <a:pt x="1300589" y="411832"/>
                  <a:pt x="1287835" y="378188"/>
                </a:cubicBezTo>
                <a:lnTo>
                  <a:pt x="1238838" y="248337"/>
                </a:lnTo>
                <a:cubicBezTo>
                  <a:pt x="1225187" y="211061"/>
                  <a:pt x="1244359" y="169783"/>
                  <a:pt x="1281631" y="156136"/>
                </a:cubicBezTo>
                <a:lnTo>
                  <a:pt x="1417283" y="105649"/>
                </a:lnTo>
                <a:cubicBezTo>
                  <a:pt x="1417414" y="105599"/>
                  <a:pt x="1417542" y="105554"/>
                  <a:pt x="1417671" y="105507"/>
                </a:cubicBezTo>
                <a:cubicBezTo>
                  <a:pt x="1454899" y="92008"/>
                  <a:pt x="1496001" y="111228"/>
                  <a:pt x="1509503" y="148434"/>
                </a:cubicBezTo>
                <a:lnTo>
                  <a:pt x="1558072" y="276789"/>
                </a:lnTo>
                <a:cubicBezTo>
                  <a:pt x="1570184" y="310826"/>
                  <a:pt x="1605872" y="330410"/>
                  <a:pt x="1641091" y="322353"/>
                </a:cubicBezTo>
                <a:cubicBezTo>
                  <a:pt x="1674255" y="314438"/>
                  <a:pt x="1707419" y="307164"/>
                  <a:pt x="1740797" y="300962"/>
                </a:cubicBezTo>
                <a:cubicBezTo>
                  <a:pt x="1776145" y="293922"/>
                  <a:pt x="1800687" y="261595"/>
                  <a:pt x="1797926" y="225660"/>
                </a:cubicBezTo>
                <a:lnTo>
                  <a:pt x="1788084" y="87039"/>
                </a:lnTo>
                <a:cubicBezTo>
                  <a:pt x="1785260" y="47582"/>
                  <a:pt x="1814958" y="13306"/>
                  <a:pt x="1854413" y="104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D35F3E9F-10FA-464B-A9C9-1CC1FF04101F}"/>
              </a:ext>
            </a:extLst>
          </p:cNvPr>
          <p:cNvSpPr/>
          <p:nvPr/>
        </p:nvSpPr>
        <p:spPr>
          <a:xfrm>
            <a:off x="3290158" y="2887153"/>
            <a:ext cx="1750003" cy="1750558"/>
          </a:xfrm>
          <a:custGeom>
            <a:avLst/>
            <a:gdLst>
              <a:gd name="connsiteX0" fmla="*/ 1998838 w 4150203"/>
              <a:gd name="connsiteY0" fmla="*/ 185 h 4151520"/>
              <a:gd name="connsiteX1" fmla="*/ 2075438 w 4150203"/>
              <a:gd name="connsiteY1" fmla="*/ 66503 h 4151520"/>
              <a:gd name="connsiteX2" fmla="*/ 2085280 w 4150203"/>
              <a:gd name="connsiteY2" fmla="*/ 205338 h 4151520"/>
              <a:gd name="connsiteX3" fmla="*/ 2152680 w 4150203"/>
              <a:gd name="connsiteY3" fmla="*/ 271439 h 4151520"/>
              <a:gd name="connsiteX4" fmla="*/ 2254313 w 4150203"/>
              <a:gd name="connsiteY4" fmla="*/ 278713 h 4151520"/>
              <a:gd name="connsiteX5" fmla="*/ 2330483 w 4150203"/>
              <a:gd name="connsiteY5" fmla="*/ 222879 h 4151520"/>
              <a:gd name="connsiteX6" fmla="*/ 2360011 w 4150203"/>
              <a:gd name="connsiteY6" fmla="*/ 86825 h 4151520"/>
              <a:gd name="connsiteX7" fmla="*/ 2445595 w 4150203"/>
              <a:gd name="connsiteY7" fmla="*/ 32060 h 4151520"/>
              <a:gd name="connsiteX8" fmla="*/ 2587025 w 4150203"/>
              <a:gd name="connsiteY8" fmla="*/ 62866 h 4151520"/>
              <a:gd name="connsiteX9" fmla="*/ 2587367 w 4150203"/>
              <a:gd name="connsiteY9" fmla="*/ 62940 h 4151520"/>
              <a:gd name="connsiteX10" fmla="*/ 2641802 w 4150203"/>
              <a:gd name="connsiteY10" fmla="*/ 148434 h 4151520"/>
              <a:gd name="connsiteX11" fmla="*/ 2611631 w 4150203"/>
              <a:gd name="connsiteY11" fmla="*/ 283419 h 4151520"/>
              <a:gd name="connsiteX12" fmla="*/ 2657421 w 4150203"/>
              <a:gd name="connsiteY12" fmla="*/ 365994 h 4151520"/>
              <a:gd name="connsiteX13" fmla="*/ 2752849 w 4150203"/>
              <a:gd name="connsiteY13" fmla="*/ 401718 h 4151520"/>
              <a:gd name="connsiteX14" fmla="*/ 2841857 w 4150203"/>
              <a:gd name="connsiteY14" fmla="*/ 369415 h 4151520"/>
              <a:gd name="connsiteX15" fmla="*/ 2908613 w 4150203"/>
              <a:gd name="connsiteY15" fmla="*/ 247479 h 4151520"/>
              <a:gd name="connsiteX16" fmla="*/ 2908721 w 4150203"/>
              <a:gd name="connsiteY16" fmla="*/ 247286 h 4151520"/>
              <a:gd name="connsiteX17" fmla="*/ 3005754 w 4150203"/>
              <a:gd name="connsiteY17" fmla="*/ 219028 h 4151520"/>
              <a:gd name="connsiteX18" fmla="*/ 3132848 w 4150203"/>
              <a:gd name="connsiteY18" fmla="*/ 288338 h 4151520"/>
              <a:gd name="connsiteX19" fmla="*/ 3133041 w 4150203"/>
              <a:gd name="connsiteY19" fmla="*/ 288446 h 4151520"/>
              <a:gd name="connsiteX20" fmla="*/ 3161306 w 4150203"/>
              <a:gd name="connsiteY20" fmla="*/ 385459 h 4151520"/>
              <a:gd name="connsiteX21" fmla="*/ 3094548 w 4150203"/>
              <a:gd name="connsiteY21" fmla="*/ 507611 h 4151520"/>
              <a:gd name="connsiteX22" fmla="*/ 3115946 w 4150203"/>
              <a:gd name="connsiteY22" fmla="*/ 599596 h 4151520"/>
              <a:gd name="connsiteX23" fmla="*/ 3197038 w 4150203"/>
              <a:gd name="connsiteY23" fmla="*/ 660992 h 4151520"/>
              <a:gd name="connsiteX24" fmla="*/ 3291609 w 4150203"/>
              <a:gd name="connsiteY24" fmla="*/ 655217 h 4151520"/>
              <a:gd name="connsiteX25" fmla="*/ 3390461 w 4150203"/>
              <a:gd name="connsiteY25" fmla="*/ 556599 h 4151520"/>
              <a:gd name="connsiteX26" fmla="*/ 3390611 w 4150203"/>
              <a:gd name="connsiteY26" fmla="*/ 556460 h 4151520"/>
              <a:gd name="connsiteX27" fmla="*/ 3491667 w 4150203"/>
              <a:gd name="connsiteY27" fmla="*/ 556599 h 4151520"/>
              <a:gd name="connsiteX28" fmla="*/ 3594155 w 4150203"/>
              <a:gd name="connsiteY28" fmla="*/ 658640 h 4151520"/>
              <a:gd name="connsiteX29" fmla="*/ 3594155 w 4150203"/>
              <a:gd name="connsiteY29" fmla="*/ 760039 h 4151520"/>
              <a:gd name="connsiteX30" fmla="*/ 3495303 w 4150203"/>
              <a:gd name="connsiteY30" fmla="*/ 858656 h 4151520"/>
              <a:gd name="connsiteX31" fmla="*/ 3489526 w 4150203"/>
              <a:gd name="connsiteY31" fmla="*/ 953212 h 4151520"/>
              <a:gd name="connsiteX32" fmla="*/ 3550935 w 4150203"/>
              <a:gd name="connsiteY32" fmla="*/ 1034502 h 4151520"/>
              <a:gd name="connsiteX33" fmla="*/ 3642938 w 4150203"/>
              <a:gd name="connsiteY33" fmla="*/ 1055894 h 4151520"/>
              <a:gd name="connsiteX34" fmla="*/ 3765112 w 4150203"/>
              <a:gd name="connsiteY34" fmla="*/ 989149 h 4151520"/>
              <a:gd name="connsiteX35" fmla="*/ 3765391 w 4150203"/>
              <a:gd name="connsiteY35" fmla="*/ 989002 h 4151520"/>
              <a:gd name="connsiteX36" fmla="*/ 3862251 w 4150203"/>
              <a:gd name="connsiteY36" fmla="*/ 1017814 h 4151520"/>
              <a:gd name="connsiteX37" fmla="*/ 3931789 w 4150203"/>
              <a:gd name="connsiteY37" fmla="*/ 1144885 h 4151520"/>
              <a:gd name="connsiteX38" fmla="*/ 3903119 w 4150203"/>
              <a:gd name="connsiteY38" fmla="*/ 1242006 h 4151520"/>
              <a:gd name="connsiteX39" fmla="*/ 3781159 w 4150203"/>
              <a:gd name="connsiteY39" fmla="*/ 1308535 h 4151520"/>
              <a:gd name="connsiteX40" fmla="*/ 3748852 w 4150203"/>
              <a:gd name="connsiteY40" fmla="*/ 1397527 h 4151520"/>
              <a:gd name="connsiteX41" fmla="*/ 3784582 w 4150203"/>
              <a:gd name="connsiteY41" fmla="*/ 1492937 h 4151520"/>
              <a:gd name="connsiteX42" fmla="*/ 3867173 w 4150203"/>
              <a:gd name="connsiteY42" fmla="*/ 1538930 h 4151520"/>
              <a:gd name="connsiteX43" fmla="*/ 4001757 w 4150203"/>
              <a:gd name="connsiteY43" fmla="*/ 1506627 h 4151520"/>
              <a:gd name="connsiteX44" fmla="*/ 4002504 w 4150203"/>
              <a:gd name="connsiteY44" fmla="*/ 1506456 h 4151520"/>
              <a:gd name="connsiteX45" fmla="*/ 4087341 w 4150203"/>
              <a:gd name="connsiteY45" fmla="*/ 1561393 h 4151520"/>
              <a:gd name="connsiteX46" fmla="*/ 4118154 w 4150203"/>
              <a:gd name="connsiteY46" fmla="*/ 1702796 h 4151520"/>
              <a:gd name="connsiteX47" fmla="*/ 4118217 w 4150203"/>
              <a:gd name="connsiteY47" fmla="*/ 1703138 h 4151520"/>
              <a:gd name="connsiteX48" fmla="*/ 4063377 w 4150203"/>
              <a:gd name="connsiteY48" fmla="*/ 1788364 h 4151520"/>
              <a:gd name="connsiteX49" fmla="*/ 3927297 w 4150203"/>
              <a:gd name="connsiteY49" fmla="*/ 1817885 h 4151520"/>
              <a:gd name="connsiteX50" fmla="*/ 3871237 w 4150203"/>
              <a:gd name="connsiteY50" fmla="*/ 1894042 h 4151520"/>
              <a:gd name="connsiteX51" fmla="*/ 3878513 w 4150203"/>
              <a:gd name="connsiteY51" fmla="*/ 1995655 h 4151520"/>
              <a:gd name="connsiteX52" fmla="*/ 3944842 w 4150203"/>
              <a:gd name="connsiteY52" fmla="*/ 2063039 h 4151520"/>
              <a:gd name="connsiteX53" fmla="*/ 4083704 w 4150203"/>
              <a:gd name="connsiteY53" fmla="*/ 2073094 h 4151520"/>
              <a:gd name="connsiteX54" fmla="*/ 4150033 w 4150203"/>
              <a:gd name="connsiteY54" fmla="*/ 2149465 h 4151520"/>
              <a:gd name="connsiteX55" fmla="*/ 4139550 w 4150203"/>
              <a:gd name="connsiteY55" fmla="*/ 2294075 h 4151520"/>
              <a:gd name="connsiteX56" fmla="*/ 4139527 w 4150203"/>
              <a:gd name="connsiteY56" fmla="*/ 2294439 h 4151520"/>
              <a:gd name="connsiteX57" fmla="*/ 4063163 w 4150203"/>
              <a:gd name="connsiteY57" fmla="*/ 2360178 h 4151520"/>
              <a:gd name="connsiteX58" fmla="*/ 3924301 w 4150203"/>
              <a:gd name="connsiteY58" fmla="*/ 2350337 h 4151520"/>
              <a:gd name="connsiteX59" fmla="*/ 3849200 w 4150203"/>
              <a:gd name="connsiteY59" fmla="*/ 2407670 h 4151520"/>
              <a:gd name="connsiteX60" fmla="*/ 3827804 w 4150203"/>
              <a:gd name="connsiteY60" fmla="*/ 2507143 h 4151520"/>
              <a:gd name="connsiteX61" fmla="*/ 3872307 w 4150203"/>
              <a:gd name="connsiteY61" fmla="*/ 2590573 h 4151520"/>
              <a:gd name="connsiteX62" fmla="*/ 4002612 w 4150203"/>
              <a:gd name="connsiteY62" fmla="*/ 2639134 h 4151520"/>
              <a:gd name="connsiteX63" fmla="*/ 4002740 w 4150203"/>
              <a:gd name="connsiteY63" fmla="*/ 2639176 h 4151520"/>
              <a:gd name="connsiteX64" fmla="*/ 4045404 w 4150203"/>
              <a:gd name="connsiteY64" fmla="*/ 2731119 h 4151520"/>
              <a:gd name="connsiteX65" fmla="*/ 3994695 w 4150203"/>
              <a:gd name="connsiteY65" fmla="*/ 2866960 h 4151520"/>
              <a:gd name="connsiteX66" fmla="*/ 3994353 w 4150203"/>
              <a:gd name="connsiteY66" fmla="*/ 2867901 h 4151520"/>
              <a:gd name="connsiteX67" fmla="*/ 3902691 w 4150203"/>
              <a:gd name="connsiteY67" fmla="*/ 2909744 h 4151520"/>
              <a:gd name="connsiteX68" fmla="*/ 3772600 w 4150203"/>
              <a:gd name="connsiteY68" fmla="*/ 2861183 h 4151520"/>
              <a:gd name="connsiteX69" fmla="*/ 3684234 w 4150203"/>
              <a:gd name="connsiteY69" fmla="*/ 2894771 h 4151520"/>
              <a:gd name="connsiteX70" fmla="*/ 3635237 w 4150203"/>
              <a:gd name="connsiteY70" fmla="*/ 2983976 h 4151520"/>
              <a:gd name="connsiteX71" fmla="*/ 3654493 w 4150203"/>
              <a:gd name="connsiteY71" fmla="*/ 3076819 h 4151520"/>
              <a:gd name="connsiteX72" fmla="*/ 3765967 w 4150203"/>
              <a:gd name="connsiteY72" fmla="*/ 3160247 h 4151520"/>
              <a:gd name="connsiteX73" fmla="*/ 3780303 w 4150203"/>
              <a:gd name="connsiteY73" fmla="*/ 3260363 h 4151520"/>
              <a:gd name="connsiteX74" fmla="*/ 3693434 w 4150203"/>
              <a:gd name="connsiteY74" fmla="*/ 3376310 h 4151520"/>
              <a:gd name="connsiteX75" fmla="*/ 3593300 w 4150203"/>
              <a:gd name="connsiteY75" fmla="*/ 3390856 h 4151520"/>
              <a:gd name="connsiteX76" fmla="*/ 3481611 w 4150203"/>
              <a:gd name="connsiteY76" fmla="*/ 3307213 h 4151520"/>
              <a:gd name="connsiteX77" fmla="*/ 3386396 w 4150203"/>
              <a:gd name="connsiteY77" fmla="*/ 3315770 h 4151520"/>
              <a:gd name="connsiteX78" fmla="*/ 3351947 w 4150203"/>
              <a:gd name="connsiteY78" fmla="*/ 3351279 h 4151520"/>
              <a:gd name="connsiteX79" fmla="*/ 3316429 w 4150203"/>
              <a:gd name="connsiteY79" fmla="*/ 3385722 h 4151520"/>
              <a:gd name="connsiteX80" fmla="*/ 3307872 w 4150203"/>
              <a:gd name="connsiteY80" fmla="*/ 3480916 h 4151520"/>
              <a:gd name="connsiteX81" fmla="*/ 3391316 w 4150203"/>
              <a:gd name="connsiteY81" fmla="*/ 3592585 h 4151520"/>
              <a:gd name="connsiteX82" fmla="*/ 3392043 w 4150203"/>
              <a:gd name="connsiteY82" fmla="*/ 3593548 h 4151520"/>
              <a:gd name="connsiteX83" fmla="*/ 3377623 w 4150203"/>
              <a:gd name="connsiteY83" fmla="*/ 3693556 h 4151520"/>
              <a:gd name="connsiteX84" fmla="*/ 3261654 w 4150203"/>
              <a:gd name="connsiteY84" fmla="*/ 3780408 h 4151520"/>
              <a:gd name="connsiteX85" fmla="*/ 3261526 w 4150203"/>
              <a:gd name="connsiteY85" fmla="*/ 3780516 h 4151520"/>
              <a:gd name="connsiteX86" fmla="*/ 3161520 w 4150203"/>
              <a:gd name="connsiteY86" fmla="*/ 3765863 h 4151520"/>
              <a:gd name="connsiteX87" fmla="*/ 3078073 w 4150203"/>
              <a:gd name="connsiteY87" fmla="*/ 3654621 h 4151520"/>
              <a:gd name="connsiteX88" fmla="*/ 2985213 w 4150203"/>
              <a:gd name="connsiteY88" fmla="*/ 3635370 h 4151520"/>
              <a:gd name="connsiteX89" fmla="*/ 2895989 w 4150203"/>
              <a:gd name="connsiteY89" fmla="*/ 3684358 h 4151520"/>
              <a:gd name="connsiteX90" fmla="*/ 2862397 w 4150203"/>
              <a:gd name="connsiteY90" fmla="*/ 3772706 h 4151520"/>
              <a:gd name="connsiteX91" fmla="*/ 2910967 w 4150203"/>
              <a:gd name="connsiteY91" fmla="*/ 3902773 h 4151520"/>
              <a:gd name="connsiteX92" fmla="*/ 2911309 w 4150203"/>
              <a:gd name="connsiteY92" fmla="*/ 3903714 h 4151520"/>
              <a:gd name="connsiteX93" fmla="*/ 2868175 w 4150203"/>
              <a:gd name="connsiteY93" fmla="*/ 3994758 h 4151520"/>
              <a:gd name="connsiteX94" fmla="*/ 2732522 w 4150203"/>
              <a:gd name="connsiteY94" fmla="*/ 4045459 h 4151520"/>
              <a:gd name="connsiteX95" fmla="*/ 2732394 w 4150203"/>
              <a:gd name="connsiteY95" fmla="*/ 4045502 h 4151520"/>
              <a:gd name="connsiteX96" fmla="*/ 2640517 w 4150203"/>
              <a:gd name="connsiteY96" fmla="*/ 4002673 h 4151520"/>
              <a:gd name="connsiteX97" fmla="*/ 2591947 w 4150203"/>
              <a:gd name="connsiteY97" fmla="*/ 3872395 h 4151520"/>
              <a:gd name="connsiteX98" fmla="*/ 2508501 w 4150203"/>
              <a:gd name="connsiteY98" fmla="*/ 3827899 h 4151520"/>
              <a:gd name="connsiteX99" fmla="*/ 2409008 w 4150203"/>
              <a:gd name="connsiteY99" fmla="*/ 3849291 h 4151520"/>
              <a:gd name="connsiteX100" fmla="*/ 2352521 w 4150203"/>
              <a:gd name="connsiteY100" fmla="*/ 3925661 h 4151520"/>
              <a:gd name="connsiteX101" fmla="*/ 2362363 w 4150203"/>
              <a:gd name="connsiteY101" fmla="*/ 4064497 h 4151520"/>
              <a:gd name="connsiteX102" fmla="*/ 2362385 w 4150203"/>
              <a:gd name="connsiteY102" fmla="*/ 4064861 h 4151520"/>
              <a:gd name="connsiteX103" fmla="*/ 2296248 w 4150203"/>
              <a:gd name="connsiteY103" fmla="*/ 4140867 h 4151520"/>
              <a:gd name="connsiteX104" fmla="*/ 2151609 w 4150203"/>
              <a:gd name="connsiteY104" fmla="*/ 4151350 h 4151520"/>
              <a:gd name="connsiteX105" fmla="*/ 2075225 w 4150203"/>
              <a:gd name="connsiteY105" fmla="*/ 4085035 h 4151520"/>
              <a:gd name="connsiteX106" fmla="*/ 2065167 w 4150203"/>
              <a:gd name="connsiteY106" fmla="*/ 3946198 h 4151520"/>
              <a:gd name="connsiteX107" fmla="*/ 1997769 w 4150203"/>
              <a:gd name="connsiteY107" fmla="*/ 3879883 h 4151520"/>
              <a:gd name="connsiteX108" fmla="*/ 1896136 w 4150203"/>
              <a:gd name="connsiteY108" fmla="*/ 3872609 h 4151520"/>
              <a:gd name="connsiteX109" fmla="*/ 1819965 w 4150203"/>
              <a:gd name="connsiteY109" fmla="*/ 3928657 h 4151520"/>
              <a:gd name="connsiteX110" fmla="*/ 1790438 w 4150203"/>
              <a:gd name="connsiteY110" fmla="*/ 4064713 h 4151520"/>
              <a:gd name="connsiteX111" fmla="*/ 1790310 w 4150203"/>
              <a:gd name="connsiteY111" fmla="*/ 4065311 h 4151520"/>
              <a:gd name="connsiteX112" fmla="*/ 1704851 w 4150203"/>
              <a:gd name="connsiteY112" fmla="*/ 4119262 h 4151520"/>
              <a:gd name="connsiteX113" fmla="*/ 1563421 w 4150203"/>
              <a:gd name="connsiteY113" fmla="*/ 4088670 h 4151520"/>
              <a:gd name="connsiteX114" fmla="*/ 1563079 w 4150203"/>
              <a:gd name="connsiteY114" fmla="*/ 4088607 h 4151520"/>
              <a:gd name="connsiteX115" fmla="*/ 1508647 w 4150203"/>
              <a:gd name="connsiteY115" fmla="*/ 4003101 h 4151520"/>
              <a:gd name="connsiteX116" fmla="*/ 1538175 w 4150203"/>
              <a:gd name="connsiteY116" fmla="*/ 3867261 h 4151520"/>
              <a:gd name="connsiteX117" fmla="*/ 1492171 w 4150203"/>
              <a:gd name="connsiteY117" fmla="*/ 3784686 h 4151520"/>
              <a:gd name="connsiteX118" fmla="*/ 1396745 w 4150203"/>
              <a:gd name="connsiteY118" fmla="*/ 3748963 h 4151520"/>
              <a:gd name="connsiteX119" fmla="*/ 1307735 w 4150203"/>
              <a:gd name="connsiteY119" fmla="*/ 3781265 h 4151520"/>
              <a:gd name="connsiteX120" fmla="*/ 1241193 w 4150203"/>
              <a:gd name="connsiteY120" fmla="*/ 3903201 h 4151520"/>
              <a:gd name="connsiteX121" fmla="*/ 1144051 w 4150203"/>
              <a:gd name="connsiteY121" fmla="*/ 3931866 h 4151520"/>
              <a:gd name="connsiteX122" fmla="*/ 1016958 w 4150203"/>
              <a:gd name="connsiteY122" fmla="*/ 3862342 h 4151520"/>
              <a:gd name="connsiteX123" fmla="*/ 988288 w 4150203"/>
              <a:gd name="connsiteY123" fmla="*/ 3765221 h 4151520"/>
              <a:gd name="connsiteX124" fmla="*/ 1054616 w 4150203"/>
              <a:gd name="connsiteY124" fmla="*/ 3644782 h 4151520"/>
              <a:gd name="connsiteX125" fmla="*/ 1033220 w 4150203"/>
              <a:gd name="connsiteY125" fmla="*/ 3552795 h 4151520"/>
              <a:gd name="connsiteX126" fmla="*/ 951912 w 4150203"/>
              <a:gd name="connsiteY126" fmla="*/ 3491399 h 4151520"/>
              <a:gd name="connsiteX127" fmla="*/ 857341 w 4150203"/>
              <a:gd name="connsiteY127" fmla="*/ 3497174 h 4151520"/>
              <a:gd name="connsiteX128" fmla="*/ 758703 w 4150203"/>
              <a:gd name="connsiteY128" fmla="*/ 3596008 h 4151520"/>
              <a:gd name="connsiteX129" fmla="*/ 657284 w 4150203"/>
              <a:gd name="connsiteY129" fmla="*/ 3596008 h 4151520"/>
              <a:gd name="connsiteX130" fmla="*/ 555009 w 4150203"/>
              <a:gd name="connsiteY130" fmla="*/ 3493537 h 4151520"/>
              <a:gd name="connsiteX131" fmla="*/ 554861 w 4150203"/>
              <a:gd name="connsiteY131" fmla="*/ 3493389 h 4151520"/>
              <a:gd name="connsiteX132" fmla="*/ 555009 w 4150203"/>
              <a:gd name="connsiteY132" fmla="*/ 3392354 h 4151520"/>
              <a:gd name="connsiteX133" fmla="*/ 653647 w 4150203"/>
              <a:gd name="connsiteY133" fmla="*/ 3293521 h 4151520"/>
              <a:gd name="connsiteX134" fmla="*/ 659424 w 4150203"/>
              <a:gd name="connsiteY134" fmla="*/ 3198968 h 4151520"/>
              <a:gd name="connsiteX135" fmla="*/ 598017 w 4150203"/>
              <a:gd name="connsiteY135" fmla="*/ 3117891 h 4151520"/>
              <a:gd name="connsiteX136" fmla="*/ 506012 w 4150203"/>
              <a:gd name="connsiteY136" fmla="*/ 3096498 h 4151520"/>
              <a:gd name="connsiteX137" fmla="*/ 383838 w 4150203"/>
              <a:gd name="connsiteY137" fmla="*/ 3163243 h 4151520"/>
              <a:gd name="connsiteX138" fmla="*/ 383647 w 4150203"/>
              <a:gd name="connsiteY138" fmla="*/ 3163348 h 4151520"/>
              <a:gd name="connsiteX139" fmla="*/ 286699 w 4150203"/>
              <a:gd name="connsiteY139" fmla="*/ 3134791 h 4151520"/>
              <a:gd name="connsiteX140" fmla="*/ 217375 w 4150203"/>
              <a:gd name="connsiteY140" fmla="*/ 3007722 h 4151520"/>
              <a:gd name="connsiteX141" fmla="*/ 217332 w 4150203"/>
              <a:gd name="connsiteY141" fmla="*/ 3007657 h 4151520"/>
              <a:gd name="connsiteX142" fmla="*/ 245831 w 4150203"/>
              <a:gd name="connsiteY142" fmla="*/ 2910387 h 4151520"/>
              <a:gd name="connsiteX143" fmla="*/ 367791 w 4150203"/>
              <a:gd name="connsiteY143" fmla="*/ 2843856 h 4151520"/>
              <a:gd name="connsiteX144" fmla="*/ 401383 w 4150203"/>
              <a:gd name="connsiteY144" fmla="*/ 2753581 h 4151520"/>
              <a:gd name="connsiteX145" fmla="*/ 365651 w 4150203"/>
              <a:gd name="connsiteY145" fmla="*/ 2658171 h 4151520"/>
              <a:gd name="connsiteX146" fmla="*/ 283062 w 4150203"/>
              <a:gd name="connsiteY146" fmla="*/ 2612392 h 4151520"/>
              <a:gd name="connsiteX147" fmla="*/ 147407 w 4150203"/>
              <a:gd name="connsiteY147" fmla="*/ 2641913 h 4151520"/>
              <a:gd name="connsiteX148" fmla="*/ 147065 w 4150203"/>
              <a:gd name="connsiteY148" fmla="*/ 2641978 h 4151520"/>
              <a:gd name="connsiteX149" fmla="*/ 61823 w 4150203"/>
              <a:gd name="connsiteY149" fmla="*/ 2587150 h 4151520"/>
              <a:gd name="connsiteX150" fmla="*/ 32081 w 4150203"/>
              <a:gd name="connsiteY150" fmla="*/ 2446175 h 4151520"/>
              <a:gd name="connsiteX151" fmla="*/ 32016 w 4150203"/>
              <a:gd name="connsiteY151" fmla="*/ 2445833 h 4151520"/>
              <a:gd name="connsiteX152" fmla="*/ 86856 w 4150203"/>
              <a:gd name="connsiteY152" fmla="*/ 2360606 h 4151520"/>
              <a:gd name="connsiteX153" fmla="*/ 222722 w 4150203"/>
              <a:gd name="connsiteY153" fmla="*/ 2331085 h 4151520"/>
              <a:gd name="connsiteX154" fmla="*/ 278782 w 4150203"/>
              <a:gd name="connsiteY154" fmla="*/ 2254929 h 4151520"/>
              <a:gd name="connsiteX155" fmla="*/ 271508 w 4150203"/>
              <a:gd name="connsiteY155" fmla="*/ 2153316 h 4151520"/>
              <a:gd name="connsiteX156" fmla="*/ 205393 w 4150203"/>
              <a:gd name="connsiteY156" fmla="*/ 2085929 h 4151520"/>
              <a:gd name="connsiteX157" fmla="*/ 66531 w 4150203"/>
              <a:gd name="connsiteY157" fmla="*/ 2076090 h 4151520"/>
              <a:gd name="connsiteX158" fmla="*/ 66166 w 4150203"/>
              <a:gd name="connsiteY158" fmla="*/ 2076067 h 4151520"/>
              <a:gd name="connsiteX159" fmla="*/ 200 w 4150203"/>
              <a:gd name="connsiteY159" fmla="*/ 1999505 h 4151520"/>
              <a:gd name="connsiteX160" fmla="*/ 10472 w 4150203"/>
              <a:gd name="connsiteY160" fmla="*/ 1855107 h 4151520"/>
              <a:gd name="connsiteX161" fmla="*/ 87070 w 4150203"/>
              <a:gd name="connsiteY161" fmla="*/ 1788792 h 4151520"/>
              <a:gd name="connsiteX162" fmla="*/ 225718 w 4150203"/>
              <a:gd name="connsiteY162" fmla="*/ 1798631 h 4151520"/>
              <a:gd name="connsiteX163" fmla="*/ 301035 w 4150203"/>
              <a:gd name="connsiteY163" fmla="*/ 1741514 h 4151520"/>
              <a:gd name="connsiteX164" fmla="*/ 322431 w 4150203"/>
              <a:gd name="connsiteY164" fmla="*/ 1641826 h 4151520"/>
              <a:gd name="connsiteX165" fmla="*/ 277713 w 4150203"/>
              <a:gd name="connsiteY165" fmla="*/ 1558611 h 4151520"/>
              <a:gd name="connsiteX166" fmla="*/ 147407 w 4150203"/>
              <a:gd name="connsiteY166" fmla="*/ 1509837 h 4151520"/>
              <a:gd name="connsiteX167" fmla="*/ 146466 w 4150203"/>
              <a:gd name="connsiteY167" fmla="*/ 1509495 h 4151520"/>
              <a:gd name="connsiteX168" fmla="*/ 104615 w 4150203"/>
              <a:gd name="connsiteY168" fmla="*/ 1417850 h 4151520"/>
              <a:gd name="connsiteX169" fmla="*/ 155111 w 4150203"/>
              <a:gd name="connsiteY169" fmla="*/ 1282224 h 4151520"/>
              <a:gd name="connsiteX170" fmla="*/ 247330 w 4150203"/>
              <a:gd name="connsiteY170" fmla="*/ 1239438 h 4151520"/>
              <a:gd name="connsiteX171" fmla="*/ 376778 w 4150203"/>
              <a:gd name="connsiteY171" fmla="*/ 1288640 h 4151520"/>
              <a:gd name="connsiteX172" fmla="*/ 464930 w 4150203"/>
              <a:gd name="connsiteY172" fmla="*/ 1255055 h 4151520"/>
              <a:gd name="connsiteX173" fmla="*/ 514143 w 4150203"/>
              <a:gd name="connsiteY173" fmla="*/ 1165849 h 4151520"/>
              <a:gd name="connsiteX174" fmla="*/ 494885 w 4150203"/>
              <a:gd name="connsiteY174" fmla="*/ 1073221 h 4151520"/>
              <a:gd name="connsiteX175" fmla="*/ 383410 w 4150203"/>
              <a:gd name="connsiteY175" fmla="*/ 989792 h 4151520"/>
              <a:gd name="connsiteX176" fmla="*/ 369074 w 4150203"/>
              <a:gd name="connsiteY176" fmla="*/ 889462 h 4151520"/>
              <a:gd name="connsiteX177" fmla="*/ 455730 w 4150203"/>
              <a:gd name="connsiteY177" fmla="*/ 773515 h 4151520"/>
              <a:gd name="connsiteX178" fmla="*/ 556078 w 4150203"/>
              <a:gd name="connsiteY178" fmla="*/ 759184 h 4151520"/>
              <a:gd name="connsiteX179" fmla="*/ 667555 w 4150203"/>
              <a:gd name="connsiteY179" fmla="*/ 842826 h 4151520"/>
              <a:gd name="connsiteX180" fmla="*/ 762981 w 4150203"/>
              <a:gd name="connsiteY180" fmla="*/ 834056 h 4151520"/>
              <a:gd name="connsiteX181" fmla="*/ 797217 w 4150203"/>
              <a:gd name="connsiteY181" fmla="*/ 798544 h 4151520"/>
              <a:gd name="connsiteX182" fmla="*/ 832735 w 4150203"/>
              <a:gd name="connsiteY182" fmla="*/ 764317 h 4151520"/>
              <a:gd name="connsiteX183" fmla="*/ 841508 w 4150203"/>
              <a:gd name="connsiteY183" fmla="*/ 668907 h 4151520"/>
              <a:gd name="connsiteX184" fmla="*/ 757848 w 4150203"/>
              <a:gd name="connsiteY184" fmla="*/ 557455 h 4151520"/>
              <a:gd name="connsiteX185" fmla="*/ 772182 w 4150203"/>
              <a:gd name="connsiteY185" fmla="*/ 457124 h 4151520"/>
              <a:gd name="connsiteX186" fmla="*/ 888151 w 4150203"/>
              <a:gd name="connsiteY186" fmla="*/ 370486 h 4151520"/>
              <a:gd name="connsiteX187" fmla="*/ 888259 w 4150203"/>
              <a:gd name="connsiteY187" fmla="*/ 370410 h 4151520"/>
              <a:gd name="connsiteX188" fmla="*/ 988288 w 4150203"/>
              <a:gd name="connsiteY188" fmla="*/ 384818 h 4151520"/>
              <a:gd name="connsiteX189" fmla="*/ 1072162 w 4150203"/>
              <a:gd name="connsiteY189" fmla="*/ 496273 h 4151520"/>
              <a:gd name="connsiteX190" fmla="*/ 1165022 w 4150203"/>
              <a:gd name="connsiteY190" fmla="*/ 515527 h 4151520"/>
              <a:gd name="connsiteX191" fmla="*/ 1254243 w 4150203"/>
              <a:gd name="connsiteY191" fmla="*/ 466322 h 4151520"/>
              <a:gd name="connsiteX192" fmla="*/ 1287835 w 4150203"/>
              <a:gd name="connsiteY192" fmla="*/ 378188 h 4151520"/>
              <a:gd name="connsiteX193" fmla="*/ 1238838 w 4150203"/>
              <a:gd name="connsiteY193" fmla="*/ 248337 h 4151520"/>
              <a:gd name="connsiteX194" fmla="*/ 1281631 w 4150203"/>
              <a:gd name="connsiteY194" fmla="*/ 156136 h 4151520"/>
              <a:gd name="connsiteX195" fmla="*/ 1417283 w 4150203"/>
              <a:gd name="connsiteY195" fmla="*/ 105649 h 4151520"/>
              <a:gd name="connsiteX196" fmla="*/ 1417671 w 4150203"/>
              <a:gd name="connsiteY196" fmla="*/ 105507 h 4151520"/>
              <a:gd name="connsiteX197" fmla="*/ 1509503 w 4150203"/>
              <a:gd name="connsiteY197" fmla="*/ 148434 h 4151520"/>
              <a:gd name="connsiteX198" fmla="*/ 1558072 w 4150203"/>
              <a:gd name="connsiteY198" fmla="*/ 276789 h 4151520"/>
              <a:gd name="connsiteX199" fmla="*/ 1641091 w 4150203"/>
              <a:gd name="connsiteY199" fmla="*/ 322353 h 4151520"/>
              <a:gd name="connsiteX200" fmla="*/ 1740797 w 4150203"/>
              <a:gd name="connsiteY200" fmla="*/ 300962 h 4151520"/>
              <a:gd name="connsiteX201" fmla="*/ 1797926 w 4150203"/>
              <a:gd name="connsiteY201" fmla="*/ 225660 h 4151520"/>
              <a:gd name="connsiteX202" fmla="*/ 1788084 w 4150203"/>
              <a:gd name="connsiteY202" fmla="*/ 87039 h 4151520"/>
              <a:gd name="connsiteX203" fmla="*/ 1854413 w 4150203"/>
              <a:gd name="connsiteY203" fmla="*/ 10455 h 4151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</a:cxnLst>
            <a:rect l="l" t="t" r="r" b="b"/>
            <a:pathLst>
              <a:path w="4150203" h="4151520">
                <a:moveTo>
                  <a:pt x="1998838" y="185"/>
                </a:moveTo>
                <a:cubicBezTo>
                  <a:pt x="2038293" y="-2632"/>
                  <a:pt x="2072591" y="27048"/>
                  <a:pt x="2075438" y="66503"/>
                </a:cubicBezTo>
                <a:lnTo>
                  <a:pt x="2085280" y="205338"/>
                </a:lnTo>
                <a:cubicBezTo>
                  <a:pt x="2087742" y="241270"/>
                  <a:pt x="2116691" y="269679"/>
                  <a:pt x="2152680" y="271439"/>
                </a:cubicBezTo>
                <a:cubicBezTo>
                  <a:pt x="2186699" y="272938"/>
                  <a:pt x="2220505" y="275503"/>
                  <a:pt x="2254313" y="278713"/>
                </a:cubicBezTo>
                <a:cubicBezTo>
                  <a:pt x="2290194" y="282116"/>
                  <a:pt x="2322931" y="258113"/>
                  <a:pt x="2330483" y="222879"/>
                </a:cubicBezTo>
                <a:lnTo>
                  <a:pt x="2360011" y="86825"/>
                </a:lnTo>
                <a:cubicBezTo>
                  <a:pt x="2368547" y="48089"/>
                  <a:pt x="2406847" y="23578"/>
                  <a:pt x="2445595" y="32060"/>
                </a:cubicBezTo>
                <a:lnTo>
                  <a:pt x="2587025" y="62866"/>
                </a:lnTo>
                <a:cubicBezTo>
                  <a:pt x="2587133" y="62888"/>
                  <a:pt x="2587261" y="62915"/>
                  <a:pt x="2587367" y="62940"/>
                </a:cubicBezTo>
                <a:cubicBezTo>
                  <a:pt x="2626009" y="71519"/>
                  <a:pt x="2650381" y="109794"/>
                  <a:pt x="2641802" y="148434"/>
                </a:cubicBezTo>
                <a:lnTo>
                  <a:pt x="2611631" y="283419"/>
                </a:lnTo>
                <a:cubicBezTo>
                  <a:pt x="2603630" y="318586"/>
                  <a:pt x="2623356" y="354143"/>
                  <a:pt x="2657421" y="365994"/>
                </a:cubicBezTo>
                <a:cubicBezTo>
                  <a:pt x="2688659" y="377116"/>
                  <a:pt x="2721395" y="388882"/>
                  <a:pt x="2752849" y="401718"/>
                </a:cubicBezTo>
                <a:cubicBezTo>
                  <a:pt x="2786419" y="415174"/>
                  <a:pt x="2824739" y="401268"/>
                  <a:pt x="2841857" y="369415"/>
                </a:cubicBezTo>
                <a:lnTo>
                  <a:pt x="2908613" y="247479"/>
                </a:lnTo>
                <a:cubicBezTo>
                  <a:pt x="2908658" y="247416"/>
                  <a:pt x="2908678" y="247349"/>
                  <a:pt x="2908721" y="247286"/>
                </a:cubicBezTo>
                <a:cubicBezTo>
                  <a:pt x="2927720" y="212692"/>
                  <a:pt x="2971156" y="200040"/>
                  <a:pt x="3005754" y="219028"/>
                </a:cubicBezTo>
                <a:lnTo>
                  <a:pt x="3132848" y="288338"/>
                </a:lnTo>
                <a:cubicBezTo>
                  <a:pt x="3132913" y="288377"/>
                  <a:pt x="3132976" y="288410"/>
                  <a:pt x="3133041" y="288446"/>
                </a:cubicBezTo>
                <a:cubicBezTo>
                  <a:pt x="3167639" y="307432"/>
                  <a:pt x="3180305" y="350866"/>
                  <a:pt x="3161306" y="385459"/>
                </a:cubicBezTo>
                <a:lnTo>
                  <a:pt x="3094548" y="507611"/>
                </a:lnTo>
                <a:cubicBezTo>
                  <a:pt x="3077304" y="539259"/>
                  <a:pt x="3086504" y="578803"/>
                  <a:pt x="3115946" y="599596"/>
                </a:cubicBezTo>
                <a:cubicBezTo>
                  <a:pt x="3143333" y="619278"/>
                  <a:pt x="3170507" y="639600"/>
                  <a:pt x="3197038" y="660992"/>
                </a:cubicBezTo>
                <a:cubicBezTo>
                  <a:pt x="3225452" y="683340"/>
                  <a:pt x="3266126" y="680855"/>
                  <a:pt x="3291609" y="655217"/>
                </a:cubicBezTo>
                <a:lnTo>
                  <a:pt x="3390461" y="556599"/>
                </a:lnTo>
                <a:cubicBezTo>
                  <a:pt x="3390503" y="556552"/>
                  <a:pt x="3390546" y="556505"/>
                  <a:pt x="3390611" y="556460"/>
                </a:cubicBezTo>
                <a:cubicBezTo>
                  <a:pt x="3418555" y="528593"/>
                  <a:pt x="3463787" y="528656"/>
                  <a:pt x="3491667" y="556599"/>
                </a:cubicBezTo>
                <a:lnTo>
                  <a:pt x="3594155" y="658640"/>
                </a:lnTo>
                <a:cubicBezTo>
                  <a:pt x="3621949" y="686727"/>
                  <a:pt x="3621949" y="731948"/>
                  <a:pt x="3594155" y="760039"/>
                </a:cubicBezTo>
                <a:lnTo>
                  <a:pt x="3495303" y="858656"/>
                </a:lnTo>
                <a:cubicBezTo>
                  <a:pt x="3469669" y="884144"/>
                  <a:pt x="3467167" y="924794"/>
                  <a:pt x="3489526" y="953212"/>
                </a:cubicBezTo>
                <a:cubicBezTo>
                  <a:pt x="3510922" y="979951"/>
                  <a:pt x="3531463" y="1006906"/>
                  <a:pt x="3550935" y="1034502"/>
                </a:cubicBezTo>
                <a:cubicBezTo>
                  <a:pt x="3571730" y="1063939"/>
                  <a:pt x="3611293" y="1073135"/>
                  <a:pt x="3642938" y="1055894"/>
                </a:cubicBezTo>
                <a:lnTo>
                  <a:pt x="3765112" y="989149"/>
                </a:lnTo>
                <a:cubicBezTo>
                  <a:pt x="3765198" y="989101"/>
                  <a:pt x="3765283" y="989052"/>
                  <a:pt x="3765391" y="989002"/>
                </a:cubicBezTo>
                <a:cubicBezTo>
                  <a:pt x="3800095" y="970215"/>
                  <a:pt x="3843465" y="983115"/>
                  <a:pt x="3862251" y="1017814"/>
                </a:cubicBezTo>
                <a:lnTo>
                  <a:pt x="3931789" y="1144885"/>
                </a:lnTo>
                <a:cubicBezTo>
                  <a:pt x="3950662" y="1179625"/>
                  <a:pt x="3937823" y="1223074"/>
                  <a:pt x="3903119" y="1242006"/>
                </a:cubicBezTo>
                <a:lnTo>
                  <a:pt x="3781159" y="1308535"/>
                </a:lnTo>
                <a:cubicBezTo>
                  <a:pt x="3749448" y="1325779"/>
                  <a:pt x="3735607" y="1363962"/>
                  <a:pt x="3748852" y="1397527"/>
                </a:cubicBezTo>
                <a:cubicBezTo>
                  <a:pt x="3761689" y="1429037"/>
                  <a:pt x="3773606" y="1460849"/>
                  <a:pt x="3784582" y="1492937"/>
                </a:cubicBezTo>
                <a:cubicBezTo>
                  <a:pt x="3796501" y="1526950"/>
                  <a:pt x="3831977" y="1546694"/>
                  <a:pt x="3867173" y="1538930"/>
                </a:cubicBezTo>
                <a:lnTo>
                  <a:pt x="4001757" y="1506627"/>
                </a:lnTo>
                <a:cubicBezTo>
                  <a:pt x="4002013" y="1506564"/>
                  <a:pt x="4002270" y="1506522"/>
                  <a:pt x="4002504" y="1506456"/>
                </a:cubicBezTo>
                <a:cubicBezTo>
                  <a:pt x="4041103" y="1498222"/>
                  <a:pt x="4079082" y="1522800"/>
                  <a:pt x="4087341" y="1561393"/>
                </a:cubicBezTo>
                <a:lnTo>
                  <a:pt x="4118154" y="1702796"/>
                </a:lnTo>
                <a:cubicBezTo>
                  <a:pt x="4118174" y="1702901"/>
                  <a:pt x="4118194" y="1703030"/>
                  <a:pt x="4118217" y="1703138"/>
                </a:cubicBezTo>
                <a:cubicBezTo>
                  <a:pt x="4126627" y="1741814"/>
                  <a:pt x="4102062" y="1779979"/>
                  <a:pt x="4063377" y="1788364"/>
                </a:cubicBezTo>
                <a:lnTo>
                  <a:pt x="3927297" y="1817885"/>
                </a:lnTo>
                <a:cubicBezTo>
                  <a:pt x="3891970" y="1825330"/>
                  <a:pt x="3867857" y="1858103"/>
                  <a:pt x="3871237" y="1894042"/>
                </a:cubicBezTo>
                <a:cubicBezTo>
                  <a:pt x="3874663" y="1927841"/>
                  <a:pt x="3877015" y="1961856"/>
                  <a:pt x="3878513" y="1995655"/>
                </a:cubicBezTo>
                <a:cubicBezTo>
                  <a:pt x="3880289" y="2031700"/>
                  <a:pt x="3908809" y="2060687"/>
                  <a:pt x="3944842" y="2063039"/>
                </a:cubicBezTo>
                <a:lnTo>
                  <a:pt x="4083704" y="2073094"/>
                </a:lnTo>
                <a:cubicBezTo>
                  <a:pt x="4123073" y="2075939"/>
                  <a:pt x="4152729" y="2110082"/>
                  <a:pt x="4150033" y="2149465"/>
                </a:cubicBezTo>
                <a:lnTo>
                  <a:pt x="4139550" y="2294075"/>
                </a:lnTo>
                <a:cubicBezTo>
                  <a:pt x="4139550" y="2294203"/>
                  <a:pt x="4139527" y="2294311"/>
                  <a:pt x="4139527" y="2294439"/>
                </a:cubicBezTo>
                <a:cubicBezTo>
                  <a:pt x="4136597" y="2333674"/>
                  <a:pt x="4102404" y="2363109"/>
                  <a:pt x="4063163" y="2360178"/>
                </a:cubicBezTo>
                <a:lnTo>
                  <a:pt x="3924301" y="2350337"/>
                </a:lnTo>
                <a:cubicBezTo>
                  <a:pt x="3888333" y="2347620"/>
                  <a:pt x="3856046" y="2372264"/>
                  <a:pt x="3849200" y="2407670"/>
                </a:cubicBezTo>
                <a:cubicBezTo>
                  <a:pt x="3843209" y="2441041"/>
                  <a:pt x="3835935" y="2474199"/>
                  <a:pt x="3827804" y="2507143"/>
                </a:cubicBezTo>
                <a:cubicBezTo>
                  <a:pt x="3819265" y="2542227"/>
                  <a:pt x="3838415" y="2578101"/>
                  <a:pt x="3872307" y="2590573"/>
                </a:cubicBezTo>
                <a:lnTo>
                  <a:pt x="4002612" y="2639134"/>
                </a:lnTo>
                <a:cubicBezTo>
                  <a:pt x="4002655" y="2639154"/>
                  <a:pt x="4002697" y="2639176"/>
                  <a:pt x="4002740" y="2639176"/>
                </a:cubicBezTo>
                <a:cubicBezTo>
                  <a:pt x="4039929" y="2652803"/>
                  <a:pt x="4059013" y="2693962"/>
                  <a:pt x="4045404" y="2731119"/>
                </a:cubicBezTo>
                <a:lnTo>
                  <a:pt x="3994695" y="2866960"/>
                </a:lnTo>
                <a:cubicBezTo>
                  <a:pt x="3994589" y="2867280"/>
                  <a:pt x="3994461" y="2867579"/>
                  <a:pt x="3994353" y="2867901"/>
                </a:cubicBezTo>
                <a:cubicBezTo>
                  <a:pt x="3980595" y="2904761"/>
                  <a:pt x="3939556" y="2923499"/>
                  <a:pt x="3902691" y="2909744"/>
                </a:cubicBezTo>
                <a:lnTo>
                  <a:pt x="3772600" y="2861183"/>
                </a:lnTo>
                <a:cubicBezTo>
                  <a:pt x="3738880" y="2848519"/>
                  <a:pt x="3701007" y="2862916"/>
                  <a:pt x="3684234" y="2894771"/>
                </a:cubicBezTo>
                <a:cubicBezTo>
                  <a:pt x="3668829" y="2924870"/>
                  <a:pt x="3652503" y="2954604"/>
                  <a:pt x="3635237" y="2983976"/>
                </a:cubicBezTo>
                <a:cubicBezTo>
                  <a:pt x="3617027" y="3015295"/>
                  <a:pt x="3625330" y="3055319"/>
                  <a:pt x="3654493" y="3076819"/>
                </a:cubicBezTo>
                <a:lnTo>
                  <a:pt x="3765967" y="3160247"/>
                </a:lnTo>
                <a:cubicBezTo>
                  <a:pt x="3797507" y="3183973"/>
                  <a:pt x="3803903" y="3228745"/>
                  <a:pt x="3780303" y="3260363"/>
                </a:cubicBezTo>
                <a:lnTo>
                  <a:pt x="3693434" y="3376310"/>
                </a:lnTo>
                <a:cubicBezTo>
                  <a:pt x="3669769" y="3407906"/>
                  <a:pt x="3624987" y="3414410"/>
                  <a:pt x="3593300" y="3390856"/>
                </a:cubicBezTo>
                <a:lnTo>
                  <a:pt x="3481611" y="3307213"/>
                </a:lnTo>
                <a:cubicBezTo>
                  <a:pt x="3452360" y="3285306"/>
                  <a:pt x="3411281" y="3288986"/>
                  <a:pt x="3386396" y="3315770"/>
                </a:cubicBezTo>
                <a:cubicBezTo>
                  <a:pt x="3375056" y="3327750"/>
                  <a:pt x="3363715" y="3339513"/>
                  <a:pt x="3351947" y="3351279"/>
                </a:cubicBezTo>
                <a:cubicBezTo>
                  <a:pt x="3340179" y="3363045"/>
                  <a:pt x="3328411" y="3374384"/>
                  <a:pt x="3316429" y="3385722"/>
                </a:cubicBezTo>
                <a:cubicBezTo>
                  <a:pt x="3289642" y="3410602"/>
                  <a:pt x="3285961" y="3451675"/>
                  <a:pt x="3307872" y="3480916"/>
                </a:cubicBezTo>
                <a:lnTo>
                  <a:pt x="3391316" y="3592585"/>
                </a:lnTo>
                <a:cubicBezTo>
                  <a:pt x="3391573" y="3592907"/>
                  <a:pt x="3391809" y="3593226"/>
                  <a:pt x="3392043" y="3593548"/>
                </a:cubicBezTo>
                <a:cubicBezTo>
                  <a:pt x="3415687" y="3625144"/>
                  <a:pt x="3409226" y="3669919"/>
                  <a:pt x="3377623" y="3693556"/>
                </a:cubicBezTo>
                <a:lnTo>
                  <a:pt x="3261654" y="3780408"/>
                </a:lnTo>
                <a:cubicBezTo>
                  <a:pt x="3261611" y="3780451"/>
                  <a:pt x="3261569" y="3780473"/>
                  <a:pt x="3261526" y="3780516"/>
                </a:cubicBezTo>
                <a:cubicBezTo>
                  <a:pt x="3229861" y="3804068"/>
                  <a:pt x="3185077" y="3797523"/>
                  <a:pt x="3161520" y="3765863"/>
                </a:cubicBezTo>
                <a:lnTo>
                  <a:pt x="3078073" y="3654621"/>
                </a:lnTo>
                <a:cubicBezTo>
                  <a:pt x="3056569" y="3625465"/>
                  <a:pt x="3016536" y="3617165"/>
                  <a:pt x="2985213" y="3635370"/>
                </a:cubicBezTo>
                <a:cubicBezTo>
                  <a:pt x="2955965" y="3652632"/>
                  <a:pt x="2926223" y="3668955"/>
                  <a:pt x="2895989" y="3684358"/>
                </a:cubicBezTo>
                <a:cubicBezTo>
                  <a:pt x="2864131" y="3701129"/>
                  <a:pt x="2849731" y="3738993"/>
                  <a:pt x="2862397" y="3772706"/>
                </a:cubicBezTo>
                <a:lnTo>
                  <a:pt x="2910967" y="3902773"/>
                </a:lnTo>
                <a:cubicBezTo>
                  <a:pt x="2911075" y="3903093"/>
                  <a:pt x="2911203" y="3903392"/>
                  <a:pt x="2911309" y="3903714"/>
                </a:cubicBezTo>
                <a:cubicBezTo>
                  <a:pt x="2924553" y="3940765"/>
                  <a:pt x="2905233" y="3981516"/>
                  <a:pt x="2868175" y="3994758"/>
                </a:cubicBezTo>
                <a:lnTo>
                  <a:pt x="2732522" y="4045459"/>
                </a:lnTo>
                <a:cubicBezTo>
                  <a:pt x="2732479" y="4045479"/>
                  <a:pt x="2732437" y="4045502"/>
                  <a:pt x="2732394" y="4045502"/>
                </a:cubicBezTo>
                <a:cubicBezTo>
                  <a:pt x="2695185" y="4059043"/>
                  <a:pt x="2654061" y="4039875"/>
                  <a:pt x="2640517" y="4002673"/>
                </a:cubicBezTo>
                <a:lnTo>
                  <a:pt x="2591947" y="3872395"/>
                </a:lnTo>
                <a:cubicBezTo>
                  <a:pt x="2579472" y="3838511"/>
                  <a:pt x="2543591" y="3819363"/>
                  <a:pt x="2508501" y="3827899"/>
                </a:cubicBezTo>
                <a:cubicBezTo>
                  <a:pt x="2475550" y="3835815"/>
                  <a:pt x="2442386" y="3843088"/>
                  <a:pt x="2409008" y="3849291"/>
                </a:cubicBezTo>
                <a:cubicBezTo>
                  <a:pt x="2373427" y="3856565"/>
                  <a:pt x="2349055" y="3889508"/>
                  <a:pt x="2352521" y="3925661"/>
                </a:cubicBezTo>
                <a:lnTo>
                  <a:pt x="2362363" y="4064497"/>
                </a:lnTo>
                <a:cubicBezTo>
                  <a:pt x="2362363" y="4064625"/>
                  <a:pt x="2362385" y="4064755"/>
                  <a:pt x="2362385" y="4064861"/>
                </a:cubicBezTo>
                <a:cubicBezTo>
                  <a:pt x="2365124" y="4104115"/>
                  <a:pt x="2335511" y="4138151"/>
                  <a:pt x="2296248" y="4140867"/>
                </a:cubicBezTo>
                <a:lnTo>
                  <a:pt x="2151609" y="4151350"/>
                </a:lnTo>
                <a:cubicBezTo>
                  <a:pt x="2112217" y="4154046"/>
                  <a:pt x="2078069" y="4124395"/>
                  <a:pt x="2075225" y="4085035"/>
                </a:cubicBezTo>
                <a:lnTo>
                  <a:pt x="2065167" y="3946198"/>
                </a:lnTo>
                <a:cubicBezTo>
                  <a:pt x="2062815" y="3910173"/>
                  <a:pt x="2033821" y="3881659"/>
                  <a:pt x="1997769" y="3879883"/>
                </a:cubicBezTo>
                <a:cubicBezTo>
                  <a:pt x="1963963" y="3878384"/>
                  <a:pt x="1929942" y="3876032"/>
                  <a:pt x="1896136" y="3872609"/>
                </a:cubicBezTo>
                <a:cubicBezTo>
                  <a:pt x="1860190" y="3869229"/>
                  <a:pt x="1827410" y="3893339"/>
                  <a:pt x="1819965" y="3928657"/>
                </a:cubicBezTo>
                <a:lnTo>
                  <a:pt x="1790438" y="4064713"/>
                </a:lnTo>
                <a:cubicBezTo>
                  <a:pt x="1790395" y="4064904"/>
                  <a:pt x="1790353" y="4065117"/>
                  <a:pt x="1790310" y="4065311"/>
                </a:cubicBezTo>
                <a:cubicBezTo>
                  <a:pt x="1781600" y="4103796"/>
                  <a:pt x="1743345" y="4127947"/>
                  <a:pt x="1704851" y="4119262"/>
                </a:cubicBezTo>
                <a:lnTo>
                  <a:pt x="1563421" y="4088670"/>
                </a:lnTo>
                <a:cubicBezTo>
                  <a:pt x="1563316" y="4088649"/>
                  <a:pt x="1563187" y="4088627"/>
                  <a:pt x="1563079" y="4088607"/>
                </a:cubicBezTo>
                <a:cubicBezTo>
                  <a:pt x="1524437" y="4080007"/>
                  <a:pt x="1500068" y="4041737"/>
                  <a:pt x="1508647" y="4003101"/>
                </a:cubicBezTo>
                <a:lnTo>
                  <a:pt x="1538175" y="3867261"/>
                </a:lnTo>
                <a:cubicBezTo>
                  <a:pt x="1545941" y="3832072"/>
                  <a:pt x="1526193" y="3796603"/>
                  <a:pt x="1492171" y="3784686"/>
                </a:cubicBezTo>
                <a:cubicBezTo>
                  <a:pt x="1460078" y="3773712"/>
                  <a:pt x="1428262" y="3761798"/>
                  <a:pt x="1396745" y="3748963"/>
                </a:cubicBezTo>
                <a:cubicBezTo>
                  <a:pt x="1363173" y="3735721"/>
                  <a:pt x="1324981" y="3749561"/>
                  <a:pt x="1307735" y="3781265"/>
                </a:cubicBezTo>
                <a:lnTo>
                  <a:pt x="1241193" y="3903201"/>
                </a:lnTo>
                <a:cubicBezTo>
                  <a:pt x="1222193" y="3937812"/>
                  <a:pt x="1178823" y="3950605"/>
                  <a:pt x="1144051" y="3931866"/>
                </a:cubicBezTo>
                <a:lnTo>
                  <a:pt x="1016958" y="3862342"/>
                </a:lnTo>
                <a:cubicBezTo>
                  <a:pt x="982252" y="3843408"/>
                  <a:pt x="969414" y="3799961"/>
                  <a:pt x="988288" y="3765221"/>
                </a:cubicBezTo>
                <a:lnTo>
                  <a:pt x="1054616" y="3644782"/>
                </a:lnTo>
                <a:cubicBezTo>
                  <a:pt x="1071860" y="3613144"/>
                  <a:pt x="1062660" y="3573588"/>
                  <a:pt x="1033220" y="3552795"/>
                </a:cubicBezTo>
                <a:cubicBezTo>
                  <a:pt x="1005617" y="3534185"/>
                  <a:pt x="978657" y="3512791"/>
                  <a:pt x="951912" y="3491399"/>
                </a:cubicBezTo>
                <a:cubicBezTo>
                  <a:pt x="923498" y="3469045"/>
                  <a:pt x="882824" y="3471527"/>
                  <a:pt x="857341" y="3497174"/>
                </a:cubicBezTo>
                <a:lnTo>
                  <a:pt x="758703" y="3596008"/>
                </a:lnTo>
                <a:cubicBezTo>
                  <a:pt x="730609" y="3623795"/>
                  <a:pt x="685377" y="3623795"/>
                  <a:pt x="657284" y="3596008"/>
                </a:cubicBezTo>
                <a:lnTo>
                  <a:pt x="555009" y="3493537"/>
                </a:lnTo>
                <a:cubicBezTo>
                  <a:pt x="554966" y="3493495"/>
                  <a:pt x="554923" y="3493452"/>
                  <a:pt x="554861" y="3493389"/>
                </a:cubicBezTo>
                <a:cubicBezTo>
                  <a:pt x="527001" y="3465451"/>
                  <a:pt x="527066" y="3420227"/>
                  <a:pt x="555009" y="3392354"/>
                </a:cubicBezTo>
                <a:lnTo>
                  <a:pt x="653647" y="3293521"/>
                </a:lnTo>
                <a:cubicBezTo>
                  <a:pt x="679301" y="3268042"/>
                  <a:pt x="681783" y="3227377"/>
                  <a:pt x="659424" y="3198968"/>
                </a:cubicBezTo>
                <a:cubicBezTo>
                  <a:pt x="638028" y="3172441"/>
                  <a:pt x="617701" y="3145274"/>
                  <a:pt x="598017" y="3117891"/>
                </a:cubicBezTo>
                <a:cubicBezTo>
                  <a:pt x="577220" y="3088456"/>
                  <a:pt x="537657" y="3079256"/>
                  <a:pt x="506012" y="3096498"/>
                </a:cubicBezTo>
                <a:lnTo>
                  <a:pt x="383838" y="3163243"/>
                </a:lnTo>
                <a:cubicBezTo>
                  <a:pt x="383775" y="3163285"/>
                  <a:pt x="383710" y="3163306"/>
                  <a:pt x="383647" y="3163348"/>
                </a:cubicBezTo>
                <a:cubicBezTo>
                  <a:pt x="348983" y="3182240"/>
                  <a:pt x="305590" y="3169447"/>
                  <a:pt x="286699" y="3134791"/>
                </a:cubicBezTo>
                <a:lnTo>
                  <a:pt x="217375" y="3007722"/>
                </a:lnTo>
                <a:cubicBezTo>
                  <a:pt x="217352" y="3007699"/>
                  <a:pt x="217352" y="3007679"/>
                  <a:pt x="217332" y="3007657"/>
                </a:cubicBezTo>
                <a:cubicBezTo>
                  <a:pt x="198331" y="2972917"/>
                  <a:pt x="211105" y="2929382"/>
                  <a:pt x="245831" y="2910387"/>
                </a:cubicBezTo>
                <a:lnTo>
                  <a:pt x="367791" y="2843856"/>
                </a:lnTo>
                <a:cubicBezTo>
                  <a:pt x="400805" y="2827105"/>
                  <a:pt x="415420" y="2787831"/>
                  <a:pt x="401383" y="2753581"/>
                </a:cubicBezTo>
                <a:cubicBezTo>
                  <a:pt x="388395" y="2722071"/>
                  <a:pt x="376499" y="2690260"/>
                  <a:pt x="365651" y="2658171"/>
                </a:cubicBezTo>
                <a:cubicBezTo>
                  <a:pt x="353797" y="2624116"/>
                  <a:pt x="318236" y="2604392"/>
                  <a:pt x="283062" y="2612392"/>
                </a:cubicBezTo>
                <a:lnTo>
                  <a:pt x="147407" y="2641913"/>
                </a:lnTo>
                <a:cubicBezTo>
                  <a:pt x="147301" y="2641936"/>
                  <a:pt x="147173" y="2641956"/>
                  <a:pt x="147065" y="2641978"/>
                </a:cubicBezTo>
                <a:cubicBezTo>
                  <a:pt x="108380" y="2650384"/>
                  <a:pt x="70211" y="2625826"/>
                  <a:pt x="61823" y="2587150"/>
                </a:cubicBezTo>
                <a:lnTo>
                  <a:pt x="32081" y="2446175"/>
                </a:lnTo>
                <a:cubicBezTo>
                  <a:pt x="32059" y="2446067"/>
                  <a:pt x="32039" y="2445938"/>
                  <a:pt x="32016" y="2445833"/>
                </a:cubicBezTo>
                <a:cubicBezTo>
                  <a:pt x="23608" y="2407154"/>
                  <a:pt x="48171" y="2368992"/>
                  <a:pt x="86856" y="2360606"/>
                </a:cubicBezTo>
                <a:lnTo>
                  <a:pt x="222722" y="2331085"/>
                </a:lnTo>
                <a:cubicBezTo>
                  <a:pt x="258049" y="2323641"/>
                  <a:pt x="282162" y="2290868"/>
                  <a:pt x="278782" y="2254929"/>
                </a:cubicBezTo>
                <a:cubicBezTo>
                  <a:pt x="275572" y="2221127"/>
                  <a:pt x="273004" y="2187328"/>
                  <a:pt x="271508" y="2153316"/>
                </a:cubicBezTo>
                <a:cubicBezTo>
                  <a:pt x="269752" y="2117334"/>
                  <a:pt x="241339" y="2088389"/>
                  <a:pt x="205393" y="2085929"/>
                </a:cubicBezTo>
                <a:lnTo>
                  <a:pt x="66531" y="2076090"/>
                </a:lnTo>
                <a:cubicBezTo>
                  <a:pt x="66400" y="2076090"/>
                  <a:pt x="66295" y="2076067"/>
                  <a:pt x="66166" y="2076067"/>
                </a:cubicBezTo>
                <a:cubicBezTo>
                  <a:pt x="26797" y="2073137"/>
                  <a:pt x="-2730" y="2038866"/>
                  <a:pt x="200" y="1999505"/>
                </a:cubicBezTo>
                <a:lnTo>
                  <a:pt x="10472" y="1855107"/>
                </a:lnTo>
                <a:cubicBezTo>
                  <a:pt x="13316" y="1815659"/>
                  <a:pt x="47615" y="1785967"/>
                  <a:pt x="87070" y="1788792"/>
                </a:cubicBezTo>
                <a:lnTo>
                  <a:pt x="225718" y="1798631"/>
                </a:lnTo>
                <a:cubicBezTo>
                  <a:pt x="261666" y="1801391"/>
                  <a:pt x="293995" y="1776855"/>
                  <a:pt x="301035" y="1741514"/>
                </a:cubicBezTo>
                <a:cubicBezTo>
                  <a:pt x="307026" y="1708143"/>
                  <a:pt x="314300" y="1674985"/>
                  <a:pt x="322431" y="1641826"/>
                </a:cubicBezTo>
                <a:cubicBezTo>
                  <a:pt x="330819" y="1606764"/>
                  <a:pt x="311581" y="1570976"/>
                  <a:pt x="277713" y="1558611"/>
                </a:cubicBezTo>
                <a:lnTo>
                  <a:pt x="147407" y="1509837"/>
                </a:lnTo>
                <a:cubicBezTo>
                  <a:pt x="147088" y="1509729"/>
                  <a:pt x="146788" y="1509600"/>
                  <a:pt x="146466" y="1509495"/>
                </a:cubicBezTo>
                <a:cubicBezTo>
                  <a:pt x="109600" y="1495739"/>
                  <a:pt x="90857" y="1454709"/>
                  <a:pt x="104615" y="1417850"/>
                </a:cubicBezTo>
                <a:lnTo>
                  <a:pt x="155111" y="1282224"/>
                </a:lnTo>
                <a:cubicBezTo>
                  <a:pt x="168760" y="1244959"/>
                  <a:pt x="210056" y="1225791"/>
                  <a:pt x="247330" y="1239438"/>
                </a:cubicBezTo>
                <a:lnTo>
                  <a:pt x="376778" y="1288640"/>
                </a:lnTo>
                <a:cubicBezTo>
                  <a:pt x="410435" y="1301392"/>
                  <a:pt x="448305" y="1286950"/>
                  <a:pt x="464930" y="1255055"/>
                </a:cubicBezTo>
                <a:cubicBezTo>
                  <a:pt x="480335" y="1224956"/>
                  <a:pt x="496746" y="1195222"/>
                  <a:pt x="514143" y="1165849"/>
                </a:cubicBezTo>
                <a:cubicBezTo>
                  <a:pt x="532114" y="1134553"/>
                  <a:pt x="523834" y="1094763"/>
                  <a:pt x="494885" y="1073221"/>
                </a:cubicBezTo>
                <a:lnTo>
                  <a:pt x="383410" y="989792"/>
                </a:lnTo>
                <a:cubicBezTo>
                  <a:pt x="351743" y="966044"/>
                  <a:pt x="345324" y="921125"/>
                  <a:pt x="369074" y="889462"/>
                </a:cubicBezTo>
                <a:lnTo>
                  <a:pt x="455730" y="773515"/>
                </a:lnTo>
                <a:cubicBezTo>
                  <a:pt x="479480" y="741852"/>
                  <a:pt x="524413" y="735436"/>
                  <a:pt x="556078" y="759184"/>
                </a:cubicBezTo>
                <a:lnTo>
                  <a:pt x="667555" y="842826"/>
                </a:lnTo>
                <a:cubicBezTo>
                  <a:pt x="696954" y="864616"/>
                  <a:pt x="738034" y="860840"/>
                  <a:pt x="762981" y="834056"/>
                </a:cubicBezTo>
                <a:cubicBezTo>
                  <a:pt x="774108" y="822076"/>
                  <a:pt x="785449" y="810096"/>
                  <a:pt x="797217" y="798544"/>
                </a:cubicBezTo>
                <a:cubicBezTo>
                  <a:pt x="808985" y="786992"/>
                  <a:pt x="820753" y="775442"/>
                  <a:pt x="832735" y="764317"/>
                </a:cubicBezTo>
                <a:cubicBezTo>
                  <a:pt x="859524" y="739383"/>
                  <a:pt x="863309" y="698306"/>
                  <a:pt x="841508" y="668907"/>
                </a:cubicBezTo>
                <a:lnTo>
                  <a:pt x="757848" y="557455"/>
                </a:lnTo>
                <a:cubicBezTo>
                  <a:pt x="734098" y="525791"/>
                  <a:pt x="740516" y="480872"/>
                  <a:pt x="772182" y="457124"/>
                </a:cubicBezTo>
                <a:lnTo>
                  <a:pt x="888151" y="370486"/>
                </a:lnTo>
                <a:cubicBezTo>
                  <a:pt x="888194" y="370459"/>
                  <a:pt x="888216" y="370435"/>
                  <a:pt x="888259" y="370410"/>
                </a:cubicBezTo>
                <a:cubicBezTo>
                  <a:pt x="919861" y="346770"/>
                  <a:pt x="964643" y="353222"/>
                  <a:pt x="988288" y="384818"/>
                </a:cubicBezTo>
                <a:lnTo>
                  <a:pt x="1072162" y="496273"/>
                </a:lnTo>
                <a:cubicBezTo>
                  <a:pt x="1093792" y="525258"/>
                  <a:pt x="1133654" y="533524"/>
                  <a:pt x="1165022" y="515527"/>
                </a:cubicBezTo>
                <a:cubicBezTo>
                  <a:pt x="1194271" y="498127"/>
                  <a:pt x="1224012" y="481725"/>
                  <a:pt x="1254243" y="466322"/>
                </a:cubicBezTo>
                <a:cubicBezTo>
                  <a:pt x="1286145" y="449693"/>
                  <a:pt x="1300589" y="411832"/>
                  <a:pt x="1287835" y="378188"/>
                </a:cubicBezTo>
                <a:lnTo>
                  <a:pt x="1238838" y="248337"/>
                </a:lnTo>
                <a:cubicBezTo>
                  <a:pt x="1225187" y="211061"/>
                  <a:pt x="1244359" y="169783"/>
                  <a:pt x="1281631" y="156136"/>
                </a:cubicBezTo>
                <a:lnTo>
                  <a:pt x="1417283" y="105649"/>
                </a:lnTo>
                <a:cubicBezTo>
                  <a:pt x="1417414" y="105599"/>
                  <a:pt x="1417542" y="105554"/>
                  <a:pt x="1417671" y="105507"/>
                </a:cubicBezTo>
                <a:cubicBezTo>
                  <a:pt x="1454899" y="92008"/>
                  <a:pt x="1496001" y="111228"/>
                  <a:pt x="1509503" y="148434"/>
                </a:cubicBezTo>
                <a:lnTo>
                  <a:pt x="1558072" y="276789"/>
                </a:lnTo>
                <a:cubicBezTo>
                  <a:pt x="1570184" y="310826"/>
                  <a:pt x="1605872" y="330410"/>
                  <a:pt x="1641091" y="322353"/>
                </a:cubicBezTo>
                <a:cubicBezTo>
                  <a:pt x="1674255" y="314438"/>
                  <a:pt x="1707419" y="307164"/>
                  <a:pt x="1740797" y="300962"/>
                </a:cubicBezTo>
                <a:cubicBezTo>
                  <a:pt x="1776145" y="293922"/>
                  <a:pt x="1800687" y="261595"/>
                  <a:pt x="1797926" y="225660"/>
                </a:cubicBezTo>
                <a:lnTo>
                  <a:pt x="1788084" y="87039"/>
                </a:lnTo>
                <a:cubicBezTo>
                  <a:pt x="1785260" y="47582"/>
                  <a:pt x="1814958" y="13306"/>
                  <a:pt x="1854413" y="104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D9EDE8C6-ACD5-9642-BB8D-AF5C8DA7BCA8}"/>
              </a:ext>
            </a:extLst>
          </p:cNvPr>
          <p:cNvSpPr/>
          <p:nvPr/>
        </p:nvSpPr>
        <p:spPr>
          <a:xfrm>
            <a:off x="5058449" y="2724552"/>
            <a:ext cx="2075102" cy="2075760"/>
          </a:xfrm>
          <a:custGeom>
            <a:avLst/>
            <a:gdLst>
              <a:gd name="connsiteX0" fmla="*/ 1998838 w 4150203"/>
              <a:gd name="connsiteY0" fmla="*/ 185 h 4151520"/>
              <a:gd name="connsiteX1" fmla="*/ 2075438 w 4150203"/>
              <a:gd name="connsiteY1" fmla="*/ 66503 h 4151520"/>
              <a:gd name="connsiteX2" fmla="*/ 2085280 w 4150203"/>
              <a:gd name="connsiteY2" fmla="*/ 205338 h 4151520"/>
              <a:gd name="connsiteX3" fmla="*/ 2152680 w 4150203"/>
              <a:gd name="connsiteY3" fmla="*/ 271439 h 4151520"/>
              <a:gd name="connsiteX4" fmla="*/ 2254313 w 4150203"/>
              <a:gd name="connsiteY4" fmla="*/ 278713 h 4151520"/>
              <a:gd name="connsiteX5" fmla="*/ 2330483 w 4150203"/>
              <a:gd name="connsiteY5" fmla="*/ 222879 h 4151520"/>
              <a:gd name="connsiteX6" fmla="*/ 2360011 w 4150203"/>
              <a:gd name="connsiteY6" fmla="*/ 86825 h 4151520"/>
              <a:gd name="connsiteX7" fmla="*/ 2445595 w 4150203"/>
              <a:gd name="connsiteY7" fmla="*/ 32060 h 4151520"/>
              <a:gd name="connsiteX8" fmla="*/ 2587025 w 4150203"/>
              <a:gd name="connsiteY8" fmla="*/ 62866 h 4151520"/>
              <a:gd name="connsiteX9" fmla="*/ 2587367 w 4150203"/>
              <a:gd name="connsiteY9" fmla="*/ 62940 h 4151520"/>
              <a:gd name="connsiteX10" fmla="*/ 2641802 w 4150203"/>
              <a:gd name="connsiteY10" fmla="*/ 148434 h 4151520"/>
              <a:gd name="connsiteX11" fmla="*/ 2611631 w 4150203"/>
              <a:gd name="connsiteY11" fmla="*/ 283419 h 4151520"/>
              <a:gd name="connsiteX12" fmla="*/ 2657421 w 4150203"/>
              <a:gd name="connsiteY12" fmla="*/ 365994 h 4151520"/>
              <a:gd name="connsiteX13" fmla="*/ 2752849 w 4150203"/>
              <a:gd name="connsiteY13" fmla="*/ 401718 h 4151520"/>
              <a:gd name="connsiteX14" fmla="*/ 2841857 w 4150203"/>
              <a:gd name="connsiteY14" fmla="*/ 369415 h 4151520"/>
              <a:gd name="connsiteX15" fmla="*/ 2908613 w 4150203"/>
              <a:gd name="connsiteY15" fmla="*/ 247479 h 4151520"/>
              <a:gd name="connsiteX16" fmla="*/ 2908721 w 4150203"/>
              <a:gd name="connsiteY16" fmla="*/ 247286 h 4151520"/>
              <a:gd name="connsiteX17" fmla="*/ 3005754 w 4150203"/>
              <a:gd name="connsiteY17" fmla="*/ 219028 h 4151520"/>
              <a:gd name="connsiteX18" fmla="*/ 3132848 w 4150203"/>
              <a:gd name="connsiteY18" fmla="*/ 288338 h 4151520"/>
              <a:gd name="connsiteX19" fmla="*/ 3133041 w 4150203"/>
              <a:gd name="connsiteY19" fmla="*/ 288446 h 4151520"/>
              <a:gd name="connsiteX20" fmla="*/ 3161306 w 4150203"/>
              <a:gd name="connsiteY20" fmla="*/ 385459 h 4151520"/>
              <a:gd name="connsiteX21" fmla="*/ 3094548 w 4150203"/>
              <a:gd name="connsiteY21" fmla="*/ 507611 h 4151520"/>
              <a:gd name="connsiteX22" fmla="*/ 3115946 w 4150203"/>
              <a:gd name="connsiteY22" fmla="*/ 599596 h 4151520"/>
              <a:gd name="connsiteX23" fmla="*/ 3197038 w 4150203"/>
              <a:gd name="connsiteY23" fmla="*/ 660992 h 4151520"/>
              <a:gd name="connsiteX24" fmla="*/ 3291609 w 4150203"/>
              <a:gd name="connsiteY24" fmla="*/ 655217 h 4151520"/>
              <a:gd name="connsiteX25" fmla="*/ 3390461 w 4150203"/>
              <a:gd name="connsiteY25" fmla="*/ 556599 h 4151520"/>
              <a:gd name="connsiteX26" fmla="*/ 3390611 w 4150203"/>
              <a:gd name="connsiteY26" fmla="*/ 556460 h 4151520"/>
              <a:gd name="connsiteX27" fmla="*/ 3491667 w 4150203"/>
              <a:gd name="connsiteY27" fmla="*/ 556599 h 4151520"/>
              <a:gd name="connsiteX28" fmla="*/ 3594155 w 4150203"/>
              <a:gd name="connsiteY28" fmla="*/ 658640 h 4151520"/>
              <a:gd name="connsiteX29" fmla="*/ 3594155 w 4150203"/>
              <a:gd name="connsiteY29" fmla="*/ 760039 h 4151520"/>
              <a:gd name="connsiteX30" fmla="*/ 3495303 w 4150203"/>
              <a:gd name="connsiteY30" fmla="*/ 858656 h 4151520"/>
              <a:gd name="connsiteX31" fmla="*/ 3489526 w 4150203"/>
              <a:gd name="connsiteY31" fmla="*/ 953212 h 4151520"/>
              <a:gd name="connsiteX32" fmla="*/ 3550935 w 4150203"/>
              <a:gd name="connsiteY32" fmla="*/ 1034502 h 4151520"/>
              <a:gd name="connsiteX33" fmla="*/ 3642938 w 4150203"/>
              <a:gd name="connsiteY33" fmla="*/ 1055894 h 4151520"/>
              <a:gd name="connsiteX34" fmla="*/ 3765112 w 4150203"/>
              <a:gd name="connsiteY34" fmla="*/ 989149 h 4151520"/>
              <a:gd name="connsiteX35" fmla="*/ 3765391 w 4150203"/>
              <a:gd name="connsiteY35" fmla="*/ 989002 h 4151520"/>
              <a:gd name="connsiteX36" fmla="*/ 3862251 w 4150203"/>
              <a:gd name="connsiteY36" fmla="*/ 1017814 h 4151520"/>
              <a:gd name="connsiteX37" fmla="*/ 3931789 w 4150203"/>
              <a:gd name="connsiteY37" fmla="*/ 1144885 h 4151520"/>
              <a:gd name="connsiteX38" fmla="*/ 3903119 w 4150203"/>
              <a:gd name="connsiteY38" fmla="*/ 1242006 h 4151520"/>
              <a:gd name="connsiteX39" fmla="*/ 3781159 w 4150203"/>
              <a:gd name="connsiteY39" fmla="*/ 1308535 h 4151520"/>
              <a:gd name="connsiteX40" fmla="*/ 3748852 w 4150203"/>
              <a:gd name="connsiteY40" fmla="*/ 1397527 h 4151520"/>
              <a:gd name="connsiteX41" fmla="*/ 3784582 w 4150203"/>
              <a:gd name="connsiteY41" fmla="*/ 1492937 h 4151520"/>
              <a:gd name="connsiteX42" fmla="*/ 3867173 w 4150203"/>
              <a:gd name="connsiteY42" fmla="*/ 1538930 h 4151520"/>
              <a:gd name="connsiteX43" fmla="*/ 4001757 w 4150203"/>
              <a:gd name="connsiteY43" fmla="*/ 1506627 h 4151520"/>
              <a:gd name="connsiteX44" fmla="*/ 4002504 w 4150203"/>
              <a:gd name="connsiteY44" fmla="*/ 1506456 h 4151520"/>
              <a:gd name="connsiteX45" fmla="*/ 4087341 w 4150203"/>
              <a:gd name="connsiteY45" fmla="*/ 1561393 h 4151520"/>
              <a:gd name="connsiteX46" fmla="*/ 4118154 w 4150203"/>
              <a:gd name="connsiteY46" fmla="*/ 1702796 h 4151520"/>
              <a:gd name="connsiteX47" fmla="*/ 4118217 w 4150203"/>
              <a:gd name="connsiteY47" fmla="*/ 1703138 h 4151520"/>
              <a:gd name="connsiteX48" fmla="*/ 4063377 w 4150203"/>
              <a:gd name="connsiteY48" fmla="*/ 1788364 h 4151520"/>
              <a:gd name="connsiteX49" fmla="*/ 3927297 w 4150203"/>
              <a:gd name="connsiteY49" fmla="*/ 1817885 h 4151520"/>
              <a:gd name="connsiteX50" fmla="*/ 3871237 w 4150203"/>
              <a:gd name="connsiteY50" fmla="*/ 1894042 h 4151520"/>
              <a:gd name="connsiteX51" fmla="*/ 3878513 w 4150203"/>
              <a:gd name="connsiteY51" fmla="*/ 1995655 h 4151520"/>
              <a:gd name="connsiteX52" fmla="*/ 3944842 w 4150203"/>
              <a:gd name="connsiteY52" fmla="*/ 2063039 h 4151520"/>
              <a:gd name="connsiteX53" fmla="*/ 4083704 w 4150203"/>
              <a:gd name="connsiteY53" fmla="*/ 2073094 h 4151520"/>
              <a:gd name="connsiteX54" fmla="*/ 4150033 w 4150203"/>
              <a:gd name="connsiteY54" fmla="*/ 2149465 h 4151520"/>
              <a:gd name="connsiteX55" fmla="*/ 4139550 w 4150203"/>
              <a:gd name="connsiteY55" fmla="*/ 2294075 h 4151520"/>
              <a:gd name="connsiteX56" fmla="*/ 4139527 w 4150203"/>
              <a:gd name="connsiteY56" fmla="*/ 2294439 h 4151520"/>
              <a:gd name="connsiteX57" fmla="*/ 4063163 w 4150203"/>
              <a:gd name="connsiteY57" fmla="*/ 2360178 h 4151520"/>
              <a:gd name="connsiteX58" fmla="*/ 3924301 w 4150203"/>
              <a:gd name="connsiteY58" fmla="*/ 2350337 h 4151520"/>
              <a:gd name="connsiteX59" fmla="*/ 3849200 w 4150203"/>
              <a:gd name="connsiteY59" fmla="*/ 2407670 h 4151520"/>
              <a:gd name="connsiteX60" fmla="*/ 3827804 w 4150203"/>
              <a:gd name="connsiteY60" fmla="*/ 2507143 h 4151520"/>
              <a:gd name="connsiteX61" fmla="*/ 3872307 w 4150203"/>
              <a:gd name="connsiteY61" fmla="*/ 2590573 h 4151520"/>
              <a:gd name="connsiteX62" fmla="*/ 4002612 w 4150203"/>
              <a:gd name="connsiteY62" fmla="*/ 2639134 h 4151520"/>
              <a:gd name="connsiteX63" fmla="*/ 4002740 w 4150203"/>
              <a:gd name="connsiteY63" fmla="*/ 2639176 h 4151520"/>
              <a:gd name="connsiteX64" fmla="*/ 4045404 w 4150203"/>
              <a:gd name="connsiteY64" fmla="*/ 2731119 h 4151520"/>
              <a:gd name="connsiteX65" fmla="*/ 3994695 w 4150203"/>
              <a:gd name="connsiteY65" fmla="*/ 2866960 h 4151520"/>
              <a:gd name="connsiteX66" fmla="*/ 3994353 w 4150203"/>
              <a:gd name="connsiteY66" fmla="*/ 2867901 h 4151520"/>
              <a:gd name="connsiteX67" fmla="*/ 3902691 w 4150203"/>
              <a:gd name="connsiteY67" fmla="*/ 2909744 h 4151520"/>
              <a:gd name="connsiteX68" fmla="*/ 3772600 w 4150203"/>
              <a:gd name="connsiteY68" fmla="*/ 2861183 h 4151520"/>
              <a:gd name="connsiteX69" fmla="*/ 3684234 w 4150203"/>
              <a:gd name="connsiteY69" fmla="*/ 2894771 h 4151520"/>
              <a:gd name="connsiteX70" fmla="*/ 3635237 w 4150203"/>
              <a:gd name="connsiteY70" fmla="*/ 2983976 h 4151520"/>
              <a:gd name="connsiteX71" fmla="*/ 3654493 w 4150203"/>
              <a:gd name="connsiteY71" fmla="*/ 3076819 h 4151520"/>
              <a:gd name="connsiteX72" fmla="*/ 3765967 w 4150203"/>
              <a:gd name="connsiteY72" fmla="*/ 3160247 h 4151520"/>
              <a:gd name="connsiteX73" fmla="*/ 3780303 w 4150203"/>
              <a:gd name="connsiteY73" fmla="*/ 3260363 h 4151520"/>
              <a:gd name="connsiteX74" fmla="*/ 3693434 w 4150203"/>
              <a:gd name="connsiteY74" fmla="*/ 3376310 h 4151520"/>
              <a:gd name="connsiteX75" fmla="*/ 3593300 w 4150203"/>
              <a:gd name="connsiteY75" fmla="*/ 3390856 h 4151520"/>
              <a:gd name="connsiteX76" fmla="*/ 3481611 w 4150203"/>
              <a:gd name="connsiteY76" fmla="*/ 3307213 h 4151520"/>
              <a:gd name="connsiteX77" fmla="*/ 3386396 w 4150203"/>
              <a:gd name="connsiteY77" fmla="*/ 3315770 h 4151520"/>
              <a:gd name="connsiteX78" fmla="*/ 3351947 w 4150203"/>
              <a:gd name="connsiteY78" fmla="*/ 3351279 h 4151520"/>
              <a:gd name="connsiteX79" fmla="*/ 3316429 w 4150203"/>
              <a:gd name="connsiteY79" fmla="*/ 3385722 h 4151520"/>
              <a:gd name="connsiteX80" fmla="*/ 3307872 w 4150203"/>
              <a:gd name="connsiteY80" fmla="*/ 3480916 h 4151520"/>
              <a:gd name="connsiteX81" fmla="*/ 3391316 w 4150203"/>
              <a:gd name="connsiteY81" fmla="*/ 3592585 h 4151520"/>
              <a:gd name="connsiteX82" fmla="*/ 3392043 w 4150203"/>
              <a:gd name="connsiteY82" fmla="*/ 3593548 h 4151520"/>
              <a:gd name="connsiteX83" fmla="*/ 3377623 w 4150203"/>
              <a:gd name="connsiteY83" fmla="*/ 3693556 h 4151520"/>
              <a:gd name="connsiteX84" fmla="*/ 3261654 w 4150203"/>
              <a:gd name="connsiteY84" fmla="*/ 3780408 h 4151520"/>
              <a:gd name="connsiteX85" fmla="*/ 3261526 w 4150203"/>
              <a:gd name="connsiteY85" fmla="*/ 3780516 h 4151520"/>
              <a:gd name="connsiteX86" fmla="*/ 3161520 w 4150203"/>
              <a:gd name="connsiteY86" fmla="*/ 3765863 h 4151520"/>
              <a:gd name="connsiteX87" fmla="*/ 3078073 w 4150203"/>
              <a:gd name="connsiteY87" fmla="*/ 3654621 h 4151520"/>
              <a:gd name="connsiteX88" fmla="*/ 2985213 w 4150203"/>
              <a:gd name="connsiteY88" fmla="*/ 3635370 h 4151520"/>
              <a:gd name="connsiteX89" fmla="*/ 2895989 w 4150203"/>
              <a:gd name="connsiteY89" fmla="*/ 3684358 h 4151520"/>
              <a:gd name="connsiteX90" fmla="*/ 2862397 w 4150203"/>
              <a:gd name="connsiteY90" fmla="*/ 3772706 h 4151520"/>
              <a:gd name="connsiteX91" fmla="*/ 2910967 w 4150203"/>
              <a:gd name="connsiteY91" fmla="*/ 3902773 h 4151520"/>
              <a:gd name="connsiteX92" fmla="*/ 2911309 w 4150203"/>
              <a:gd name="connsiteY92" fmla="*/ 3903714 h 4151520"/>
              <a:gd name="connsiteX93" fmla="*/ 2868175 w 4150203"/>
              <a:gd name="connsiteY93" fmla="*/ 3994758 h 4151520"/>
              <a:gd name="connsiteX94" fmla="*/ 2732522 w 4150203"/>
              <a:gd name="connsiteY94" fmla="*/ 4045459 h 4151520"/>
              <a:gd name="connsiteX95" fmla="*/ 2732394 w 4150203"/>
              <a:gd name="connsiteY95" fmla="*/ 4045502 h 4151520"/>
              <a:gd name="connsiteX96" fmla="*/ 2640517 w 4150203"/>
              <a:gd name="connsiteY96" fmla="*/ 4002673 h 4151520"/>
              <a:gd name="connsiteX97" fmla="*/ 2591947 w 4150203"/>
              <a:gd name="connsiteY97" fmla="*/ 3872395 h 4151520"/>
              <a:gd name="connsiteX98" fmla="*/ 2508501 w 4150203"/>
              <a:gd name="connsiteY98" fmla="*/ 3827899 h 4151520"/>
              <a:gd name="connsiteX99" fmla="*/ 2409008 w 4150203"/>
              <a:gd name="connsiteY99" fmla="*/ 3849291 h 4151520"/>
              <a:gd name="connsiteX100" fmla="*/ 2352521 w 4150203"/>
              <a:gd name="connsiteY100" fmla="*/ 3925661 h 4151520"/>
              <a:gd name="connsiteX101" fmla="*/ 2362363 w 4150203"/>
              <a:gd name="connsiteY101" fmla="*/ 4064497 h 4151520"/>
              <a:gd name="connsiteX102" fmla="*/ 2362385 w 4150203"/>
              <a:gd name="connsiteY102" fmla="*/ 4064861 h 4151520"/>
              <a:gd name="connsiteX103" fmla="*/ 2296248 w 4150203"/>
              <a:gd name="connsiteY103" fmla="*/ 4140867 h 4151520"/>
              <a:gd name="connsiteX104" fmla="*/ 2151609 w 4150203"/>
              <a:gd name="connsiteY104" fmla="*/ 4151350 h 4151520"/>
              <a:gd name="connsiteX105" fmla="*/ 2075225 w 4150203"/>
              <a:gd name="connsiteY105" fmla="*/ 4085035 h 4151520"/>
              <a:gd name="connsiteX106" fmla="*/ 2065167 w 4150203"/>
              <a:gd name="connsiteY106" fmla="*/ 3946198 h 4151520"/>
              <a:gd name="connsiteX107" fmla="*/ 1997769 w 4150203"/>
              <a:gd name="connsiteY107" fmla="*/ 3879883 h 4151520"/>
              <a:gd name="connsiteX108" fmla="*/ 1896136 w 4150203"/>
              <a:gd name="connsiteY108" fmla="*/ 3872609 h 4151520"/>
              <a:gd name="connsiteX109" fmla="*/ 1819965 w 4150203"/>
              <a:gd name="connsiteY109" fmla="*/ 3928657 h 4151520"/>
              <a:gd name="connsiteX110" fmla="*/ 1790438 w 4150203"/>
              <a:gd name="connsiteY110" fmla="*/ 4064713 h 4151520"/>
              <a:gd name="connsiteX111" fmla="*/ 1790310 w 4150203"/>
              <a:gd name="connsiteY111" fmla="*/ 4065311 h 4151520"/>
              <a:gd name="connsiteX112" fmla="*/ 1704851 w 4150203"/>
              <a:gd name="connsiteY112" fmla="*/ 4119262 h 4151520"/>
              <a:gd name="connsiteX113" fmla="*/ 1563421 w 4150203"/>
              <a:gd name="connsiteY113" fmla="*/ 4088670 h 4151520"/>
              <a:gd name="connsiteX114" fmla="*/ 1563079 w 4150203"/>
              <a:gd name="connsiteY114" fmla="*/ 4088607 h 4151520"/>
              <a:gd name="connsiteX115" fmla="*/ 1508647 w 4150203"/>
              <a:gd name="connsiteY115" fmla="*/ 4003101 h 4151520"/>
              <a:gd name="connsiteX116" fmla="*/ 1538175 w 4150203"/>
              <a:gd name="connsiteY116" fmla="*/ 3867261 h 4151520"/>
              <a:gd name="connsiteX117" fmla="*/ 1492171 w 4150203"/>
              <a:gd name="connsiteY117" fmla="*/ 3784686 h 4151520"/>
              <a:gd name="connsiteX118" fmla="*/ 1396745 w 4150203"/>
              <a:gd name="connsiteY118" fmla="*/ 3748963 h 4151520"/>
              <a:gd name="connsiteX119" fmla="*/ 1307735 w 4150203"/>
              <a:gd name="connsiteY119" fmla="*/ 3781265 h 4151520"/>
              <a:gd name="connsiteX120" fmla="*/ 1241193 w 4150203"/>
              <a:gd name="connsiteY120" fmla="*/ 3903201 h 4151520"/>
              <a:gd name="connsiteX121" fmla="*/ 1144051 w 4150203"/>
              <a:gd name="connsiteY121" fmla="*/ 3931866 h 4151520"/>
              <a:gd name="connsiteX122" fmla="*/ 1016958 w 4150203"/>
              <a:gd name="connsiteY122" fmla="*/ 3862342 h 4151520"/>
              <a:gd name="connsiteX123" fmla="*/ 988288 w 4150203"/>
              <a:gd name="connsiteY123" fmla="*/ 3765221 h 4151520"/>
              <a:gd name="connsiteX124" fmla="*/ 1054616 w 4150203"/>
              <a:gd name="connsiteY124" fmla="*/ 3644782 h 4151520"/>
              <a:gd name="connsiteX125" fmla="*/ 1033220 w 4150203"/>
              <a:gd name="connsiteY125" fmla="*/ 3552795 h 4151520"/>
              <a:gd name="connsiteX126" fmla="*/ 951912 w 4150203"/>
              <a:gd name="connsiteY126" fmla="*/ 3491399 h 4151520"/>
              <a:gd name="connsiteX127" fmla="*/ 857341 w 4150203"/>
              <a:gd name="connsiteY127" fmla="*/ 3497174 h 4151520"/>
              <a:gd name="connsiteX128" fmla="*/ 758703 w 4150203"/>
              <a:gd name="connsiteY128" fmla="*/ 3596008 h 4151520"/>
              <a:gd name="connsiteX129" fmla="*/ 657284 w 4150203"/>
              <a:gd name="connsiteY129" fmla="*/ 3596008 h 4151520"/>
              <a:gd name="connsiteX130" fmla="*/ 555009 w 4150203"/>
              <a:gd name="connsiteY130" fmla="*/ 3493537 h 4151520"/>
              <a:gd name="connsiteX131" fmla="*/ 554861 w 4150203"/>
              <a:gd name="connsiteY131" fmla="*/ 3493389 h 4151520"/>
              <a:gd name="connsiteX132" fmla="*/ 555009 w 4150203"/>
              <a:gd name="connsiteY132" fmla="*/ 3392354 h 4151520"/>
              <a:gd name="connsiteX133" fmla="*/ 653647 w 4150203"/>
              <a:gd name="connsiteY133" fmla="*/ 3293521 h 4151520"/>
              <a:gd name="connsiteX134" fmla="*/ 659424 w 4150203"/>
              <a:gd name="connsiteY134" fmla="*/ 3198968 h 4151520"/>
              <a:gd name="connsiteX135" fmla="*/ 598017 w 4150203"/>
              <a:gd name="connsiteY135" fmla="*/ 3117891 h 4151520"/>
              <a:gd name="connsiteX136" fmla="*/ 506012 w 4150203"/>
              <a:gd name="connsiteY136" fmla="*/ 3096498 h 4151520"/>
              <a:gd name="connsiteX137" fmla="*/ 383838 w 4150203"/>
              <a:gd name="connsiteY137" fmla="*/ 3163243 h 4151520"/>
              <a:gd name="connsiteX138" fmla="*/ 383647 w 4150203"/>
              <a:gd name="connsiteY138" fmla="*/ 3163348 h 4151520"/>
              <a:gd name="connsiteX139" fmla="*/ 286699 w 4150203"/>
              <a:gd name="connsiteY139" fmla="*/ 3134791 h 4151520"/>
              <a:gd name="connsiteX140" fmla="*/ 217375 w 4150203"/>
              <a:gd name="connsiteY140" fmla="*/ 3007722 h 4151520"/>
              <a:gd name="connsiteX141" fmla="*/ 217332 w 4150203"/>
              <a:gd name="connsiteY141" fmla="*/ 3007657 h 4151520"/>
              <a:gd name="connsiteX142" fmla="*/ 245831 w 4150203"/>
              <a:gd name="connsiteY142" fmla="*/ 2910387 h 4151520"/>
              <a:gd name="connsiteX143" fmla="*/ 367791 w 4150203"/>
              <a:gd name="connsiteY143" fmla="*/ 2843856 h 4151520"/>
              <a:gd name="connsiteX144" fmla="*/ 401383 w 4150203"/>
              <a:gd name="connsiteY144" fmla="*/ 2753581 h 4151520"/>
              <a:gd name="connsiteX145" fmla="*/ 365651 w 4150203"/>
              <a:gd name="connsiteY145" fmla="*/ 2658171 h 4151520"/>
              <a:gd name="connsiteX146" fmla="*/ 283062 w 4150203"/>
              <a:gd name="connsiteY146" fmla="*/ 2612392 h 4151520"/>
              <a:gd name="connsiteX147" fmla="*/ 147407 w 4150203"/>
              <a:gd name="connsiteY147" fmla="*/ 2641913 h 4151520"/>
              <a:gd name="connsiteX148" fmla="*/ 147065 w 4150203"/>
              <a:gd name="connsiteY148" fmla="*/ 2641978 h 4151520"/>
              <a:gd name="connsiteX149" fmla="*/ 61823 w 4150203"/>
              <a:gd name="connsiteY149" fmla="*/ 2587150 h 4151520"/>
              <a:gd name="connsiteX150" fmla="*/ 32081 w 4150203"/>
              <a:gd name="connsiteY150" fmla="*/ 2446175 h 4151520"/>
              <a:gd name="connsiteX151" fmla="*/ 32016 w 4150203"/>
              <a:gd name="connsiteY151" fmla="*/ 2445833 h 4151520"/>
              <a:gd name="connsiteX152" fmla="*/ 86856 w 4150203"/>
              <a:gd name="connsiteY152" fmla="*/ 2360606 h 4151520"/>
              <a:gd name="connsiteX153" fmla="*/ 222722 w 4150203"/>
              <a:gd name="connsiteY153" fmla="*/ 2331085 h 4151520"/>
              <a:gd name="connsiteX154" fmla="*/ 278782 w 4150203"/>
              <a:gd name="connsiteY154" fmla="*/ 2254929 h 4151520"/>
              <a:gd name="connsiteX155" fmla="*/ 271508 w 4150203"/>
              <a:gd name="connsiteY155" fmla="*/ 2153316 h 4151520"/>
              <a:gd name="connsiteX156" fmla="*/ 205393 w 4150203"/>
              <a:gd name="connsiteY156" fmla="*/ 2085929 h 4151520"/>
              <a:gd name="connsiteX157" fmla="*/ 66531 w 4150203"/>
              <a:gd name="connsiteY157" fmla="*/ 2076090 h 4151520"/>
              <a:gd name="connsiteX158" fmla="*/ 66166 w 4150203"/>
              <a:gd name="connsiteY158" fmla="*/ 2076067 h 4151520"/>
              <a:gd name="connsiteX159" fmla="*/ 200 w 4150203"/>
              <a:gd name="connsiteY159" fmla="*/ 1999505 h 4151520"/>
              <a:gd name="connsiteX160" fmla="*/ 10472 w 4150203"/>
              <a:gd name="connsiteY160" fmla="*/ 1855107 h 4151520"/>
              <a:gd name="connsiteX161" fmla="*/ 87070 w 4150203"/>
              <a:gd name="connsiteY161" fmla="*/ 1788792 h 4151520"/>
              <a:gd name="connsiteX162" fmla="*/ 225718 w 4150203"/>
              <a:gd name="connsiteY162" fmla="*/ 1798631 h 4151520"/>
              <a:gd name="connsiteX163" fmla="*/ 301035 w 4150203"/>
              <a:gd name="connsiteY163" fmla="*/ 1741514 h 4151520"/>
              <a:gd name="connsiteX164" fmla="*/ 322431 w 4150203"/>
              <a:gd name="connsiteY164" fmla="*/ 1641826 h 4151520"/>
              <a:gd name="connsiteX165" fmla="*/ 277713 w 4150203"/>
              <a:gd name="connsiteY165" fmla="*/ 1558611 h 4151520"/>
              <a:gd name="connsiteX166" fmla="*/ 147407 w 4150203"/>
              <a:gd name="connsiteY166" fmla="*/ 1509837 h 4151520"/>
              <a:gd name="connsiteX167" fmla="*/ 146466 w 4150203"/>
              <a:gd name="connsiteY167" fmla="*/ 1509495 h 4151520"/>
              <a:gd name="connsiteX168" fmla="*/ 104615 w 4150203"/>
              <a:gd name="connsiteY168" fmla="*/ 1417850 h 4151520"/>
              <a:gd name="connsiteX169" fmla="*/ 155111 w 4150203"/>
              <a:gd name="connsiteY169" fmla="*/ 1282224 h 4151520"/>
              <a:gd name="connsiteX170" fmla="*/ 247330 w 4150203"/>
              <a:gd name="connsiteY170" fmla="*/ 1239438 h 4151520"/>
              <a:gd name="connsiteX171" fmla="*/ 376778 w 4150203"/>
              <a:gd name="connsiteY171" fmla="*/ 1288640 h 4151520"/>
              <a:gd name="connsiteX172" fmla="*/ 464930 w 4150203"/>
              <a:gd name="connsiteY172" fmla="*/ 1255055 h 4151520"/>
              <a:gd name="connsiteX173" fmla="*/ 514143 w 4150203"/>
              <a:gd name="connsiteY173" fmla="*/ 1165849 h 4151520"/>
              <a:gd name="connsiteX174" fmla="*/ 494885 w 4150203"/>
              <a:gd name="connsiteY174" fmla="*/ 1073221 h 4151520"/>
              <a:gd name="connsiteX175" fmla="*/ 383410 w 4150203"/>
              <a:gd name="connsiteY175" fmla="*/ 989792 h 4151520"/>
              <a:gd name="connsiteX176" fmla="*/ 369074 w 4150203"/>
              <a:gd name="connsiteY176" fmla="*/ 889462 h 4151520"/>
              <a:gd name="connsiteX177" fmla="*/ 455730 w 4150203"/>
              <a:gd name="connsiteY177" fmla="*/ 773515 h 4151520"/>
              <a:gd name="connsiteX178" fmla="*/ 556078 w 4150203"/>
              <a:gd name="connsiteY178" fmla="*/ 759184 h 4151520"/>
              <a:gd name="connsiteX179" fmla="*/ 667555 w 4150203"/>
              <a:gd name="connsiteY179" fmla="*/ 842826 h 4151520"/>
              <a:gd name="connsiteX180" fmla="*/ 762981 w 4150203"/>
              <a:gd name="connsiteY180" fmla="*/ 834056 h 4151520"/>
              <a:gd name="connsiteX181" fmla="*/ 797217 w 4150203"/>
              <a:gd name="connsiteY181" fmla="*/ 798544 h 4151520"/>
              <a:gd name="connsiteX182" fmla="*/ 832735 w 4150203"/>
              <a:gd name="connsiteY182" fmla="*/ 764317 h 4151520"/>
              <a:gd name="connsiteX183" fmla="*/ 841508 w 4150203"/>
              <a:gd name="connsiteY183" fmla="*/ 668907 h 4151520"/>
              <a:gd name="connsiteX184" fmla="*/ 757848 w 4150203"/>
              <a:gd name="connsiteY184" fmla="*/ 557455 h 4151520"/>
              <a:gd name="connsiteX185" fmla="*/ 772182 w 4150203"/>
              <a:gd name="connsiteY185" fmla="*/ 457124 h 4151520"/>
              <a:gd name="connsiteX186" fmla="*/ 888151 w 4150203"/>
              <a:gd name="connsiteY186" fmla="*/ 370486 h 4151520"/>
              <a:gd name="connsiteX187" fmla="*/ 888259 w 4150203"/>
              <a:gd name="connsiteY187" fmla="*/ 370410 h 4151520"/>
              <a:gd name="connsiteX188" fmla="*/ 988288 w 4150203"/>
              <a:gd name="connsiteY188" fmla="*/ 384818 h 4151520"/>
              <a:gd name="connsiteX189" fmla="*/ 1072162 w 4150203"/>
              <a:gd name="connsiteY189" fmla="*/ 496273 h 4151520"/>
              <a:gd name="connsiteX190" fmla="*/ 1165022 w 4150203"/>
              <a:gd name="connsiteY190" fmla="*/ 515527 h 4151520"/>
              <a:gd name="connsiteX191" fmla="*/ 1254243 w 4150203"/>
              <a:gd name="connsiteY191" fmla="*/ 466322 h 4151520"/>
              <a:gd name="connsiteX192" fmla="*/ 1287835 w 4150203"/>
              <a:gd name="connsiteY192" fmla="*/ 378188 h 4151520"/>
              <a:gd name="connsiteX193" fmla="*/ 1238838 w 4150203"/>
              <a:gd name="connsiteY193" fmla="*/ 248337 h 4151520"/>
              <a:gd name="connsiteX194" fmla="*/ 1281631 w 4150203"/>
              <a:gd name="connsiteY194" fmla="*/ 156136 h 4151520"/>
              <a:gd name="connsiteX195" fmla="*/ 1417283 w 4150203"/>
              <a:gd name="connsiteY195" fmla="*/ 105649 h 4151520"/>
              <a:gd name="connsiteX196" fmla="*/ 1417671 w 4150203"/>
              <a:gd name="connsiteY196" fmla="*/ 105507 h 4151520"/>
              <a:gd name="connsiteX197" fmla="*/ 1509503 w 4150203"/>
              <a:gd name="connsiteY197" fmla="*/ 148434 h 4151520"/>
              <a:gd name="connsiteX198" fmla="*/ 1558072 w 4150203"/>
              <a:gd name="connsiteY198" fmla="*/ 276789 h 4151520"/>
              <a:gd name="connsiteX199" fmla="*/ 1641091 w 4150203"/>
              <a:gd name="connsiteY199" fmla="*/ 322353 h 4151520"/>
              <a:gd name="connsiteX200" fmla="*/ 1740797 w 4150203"/>
              <a:gd name="connsiteY200" fmla="*/ 300962 h 4151520"/>
              <a:gd name="connsiteX201" fmla="*/ 1797926 w 4150203"/>
              <a:gd name="connsiteY201" fmla="*/ 225660 h 4151520"/>
              <a:gd name="connsiteX202" fmla="*/ 1788084 w 4150203"/>
              <a:gd name="connsiteY202" fmla="*/ 87039 h 4151520"/>
              <a:gd name="connsiteX203" fmla="*/ 1854413 w 4150203"/>
              <a:gd name="connsiteY203" fmla="*/ 10455 h 4151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</a:cxnLst>
            <a:rect l="l" t="t" r="r" b="b"/>
            <a:pathLst>
              <a:path w="4150203" h="4151520">
                <a:moveTo>
                  <a:pt x="1998838" y="185"/>
                </a:moveTo>
                <a:cubicBezTo>
                  <a:pt x="2038293" y="-2632"/>
                  <a:pt x="2072591" y="27048"/>
                  <a:pt x="2075438" y="66503"/>
                </a:cubicBezTo>
                <a:lnTo>
                  <a:pt x="2085280" y="205338"/>
                </a:lnTo>
                <a:cubicBezTo>
                  <a:pt x="2087742" y="241270"/>
                  <a:pt x="2116691" y="269679"/>
                  <a:pt x="2152680" y="271439"/>
                </a:cubicBezTo>
                <a:cubicBezTo>
                  <a:pt x="2186699" y="272938"/>
                  <a:pt x="2220505" y="275503"/>
                  <a:pt x="2254313" y="278713"/>
                </a:cubicBezTo>
                <a:cubicBezTo>
                  <a:pt x="2290194" y="282116"/>
                  <a:pt x="2322931" y="258113"/>
                  <a:pt x="2330483" y="222879"/>
                </a:cubicBezTo>
                <a:lnTo>
                  <a:pt x="2360011" y="86825"/>
                </a:lnTo>
                <a:cubicBezTo>
                  <a:pt x="2368547" y="48089"/>
                  <a:pt x="2406847" y="23578"/>
                  <a:pt x="2445595" y="32060"/>
                </a:cubicBezTo>
                <a:lnTo>
                  <a:pt x="2587025" y="62866"/>
                </a:lnTo>
                <a:cubicBezTo>
                  <a:pt x="2587133" y="62888"/>
                  <a:pt x="2587261" y="62915"/>
                  <a:pt x="2587367" y="62940"/>
                </a:cubicBezTo>
                <a:cubicBezTo>
                  <a:pt x="2626009" y="71519"/>
                  <a:pt x="2650381" y="109794"/>
                  <a:pt x="2641802" y="148434"/>
                </a:cubicBezTo>
                <a:lnTo>
                  <a:pt x="2611631" y="283419"/>
                </a:lnTo>
                <a:cubicBezTo>
                  <a:pt x="2603630" y="318586"/>
                  <a:pt x="2623356" y="354143"/>
                  <a:pt x="2657421" y="365994"/>
                </a:cubicBezTo>
                <a:cubicBezTo>
                  <a:pt x="2688659" y="377116"/>
                  <a:pt x="2721395" y="388882"/>
                  <a:pt x="2752849" y="401718"/>
                </a:cubicBezTo>
                <a:cubicBezTo>
                  <a:pt x="2786419" y="415174"/>
                  <a:pt x="2824739" y="401268"/>
                  <a:pt x="2841857" y="369415"/>
                </a:cubicBezTo>
                <a:lnTo>
                  <a:pt x="2908613" y="247479"/>
                </a:lnTo>
                <a:cubicBezTo>
                  <a:pt x="2908658" y="247416"/>
                  <a:pt x="2908678" y="247349"/>
                  <a:pt x="2908721" y="247286"/>
                </a:cubicBezTo>
                <a:cubicBezTo>
                  <a:pt x="2927720" y="212692"/>
                  <a:pt x="2971156" y="200040"/>
                  <a:pt x="3005754" y="219028"/>
                </a:cubicBezTo>
                <a:lnTo>
                  <a:pt x="3132848" y="288338"/>
                </a:lnTo>
                <a:cubicBezTo>
                  <a:pt x="3132913" y="288377"/>
                  <a:pt x="3132976" y="288410"/>
                  <a:pt x="3133041" y="288446"/>
                </a:cubicBezTo>
                <a:cubicBezTo>
                  <a:pt x="3167639" y="307432"/>
                  <a:pt x="3180305" y="350866"/>
                  <a:pt x="3161306" y="385459"/>
                </a:cubicBezTo>
                <a:lnTo>
                  <a:pt x="3094548" y="507611"/>
                </a:lnTo>
                <a:cubicBezTo>
                  <a:pt x="3077304" y="539259"/>
                  <a:pt x="3086504" y="578803"/>
                  <a:pt x="3115946" y="599596"/>
                </a:cubicBezTo>
                <a:cubicBezTo>
                  <a:pt x="3143333" y="619278"/>
                  <a:pt x="3170507" y="639600"/>
                  <a:pt x="3197038" y="660992"/>
                </a:cubicBezTo>
                <a:cubicBezTo>
                  <a:pt x="3225452" y="683340"/>
                  <a:pt x="3266126" y="680855"/>
                  <a:pt x="3291609" y="655217"/>
                </a:cubicBezTo>
                <a:lnTo>
                  <a:pt x="3390461" y="556599"/>
                </a:lnTo>
                <a:cubicBezTo>
                  <a:pt x="3390503" y="556552"/>
                  <a:pt x="3390546" y="556505"/>
                  <a:pt x="3390611" y="556460"/>
                </a:cubicBezTo>
                <a:cubicBezTo>
                  <a:pt x="3418555" y="528593"/>
                  <a:pt x="3463787" y="528656"/>
                  <a:pt x="3491667" y="556599"/>
                </a:cubicBezTo>
                <a:lnTo>
                  <a:pt x="3594155" y="658640"/>
                </a:lnTo>
                <a:cubicBezTo>
                  <a:pt x="3621949" y="686727"/>
                  <a:pt x="3621949" y="731948"/>
                  <a:pt x="3594155" y="760039"/>
                </a:cubicBezTo>
                <a:lnTo>
                  <a:pt x="3495303" y="858656"/>
                </a:lnTo>
                <a:cubicBezTo>
                  <a:pt x="3469669" y="884144"/>
                  <a:pt x="3467167" y="924794"/>
                  <a:pt x="3489526" y="953212"/>
                </a:cubicBezTo>
                <a:cubicBezTo>
                  <a:pt x="3510922" y="979951"/>
                  <a:pt x="3531463" y="1006906"/>
                  <a:pt x="3550935" y="1034502"/>
                </a:cubicBezTo>
                <a:cubicBezTo>
                  <a:pt x="3571730" y="1063939"/>
                  <a:pt x="3611293" y="1073135"/>
                  <a:pt x="3642938" y="1055894"/>
                </a:cubicBezTo>
                <a:lnTo>
                  <a:pt x="3765112" y="989149"/>
                </a:lnTo>
                <a:cubicBezTo>
                  <a:pt x="3765198" y="989101"/>
                  <a:pt x="3765283" y="989052"/>
                  <a:pt x="3765391" y="989002"/>
                </a:cubicBezTo>
                <a:cubicBezTo>
                  <a:pt x="3800095" y="970215"/>
                  <a:pt x="3843465" y="983115"/>
                  <a:pt x="3862251" y="1017814"/>
                </a:cubicBezTo>
                <a:lnTo>
                  <a:pt x="3931789" y="1144885"/>
                </a:lnTo>
                <a:cubicBezTo>
                  <a:pt x="3950662" y="1179625"/>
                  <a:pt x="3937823" y="1223074"/>
                  <a:pt x="3903119" y="1242006"/>
                </a:cubicBezTo>
                <a:lnTo>
                  <a:pt x="3781159" y="1308535"/>
                </a:lnTo>
                <a:cubicBezTo>
                  <a:pt x="3749448" y="1325779"/>
                  <a:pt x="3735607" y="1363962"/>
                  <a:pt x="3748852" y="1397527"/>
                </a:cubicBezTo>
                <a:cubicBezTo>
                  <a:pt x="3761689" y="1429037"/>
                  <a:pt x="3773606" y="1460849"/>
                  <a:pt x="3784582" y="1492937"/>
                </a:cubicBezTo>
                <a:cubicBezTo>
                  <a:pt x="3796501" y="1526950"/>
                  <a:pt x="3831977" y="1546694"/>
                  <a:pt x="3867173" y="1538930"/>
                </a:cubicBezTo>
                <a:lnTo>
                  <a:pt x="4001757" y="1506627"/>
                </a:lnTo>
                <a:cubicBezTo>
                  <a:pt x="4002013" y="1506564"/>
                  <a:pt x="4002270" y="1506522"/>
                  <a:pt x="4002504" y="1506456"/>
                </a:cubicBezTo>
                <a:cubicBezTo>
                  <a:pt x="4041103" y="1498222"/>
                  <a:pt x="4079082" y="1522800"/>
                  <a:pt x="4087341" y="1561393"/>
                </a:cubicBezTo>
                <a:lnTo>
                  <a:pt x="4118154" y="1702796"/>
                </a:lnTo>
                <a:cubicBezTo>
                  <a:pt x="4118174" y="1702901"/>
                  <a:pt x="4118194" y="1703030"/>
                  <a:pt x="4118217" y="1703138"/>
                </a:cubicBezTo>
                <a:cubicBezTo>
                  <a:pt x="4126627" y="1741814"/>
                  <a:pt x="4102062" y="1779979"/>
                  <a:pt x="4063377" y="1788364"/>
                </a:cubicBezTo>
                <a:lnTo>
                  <a:pt x="3927297" y="1817885"/>
                </a:lnTo>
                <a:cubicBezTo>
                  <a:pt x="3891970" y="1825330"/>
                  <a:pt x="3867857" y="1858103"/>
                  <a:pt x="3871237" y="1894042"/>
                </a:cubicBezTo>
                <a:cubicBezTo>
                  <a:pt x="3874663" y="1927841"/>
                  <a:pt x="3877015" y="1961856"/>
                  <a:pt x="3878513" y="1995655"/>
                </a:cubicBezTo>
                <a:cubicBezTo>
                  <a:pt x="3880289" y="2031700"/>
                  <a:pt x="3908809" y="2060687"/>
                  <a:pt x="3944842" y="2063039"/>
                </a:cubicBezTo>
                <a:lnTo>
                  <a:pt x="4083704" y="2073094"/>
                </a:lnTo>
                <a:cubicBezTo>
                  <a:pt x="4123073" y="2075939"/>
                  <a:pt x="4152729" y="2110082"/>
                  <a:pt x="4150033" y="2149465"/>
                </a:cubicBezTo>
                <a:lnTo>
                  <a:pt x="4139550" y="2294075"/>
                </a:lnTo>
                <a:cubicBezTo>
                  <a:pt x="4139550" y="2294203"/>
                  <a:pt x="4139527" y="2294311"/>
                  <a:pt x="4139527" y="2294439"/>
                </a:cubicBezTo>
                <a:cubicBezTo>
                  <a:pt x="4136597" y="2333674"/>
                  <a:pt x="4102404" y="2363109"/>
                  <a:pt x="4063163" y="2360178"/>
                </a:cubicBezTo>
                <a:lnTo>
                  <a:pt x="3924301" y="2350337"/>
                </a:lnTo>
                <a:cubicBezTo>
                  <a:pt x="3888333" y="2347620"/>
                  <a:pt x="3856046" y="2372264"/>
                  <a:pt x="3849200" y="2407670"/>
                </a:cubicBezTo>
                <a:cubicBezTo>
                  <a:pt x="3843209" y="2441041"/>
                  <a:pt x="3835935" y="2474199"/>
                  <a:pt x="3827804" y="2507143"/>
                </a:cubicBezTo>
                <a:cubicBezTo>
                  <a:pt x="3819265" y="2542227"/>
                  <a:pt x="3838415" y="2578101"/>
                  <a:pt x="3872307" y="2590573"/>
                </a:cubicBezTo>
                <a:lnTo>
                  <a:pt x="4002612" y="2639134"/>
                </a:lnTo>
                <a:cubicBezTo>
                  <a:pt x="4002655" y="2639154"/>
                  <a:pt x="4002697" y="2639176"/>
                  <a:pt x="4002740" y="2639176"/>
                </a:cubicBezTo>
                <a:cubicBezTo>
                  <a:pt x="4039929" y="2652803"/>
                  <a:pt x="4059013" y="2693962"/>
                  <a:pt x="4045404" y="2731119"/>
                </a:cubicBezTo>
                <a:lnTo>
                  <a:pt x="3994695" y="2866960"/>
                </a:lnTo>
                <a:cubicBezTo>
                  <a:pt x="3994589" y="2867280"/>
                  <a:pt x="3994461" y="2867579"/>
                  <a:pt x="3994353" y="2867901"/>
                </a:cubicBezTo>
                <a:cubicBezTo>
                  <a:pt x="3980595" y="2904761"/>
                  <a:pt x="3939556" y="2923499"/>
                  <a:pt x="3902691" y="2909744"/>
                </a:cubicBezTo>
                <a:lnTo>
                  <a:pt x="3772600" y="2861183"/>
                </a:lnTo>
                <a:cubicBezTo>
                  <a:pt x="3738880" y="2848519"/>
                  <a:pt x="3701007" y="2862916"/>
                  <a:pt x="3684234" y="2894771"/>
                </a:cubicBezTo>
                <a:cubicBezTo>
                  <a:pt x="3668829" y="2924870"/>
                  <a:pt x="3652503" y="2954604"/>
                  <a:pt x="3635237" y="2983976"/>
                </a:cubicBezTo>
                <a:cubicBezTo>
                  <a:pt x="3617027" y="3015295"/>
                  <a:pt x="3625330" y="3055319"/>
                  <a:pt x="3654493" y="3076819"/>
                </a:cubicBezTo>
                <a:lnTo>
                  <a:pt x="3765967" y="3160247"/>
                </a:lnTo>
                <a:cubicBezTo>
                  <a:pt x="3797507" y="3183973"/>
                  <a:pt x="3803903" y="3228745"/>
                  <a:pt x="3780303" y="3260363"/>
                </a:cubicBezTo>
                <a:lnTo>
                  <a:pt x="3693434" y="3376310"/>
                </a:lnTo>
                <a:cubicBezTo>
                  <a:pt x="3669769" y="3407906"/>
                  <a:pt x="3624987" y="3414410"/>
                  <a:pt x="3593300" y="3390856"/>
                </a:cubicBezTo>
                <a:lnTo>
                  <a:pt x="3481611" y="3307213"/>
                </a:lnTo>
                <a:cubicBezTo>
                  <a:pt x="3452360" y="3285306"/>
                  <a:pt x="3411281" y="3288986"/>
                  <a:pt x="3386396" y="3315770"/>
                </a:cubicBezTo>
                <a:cubicBezTo>
                  <a:pt x="3375056" y="3327750"/>
                  <a:pt x="3363715" y="3339513"/>
                  <a:pt x="3351947" y="3351279"/>
                </a:cubicBezTo>
                <a:cubicBezTo>
                  <a:pt x="3340179" y="3363045"/>
                  <a:pt x="3328411" y="3374384"/>
                  <a:pt x="3316429" y="3385722"/>
                </a:cubicBezTo>
                <a:cubicBezTo>
                  <a:pt x="3289642" y="3410602"/>
                  <a:pt x="3285961" y="3451675"/>
                  <a:pt x="3307872" y="3480916"/>
                </a:cubicBezTo>
                <a:lnTo>
                  <a:pt x="3391316" y="3592585"/>
                </a:lnTo>
                <a:cubicBezTo>
                  <a:pt x="3391573" y="3592907"/>
                  <a:pt x="3391809" y="3593226"/>
                  <a:pt x="3392043" y="3593548"/>
                </a:cubicBezTo>
                <a:cubicBezTo>
                  <a:pt x="3415687" y="3625144"/>
                  <a:pt x="3409226" y="3669919"/>
                  <a:pt x="3377623" y="3693556"/>
                </a:cubicBezTo>
                <a:lnTo>
                  <a:pt x="3261654" y="3780408"/>
                </a:lnTo>
                <a:cubicBezTo>
                  <a:pt x="3261611" y="3780451"/>
                  <a:pt x="3261569" y="3780473"/>
                  <a:pt x="3261526" y="3780516"/>
                </a:cubicBezTo>
                <a:cubicBezTo>
                  <a:pt x="3229861" y="3804068"/>
                  <a:pt x="3185077" y="3797523"/>
                  <a:pt x="3161520" y="3765863"/>
                </a:cubicBezTo>
                <a:lnTo>
                  <a:pt x="3078073" y="3654621"/>
                </a:lnTo>
                <a:cubicBezTo>
                  <a:pt x="3056569" y="3625465"/>
                  <a:pt x="3016536" y="3617165"/>
                  <a:pt x="2985213" y="3635370"/>
                </a:cubicBezTo>
                <a:cubicBezTo>
                  <a:pt x="2955965" y="3652632"/>
                  <a:pt x="2926223" y="3668955"/>
                  <a:pt x="2895989" y="3684358"/>
                </a:cubicBezTo>
                <a:cubicBezTo>
                  <a:pt x="2864131" y="3701129"/>
                  <a:pt x="2849731" y="3738993"/>
                  <a:pt x="2862397" y="3772706"/>
                </a:cubicBezTo>
                <a:lnTo>
                  <a:pt x="2910967" y="3902773"/>
                </a:lnTo>
                <a:cubicBezTo>
                  <a:pt x="2911075" y="3903093"/>
                  <a:pt x="2911203" y="3903392"/>
                  <a:pt x="2911309" y="3903714"/>
                </a:cubicBezTo>
                <a:cubicBezTo>
                  <a:pt x="2924553" y="3940765"/>
                  <a:pt x="2905233" y="3981516"/>
                  <a:pt x="2868175" y="3994758"/>
                </a:cubicBezTo>
                <a:lnTo>
                  <a:pt x="2732522" y="4045459"/>
                </a:lnTo>
                <a:cubicBezTo>
                  <a:pt x="2732479" y="4045479"/>
                  <a:pt x="2732437" y="4045502"/>
                  <a:pt x="2732394" y="4045502"/>
                </a:cubicBezTo>
                <a:cubicBezTo>
                  <a:pt x="2695185" y="4059043"/>
                  <a:pt x="2654061" y="4039875"/>
                  <a:pt x="2640517" y="4002673"/>
                </a:cubicBezTo>
                <a:lnTo>
                  <a:pt x="2591947" y="3872395"/>
                </a:lnTo>
                <a:cubicBezTo>
                  <a:pt x="2579472" y="3838511"/>
                  <a:pt x="2543591" y="3819363"/>
                  <a:pt x="2508501" y="3827899"/>
                </a:cubicBezTo>
                <a:cubicBezTo>
                  <a:pt x="2475550" y="3835815"/>
                  <a:pt x="2442386" y="3843088"/>
                  <a:pt x="2409008" y="3849291"/>
                </a:cubicBezTo>
                <a:cubicBezTo>
                  <a:pt x="2373427" y="3856565"/>
                  <a:pt x="2349055" y="3889508"/>
                  <a:pt x="2352521" y="3925661"/>
                </a:cubicBezTo>
                <a:lnTo>
                  <a:pt x="2362363" y="4064497"/>
                </a:lnTo>
                <a:cubicBezTo>
                  <a:pt x="2362363" y="4064625"/>
                  <a:pt x="2362385" y="4064755"/>
                  <a:pt x="2362385" y="4064861"/>
                </a:cubicBezTo>
                <a:cubicBezTo>
                  <a:pt x="2365124" y="4104115"/>
                  <a:pt x="2335511" y="4138151"/>
                  <a:pt x="2296248" y="4140867"/>
                </a:cubicBezTo>
                <a:lnTo>
                  <a:pt x="2151609" y="4151350"/>
                </a:lnTo>
                <a:cubicBezTo>
                  <a:pt x="2112217" y="4154046"/>
                  <a:pt x="2078069" y="4124395"/>
                  <a:pt x="2075225" y="4085035"/>
                </a:cubicBezTo>
                <a:lnTo>
                  <a:pt x="2065167" y="3946198"/>
                </a:lnTo>
                <a:cubicBezTo>
                  <a:pt x="2062815" y="3910173"/>
                  <a:pt x="2033821" y="3881659"/>
                  <a:pt x="1997769" y="3879883"/>
                </a:cubicBezTo>
                <a:cubicBezTo>
                  <a:pt x="1963963" y="3878384"/>
                  <a:pt x="1929942" y="3876032"/>
                  <a:pt x="1896136" y="3872609"/>
                </a:cubicBezTo>
                <a:cubicBezTo>
                  <a:pt x="1860190" y="3869229"/>
                  <a:pt x="1827410" y="3893339"/>
                  <a:pt x="1819965" y="3928657"/>
                </a:cubicBezTo>
                <a:lnTo>
                  <a:pt x="1790438" y="4064713"/>
                </a:lnTo>
                <a:cubicBezTo>
                  <a:pt x="1790395" y="4064904"/>
                  <a:pt x="1790353" y="4065117"/>
                  <a:pt x="1790310" y="4065311"/>
                </a:cubicBezTo>
                <a:cubicBezTo>
                  <a:pt x="1781600" y="4103796"/>
                  <a:pt x="1743345" y="4127947"/>
                  <a:pt x="1704851" y="4119262"/>
                </a:cubicBezTo>
                <a:lnTo>
                  <a:pt x="1563421" y="4088670"/>
                </a:lnTo>
                <a:cubicBezTo>
                  <a:pt x="1563316" y="4088649"/>
                  <a:pt x="1563187" y="4088627"/>
                  <a:pt x="1563079" y="4088607"/>
                </a:cubicBezTo>
                <a:cubicBezTo>
                  <a:pt x="1524437" y="4080007"/>
                  <a:pt x="1500068" y="4041737"/>
                  <a:pt x="1508647" y="4003101"/>
                </a:cubicBezTo>
                <a:lnTo>
                  <a:pt x="1538175" y="3867261"/>
                </a:lnTo>
                <a:cubicBezTo>
                  <a:pt x="1545941" y="3832072"/>
                  <a:pt x="1526193" y="3796603"/>
                  <a:pt x="1492171" y="3784686"/>
                </a:cubicBezTo>
                <a:cubicBezTo>
                  <a:pt x="1460078" y="3773712"/>
                  <a:pt x="1428262" y="3761798"/>
                  <a:pt x="1396745" y="3748963"/>
                </a:cubicBezTo>
                <a:cubicBezTo>
                  <a:pt x="1363173" y="3735721"/>
                  <a:pt x="1324981" y="3749561"/>
                  <a:pt x="1307735" y="3781265"/>
                </a:cubicBezTo>
                <a:lnTo>
                  <a:pt x="1241193" y="3903201"/>
                </a:lnTo>
                <a:cubicBezTo>
                  <a:pt x="1222193" y="3937812"/>
                  <a:pt x="1178823" y="3950605"/>
                  <a:pt x="1144051" y="3931866"/>
                </a:cubicBezTo>
                <a:lnTo>
                  <a:pt x="1016958" y="3862342"/>
                </a:lnTo>
                <a:cubicBezTo>
                  <a:pt x="982252" y="3843408"/>
                  <a:pt x="969414" y="3799961"/>
                  <a:pt x="988288" y="3765221"/>
                </a:cubicBezTo>
                <a:lnTo>
                  <a:pt x="1054616" y="3644782"/>
                </a:lnTo>
                <a:cubicBezTo>
                  <a:pt x="1071860" y="3613144"/>
                  <a:pt x="1062660" y="3573588"/>
                  <a:pt x="1033220" y="3552795"/>
                </a:cubicBezTo>
                <a:cubicBezTo>
                  <a:pt x="1005617" y="3534185"/>
                  <a:pt x="978657" y="3512791"/>
                  <a:pt x="951912" y="3491399"/>
                </a:cubicBezTo>
                <a:cubicBezTo>
                  <a:pt x="923498" y="3469045"/>
                  <a:pt x="882824" y="3471527"/>
                  <a:pt x="857341" y="3497174"/>
                </a:cubicBezTo>
                <a:lnTo>
                  <a:pt x="758703" y="3596008"/>
                </a:lnTo>
                <a:cubicBezTo>
                  <a:pt x="730609" y="3623795"/>
                  <a:pt x="685377" y="3623795"/>
                  <a:pt x="657284" y="3596008"/>
                </a:cubicBezTo>
                <a:lnTo>
                  <a:pt x="555009" y="3493537"/>
                </a:lnTo>
                <a:cubicBezTo>
                  <a:pt x="554966" y="3493495"/>
                  <a:pt x="554923" y="3493452"/>
                  <a:pt x="554861" y="3493389"/>
                </a:cubicBezTo>
                <a:cubicBezTo>
                  <a:pt x="527001" y="3465451"/>
                  <a:pt x="527066" y="3420227"/>
                  <a:pt x="555009" y="3392354"/>
                </a:cubicBezTo>
                <a:lnTo>
                  <a:pt x="653647" y="3293521"/>
                </a:lnTo>
                <a:cubicBezTo>
                  <a:pt x="679301" y="3268042"/>
                  <a:pt x="681783" y="3227377"/>
                  <a:pt x="659424" y="3198968"/>
                </a:cubicBezTo>
                <a:cubicBezTo>
                  <a:pt x="638028" y="3172441"/>
                  <a:pt x="617701" y="3145274"/>
                  <a:pt x="598017" y="3117891"/>
                </a:cubicBezTo>
                <a:cubicBezTo>
                  <a:pt x="577220" y="3088456"/>
                  <a:pt x="537657" y="3079256"/>
                  <a:pt x="506012" y="3096498"/>
                </a:cubicBezTo>
                <a:lnTo>
                  <a:pt x="383838" y="3163243"/>
                </a:lnTo>
                <a:cubicBezTo>
                  <a:pt x="383775" y="3163285"/>
                  <a:pt x="383710" y="3163306"/>
                  <a:pt x="383647" y="3163348"/>
                </a:cubicBezTo>
                <a:cubicBezTo>
                  <a:pt x="348983" y="3182240"/>
                  <a:pt x="305590" y="3169447"/>
                  <a:pt x="286699" y="3134791"/>
                </a:cubicBezTo>
                <a:lnTo>
                  <a:pt x="217375" y="3007722"/>
                </a:lnTo>
                <a:cubicBezTo>
                  <a:pt x="217352" y="3007699"/>
                  <a:pt x="217352" y="3007679"/>
                  <a:pt x="217332" y="3007657"/>
                </a:cubicBezTo>
                <a:cubicBezTo>
                  <a:pt x="198331" y="2972917"/>
                  <a:pt x="211105" y="2929382"/>
                  <a:pt x="245831" y="2910387"/>
                </a:cubicBezTo>
                <a:lnTo>
                  <a:pt x="367791" y="2843856"/>
                </a:lnTo>
                <a:cubicBezTo>
                  <a:pt x="400805" y="2827105"/>
                  <a:pt x="415420" y="2787831"/>
                  <a:pt x="401383" y="2753581"/>
                </a:cubicBezTo>
                <a:cubicBezTo>
                  <a:pt x="388395" y="2722071"/>
                  <a:pt x="376499" y="2690260"/>
                  <a:pt x="365651" y="2658171"/>
                </a:cubicBezTo>
                <a:cubicBezTo>
                  <a:pt x="353797" y="2624116"/>
                  <a:pt x="318236" y="2604392"/>
                  <a:pt x="283062" y="2612392"/>
                </a:cubicBezTo>
                <a:lnTo>
                  <a:pt x="147407" y="2641913"/>
                </a:lnTo>
                <a:cubicBezTo>
                  <a:pt x="147301" y="2641936"/>
                  <a:pt x="147173" y="2641956"/>
                  <a:pt x="147065" y="2641978"/>
                </a:cubicBezTo>
                <a:cubicBezTo>
                  <a:pt x="108380" y="2650384"/>
                  <a:pt x="70211" y="2625826"/>
                  <a:pt x="61823" y="2587150"/>
                </a:cubicBezTo>
                <a:lnTo>
                  <a:pt x="32081" y="2446175"/>
                </a:lnTo>
                <a:cubicBezTo>
                  <a:pt x="32059" y="2446067"/>
                  <a:pt x="32039" y="2445938"/>
                  <a:pt x="32016" y="2445833"/>
                </a:cubicBezTo>
                <a:cubicBezTo>
                  <a:pt x="23608" y="2407154"/>
                  <a:pt x="48171" y="2368992"/>
                  <a:pt x="86856" y="2360606"/>
                </a:cubicBezTo>
                <a:lnTo>
                  <a:pt x="222722" y="2331085"/>
                </a:lnTo>
                <a:cubicBezTo>
                  <a:pt x="258049" y="2323641"/>
                  <a:pt x="282162" y="2290868"/>
                  <a:pt x="278782" y="2254929"/>
                </a:cubicBezTo>
                <a:cubicBezTo>
                  <a:pt x="275572" y="2221127"/>
                  <a:pt x="273004" y="2187328"/>
                  <a:pt x="271508" y="2153316"/>
                </a:cubicBezTo>
                <a:cubicBezTo>
                  <a:pt x="269752" y="2117334"/>
                  <a:pt x="241339" y="2088389"/>
                  <a:pt x="205393" y="2085929"/>
                </a:cubicBezTo>
                <a:lnTo>
                  <a:pt x="66531" y="2076090"/>
                </a:lnTo>
                <a:cubicBezTo>
                  <a:pt x="66400" y="2076090"/>
                  <a:pt x="66295" y="2076067"/>
                  <a:pt x="66166" y="2076067"/>
                </a:cubicBezTo>
                <a:cubicBezTo>
                  <a:pt x="26797" y="2073137"/>
                  <a:pt x="-2730" y="2038866"/>
                  <a:pt x="200" y="1999505"/>
                </a:cubicBezTo>
                <a:lnTo>
                  <a:pt x="10472" y="1855107"/>
                </a:lnTo>
                <a:cubicBezTo>
                  <a:pt x="13316" y="1815659"/>
                  <a:pt x="47615" y="1785967"/>
                  <a:pt x="87070" y="1788792"/>
                </a:cubicBezTo>
                <a:lnTo>
                  <a:pt x="225718" y="1798631"/>
                </a:lnTo>
                <a:cubicBezTo>
                  <a:pt x="261666" y="1801391"/>
                  <a:pt x="293995" y="1776855"/>
                  <a:pt x="301035" y="1741514"/>
                </a:cubicBezTo>
                <a:cubicBezTo>
                  <a:pt x="307026" y="1708143"/>
                  <a:pt x="314300" y="1674985"/>
                  <a:pt x="322431" y="1641826"/>
                </a:cubicBezTo>
                <a:cubicBezTo>
                  <a:pt x="330819" y="1606764"/>
                  <a:pt x="311581" y="1570976"/>
                  <a:pt x="277713" y="1558611"/>
                </a:cubicBezTo>
                <a:lnTo>
                  <a:pt x="147407" y="1509837"/>
                </a:lnTo>
                <a:cubicBezTo>
                  <a:pt x="147088" y="1509729"/>
                  <a:pt x="146788" y="1509600"/>
                  <a:pt x="146466" y="1509495"/>
                </a:cubicBezTo>
                <a:cubicBezTo>
                  <a:pt x="109600" y="1495739"/>
                  <a:pt x="90857" y="1454709"/>
                  <a:pt x="104615" y="1417850"/>
                </a:cubicBezTo>
                <a:lnTo>
                  <a:pt x="155111" y="1282224"/>
                </a:lnTo>
                <a:cubicBezTo>
                  <a:pt x="168760" y="1244959"/>
                  <a:pt x="210056" y="1225791"/>
                  <a:pt x="247330" y="1239438"/>
                </a:cubicBezTo>
                <a:lnTo>
                  <a:pt x="376778" y="1288640"/>
                </a:lnTo>
                <a:cubicBezTo>
                  <a:pt x="410435" y="1301392"/>
                  <a:pt x="448305" y="1286950"/>
                  <a:pt x="464930" y="1255055"/>
                </a:cubicBezTo>
                <a:cubicBezTo>
                  <a:pt x="480335" y="1224956"/>
                  <a:pt x="496746" y="1195222"/>
                  <a:pt x="514143" y="1165849"/>
                </a:cubicBezTo>
                <a:cubicBezTo>
                  <a:pt x="532114" y="1134553"/>
                  <a:pt x="523834" y="1094763"/>
                  <a:pt x="494885" y="1073221"/>
                </a:cubicBezTo>
                <a:lnTo>
                  <a:pt x="383410" y="989792"/>
                </a:lnTo>
                <a:cubicBezTo>
                  <a:pt x="351743" y="966044"/>
                  <a:pt x="345324" y="921125"/>
                  <a:pt x="369074" y="889462"/>
                </a:cubicBezTo>
                <a:lnTo>
                  <a:pt x="455730" y="773515"/>
                </a:lnTo>
                <a:cubicBezTo>
                  <a:pt x="479480" y="741852"/>
                  <a:pt x="524413" y="735436"/>
                  <a:pt x="556078" y="759184"/>
                </a:cubicBezTo>
                <a:lnTo>
                  <a:pt x="667555" y="842826"/>
                </a:lnTo>
                <a:cubicBezTo>
                  <a:pt x="696954" y="864616"/>
                  <a:pt x="738034" y="860840"/>
                  <a:pt x="762981" y="834056"/>
                </a:cubicBezTo>
                <a:cubicBezTo>
                  <a:pt x="774108" y="822076"/>
                  <a:pt x="785449" y="810096"/>
                  <a:pt x="797217" y="798544"/>
                </a:cubicBezTo>
                <a:cubicBezTo>
                  <a:pt x="808985" y="786992"/>
                  <a:pt x="820753" y="775442"/>
                  <a:pt x="832735" y="764317"/>
                </a:cubicBezTo>
                <a:cubicBezTo>
                  <a:pt x="859524" y="739383"/>
                  <a:pt x="863309" y="698306"/>
                  <a:pt x="841508" y="668907"/>
                </a:cubicBezTo>
                <a:lnTo>
                  <a:pt x="757848" y="557455"/>
                </a:lnTo>
                <a:cubicBezTo>
                  <a:pt x="734098" y="525791"/>
                  <a:pt x="740516" y="480872"/>
                  <a:pt x="772182" y="457124"/>
                </a:cubicBezTo>
                <a:lnTo>
                  <a:pt x="888151" y="370486"/>
                </a:lnTo>
                <a:cubicBezTo>
                  <a:pt x="888194" y="370459"/>
                  <a:pt x="888216" y="370435"/>
                  <a:pt x="888259" y="370410"/>
                </a:cubicBezTo>
                <a:cubicBezTo>
                  <a:pt x="919861" y="346770"/>
                  <a:pt x="964643" y="353222"/>
                  <a:pt x="988288" y="384818"/>
                </a:cubicBezTo>
                <a:lnTo>
                  <a:pt x="1072162" y="496273"/>
                </a:lnTo>
                <a:cubicBezTo>
                  <a:pt x="1093792" y="525258"/>
                  <a:pt x="1133654" y="533524"/>
                  <a:pt x="1165022" y="515527"/>
                </a:cubicBezTo>
                <a:cubicBezTo>
                  <a:pt x="1194271" y="498127"/>
                  <a:pt x="1224012" y="481725"/>
                  <a:pt x="1254243" y="466322"/>
                </a:cubicBezTo>
                <a:cubicBezTo>
                  <a:pt x="1286145" y="449693"/>
                  <a:pt x="1300589" y="411832"/>
                  <a:pt x="1287835" y="378188"/>
                </a:cubicBezTo>
                <a:lnTo>
                  <a:pt x="1238838" y="248337"/>
                </a:lnTo>
                <a:cubicBezTo>
                  <a:pt x="1225187" y="211061"/>
                  <a:pt x="1244359" y="169783"/>
                  <a:pt x="1281631" y="156136"/>
                </a:cubicBezTo>
                <a:lnTo>
                  <a:pt x="1417283" y="105649"/>
                </a:lnTo>
                <a:cubicBezTo>
                  <a:pt x="1417414" y="105599"/>
                  <a:pt x="1417542" y="105554"/>
                  <a:pt x="1417671" y="105507"/>
                </a:cubicBezTo>
                <a:cubicBezTo>
                  <a:pt x="1454899" y="92008"/>
                  <a:pt x="1496001" y="111228"/>
                  <a:pt x="1509503" y="148434"/>
                </a:cubicBezTo>
                <a:lnTo>
                  <a:pt x="1558072" y="276789"/>
                </a:lnTo>
                <a:cubicBezTo>
                  <a:pt x="1570184" y="310826"/>
                  <a:pt x="1605872" y="330410"/>
                  <a:pt x="1641091" y="322353"/>
                </a:cubicBezTo>
                <a:cubicBezTo>
                  <a:pt x="1674255" y="314438"/>
                  <a:pt x="1707419" y="307164"/>
                  <a:pt x="1740797" y="300962"/>
                </a:cubicBezTo>
                <a:cubicBezTo>
                  <a:pt x="1776145" y="293922"/>
                  <a:pt x="1800687" y="261595"/>
                  <a:pt x="1797926" y="225660"/>
                </a:cubicBezTo>
                <a:lnTo>
                  <a:pt x="1788084" y="87039"/>
                </a:lnTo>
                <a:cubicBezTo>
                  <a:pt x="1785260" y="47582"/>
                  <a:pt x="1814958" y="13306"/>
                  <a:pt x="1854413" y="10455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CC38CC26-2CA9-1943-9FA5-7BABBCB26900}"/>
              </a:ext>
            </a:extLst>
          </p:cNvPr>
          <p:cNvSpPr/>
          <p:nvPr/>
        </p:nvSpPr>
        <p:spPr>
          <a:xfrm>
            <a:off x="7133551" y="2887153"/>
            <a:ext cx="1750003" cy="1750558"/>
          </a:xfrm>
          <a:custGeom>
            <a:avLst/>
            <a:gdLst>
              <a:gd name="connsiteX0" fmla="*/ 1998838 w 4150203"/>
              <a:gd name="connsiteY0" fmla="*/ 185 h 4151520"/>
              <a:gd name="connsiteX1" fmla="*/ 2075438 w 4150203"/>
              <a:gd name="connsiteY1" fmla="*/ 66503 h 4151520"/>
              <a:gd name="connsiteX2" fmla="*/ 2085280 w 4150203"/>
              <a:gd name="connsiteY2" fmla="*/ 205338 h 4151520"/>
              <a:gd name="connsiteX3" fmla="*/ 2152680 w 4150203"/>
              <a:gd name="connsiteY3" fmla="*/ 271439 h 4151520"/>
              <a:gd name="connsiteX4" fmla="*/ 2254313 w 4150203"/>
              <a:gd name="connsiteY4" fmla="*/ 278713 h 4151520"/>
              <a:gd name="connsiteX5" fmla="*/ 2330483 w 4150203"/>
              <a:gd name="connsiteY5" fmla="*/ 222879 h 4151520"/>
              <a:gd name="connsiteX6" fmla="*/ 2360011 w 4150203"/>
              <a:gd name="connsiteY6" fmla="*/ 86825 h 4151520"/>
              <a:gd name="connsiteX7" fmla="*/ 2445595 w 4150203"/>
              <a:gd name="connsiteY7" fmla="*/ 32060 h 4151520"/>
              <a:gd name="connsiteX8" fmla="*/ 2587025 w 4150203"/>
              <a:gd name="connsiteY8" fmla="*/ 62866 h 4151520"/>
              <a:gd name="connsiteX9" fmla="*/ 2587367 w 4150203"/>
              <a:gd name="connsiteY9" fmla="*/ 62940 h 4151520"/>
              <a:gd name="connsiteX10" fmla="*/ 2641802 w 4150203"/>
              <a:gd name="connsiteY10" fmla="*/ 148434 h 4151520"/>
              <a:gd name="connsiteX11" fmla="*/ 2611631 w 4150203"/>
              <a:gd name="connsiteY11" fmla="*/ 283419 h 4151520"/>
              <a:gd name="connsiteX12" fmla="*/ 2657421 w 4150203"/>
              <a:gd name="connsiteY12" fmla="*/ 365994 h 4151520"/>
              <a:gd name="connsiteX13" fmla="*/ 2752849 w 4150203"/>
              <a:gd name="connsiteY13" fmla="*/ 401718 h 4151520"/>
              <a:gd name="connsiteX14" fmla="*/ 2841857 w 4150203"/>
              <a:gd name="connsiteY14" fmla="*/ 369415 h 4151520"/>
              <a:gd name="connsiteX15" fmla="*/ 2908613 w 4150203"/>
              <a:gd name="connsiteY15" fmla="*/ 247479 h 4151520"/>
              <a:gd name="connsiteX16" fmla="*/ 2908721 w 4150203"/>
              <a:gd name="connsiteY16" fmla="*/ 247286 h 4151520"/>
              <a:gd name="connsiteX17" fmla="*/ 3005754 w 4150203"/>
              <a:gd name="connsiteY17" fmla="*/ 219028 h 4151520"/>
              <a:gd name="connsiteX18" fmla="*/ 3132848 w 4150203"/>
              <a:gd name="connsiteY18" fmla="*/ 288338 h 4151520"/>
              <a:gd name="connsiteX19" fmla="*/ 3133041 w 4150203"/>
              <a:gd name="connsiteY19" fmla="*/ 288446 h 4151520"/>
              <a:gd name="connsiteX20" fmla="*/ 3161306 w 4150203"/>
              <a:gd name="connsiteY20" fmla="*/ 385459 h 4151520"/>
              <a:gd name="connsiteX21" fmla="*/ 3094548 w 4150203"/>
              <a:gd name="connsiteY21" fmla="*/ 507611 h 4151520"/>
              <a:gd name="connsiteX22" fmla="*/ 3115946 w 4150203"/>
              <a:gd name="connsiteY22" fmla="*/ 599596 h 4151520"/>
              <a:gd name="connsiteX23" fmla="*/ 3197038 w 4150203"/>
              <a:gd name="connsiteY23" fmla="*/ 660992 h 4151520"/>
              <a:gd name="connsiteX24" fmla="*/ 3291609 w 4150203"/>
              <a:gd name="connsiteY24" fmla="*/ 655217 h 4151520"/>
              <a:gd name="connsiteX25" fmla="*/ 3390461 w 4150203"/>
              <a:gd name="connsiteY25" fmla="*/ 556599 h 4151520"/>
              <a:gd name="connsiteX26" fmla="*/ 3390611 w 4150203"/>
              <a:gd name="connsiteY26" fmla="*/ 556460 h 4151520"/>
              <a:gd name="connsiteX27" fmla="*/ 3491667 w 4150203"/>
              <a:gd name="connsiteY27" fmla="*/ 556599 h 4151520"/>
              <a:gd name="connsiteX28" fmla="*/ 3594155 w 4150203"/>
              <a:gd name="connsiteY28" fmla="*/ 658640 h 4151520"/>
              <a:gd name="connsiteX29" fmla="*/ 3594155 w 4150203"/>
              <a:gd name="connsiteY29" fmla="*/ 760039 h 4151520"/>
              <a:gd name="connsiteX30" fmla="*/ 3495303 w 4150203"/>
              <a:gd name="connsiteY30" fmla="*/ 858656 h 4151520"/>
              <a:gd name="connsiteX31" fmla="*/ 3489526 w 4150203"/>
              <a:gd name="connsiteY31" fmla="*/ 953212 h 4151520"/>
              <a:gd name="connsiteX32" fmla="*/ 3550935 w 4150203"/>
              <a:gd name="connsiteY32" fmla="*/ 1034502 h 4151520"/>
              <a:gd name="connsiteX33" fmla="*/ 3642938 w 4150203"/>
              <a:gd name="connsiteY33" fmla="*/ 1055894 h 4151520"/>
              <a:gd name="connsiteX34" fmla="*/ 3765112 w 4150203"/>
              <a:gd name="connsiteY34" fmla="*/ 989149 h 4151520"/>
              <a:gd name="connsiteX35" fmla="*/ 3765391 w 4150203"/>
              <a:gd name="connsiteY35" fmla="*/ 989002 h 4151520"/>
              <a:gd name="connsiteX36" fmla="*/ 3862251 w 4150203"/>
              <a:gd name="connsiteY36" fmla="*/ 1017814 h 4151520"/>
              <a:gd name="connsiteX37" fmla="*/ 3931789 w 4150203"/>
              <a:gd name="connsiteY37" fmla="*/ 1144885 h 4151520"/>
              <a:gd name="connsiteX38" fmla="*/ 3903119 w 4150203"/>
              <a:gd name="connsiteY38" fmla="*/ 1242006 h 4151520"/>
              <a:gd name="connsiteX39" fmla="*/ 3781159 w 4150203"/>
              <a:gd name="connsiteY39" fmla="*/ 1308535 h 4151520"/>
              <a:gd name="connsiteX40" fmla="*/ 3748852 w 4150203"/>
              <a:gd name="connsiteY40" fmla="*/ 1397527 h 4151520"/>
              <a:gd name="connsiteX41" fmla="*/ 3784582 w 4150203"/>
              <a:gd name="connsiteY41" fmla="*/ 1492937 h 4151520"/>
              <a:gd name="connsiteX42" fmla="*/ 3867173 w 4150203"/>
              <a:gd name="connsiteY42" fmla="*/ 1538930 h 4151520"/>
              <a:gd name="connsiteX43" fmla="*/ 4001757 w 4150203"/>
              <a:gd name="connsiteY43" fmla="*/ 1506627 h 4151520"/>
              <a:gd name="connsiteX44" fmla="*/ 4002504 w 4150203"/>
              <a:gd name="connsiteY44" fmla="*/ 1506456 h 4151520"/>
              <a:gd name="connsiteX45" fmla="*/ 4087341 w 4150203"/>
              <a:gd name="connsiteY45" fmla="*/ 1561393 h 4151520"/>
              <a:gd name="connsiteX46" fmla="*/ 4118154 w 4150203"/>
              <a:gd name="connsiteY46" fmla="*/ 1702796 h 4151520"/>
              <a:gd name="connsiteX47" fmla="*/ 4118217 w 4150203"/>
              <a:gd name="connsiteY47" fmla="*/ 1703138 h 4151520"/>
              <a:gd name="connsiteX48" fmla="*/ 4063377 w 4150203"/>
              <a:gd name="connsiteY48" fmla="*/ 1788364 h 4151520"/>
              <a:gd name="connsiteX49" fmla="*/ 3927297 w 4150203"/>
              <a:gd name="connsiteY49" fmla="*/ 1817885 h 4151520"/>
              <a:gd name="connsiteX50" fmla="*/ 3871237 w 4150203"/>
              <a:gd name="connsiteY50" fmla="*/ 1894042 h 4151520"/>
              <a:gd name="connsiteX51" fmla="*/ 3878513 w 4150203"/>
              <a:gd name="connsiteY51" fmla="*/ 1995655 h 4151520"/>
              <a:gd name="connsiteX52" fmla="*/ 3944842 w 4150203"/>
              <a:gd name="connsiteY52" fmla="*/ 2063039 h 4151520"/>
              <a:gd name="connsiteX53" fmla="*/ 4083704 w 4150203"/>
              <a:gd name="connsiteY53" fmla="*/ 2073094 h 4151520"/>
              <a:gd name="connsiteX54" fmla="*/ 4150033 w 4150203"/>
              <a:gd name="connsiteY54" fmla="*/ 2149465 h 4151520"/>
              <a:gd name="connsiteX55" fmla="*/ 4139550 w 4150203"/>
              <a:gd name="connsiteY55" fmla="*/ 2294075 h 4151520"/>
              <a:gd name="connsiteX56" fmla="*/ 4139527 w 4150203"/>
              <a:gd name="connsiteY56" fmla="*/ 2294439 h 4151520"/>
              <a:gd name="connsiteX57" fmla="*/ 4063163 w 4150203"/>
              <a:gd name="connsiteY57" fmla="*/ 2360178 h 4151520"/>
              <a:gd name="connsiteX58" fmla="*/ 3924301 w 4150203"/>
              <a:gd name="connsiteY58" fmla="*/ 2350337 h 4151520"/>
              <a:gd name="connsiteX59" fmla="*/ 3849200 w 4150203"/>
              <a:gd name="connsiteY59" fmla="*/ 2407670 h 4151520"/>
              <a:gd name="connsiteX60" fmla="*/ 3827804 w 4150203"/>
              <a:gd name="connsiteY60" fmla="*/ 2507143 h 4151520"/>
              <a:gd name="connsiteX61" fmla="*/ 3872307 w 4150203"/>
              <a:gd name="connsiteY61" fmla="*/ 2590573 h 4151520"/>
              <a:gd name="connsiteX62" fmla="*/ 4002612 w 4150203"/>
              <a:gd name="connsiteY62" fmla="*/ 2639134 h 4151520"/>
              <a:gd name="connsiteX63" fmla="*/ 4002740 w 4150203"/>
              <a:gd name="connsiteY63" fmla="*/ 2639176 h 4151520"/>
              <a:gd name="connsiteX64" fmla="*/ 4045404 w 4150203"/>
              <a:gd name="connsiteY64" fmla="*/ 2731119 h 4151520"/>
              <a:gd name="connsiteX65" fmla="*/ 3994695 w 4150203"/>
              <a:gd name="connsiteY65" fmla="*/ 2866960 h 4151520"/>
              <a:gd name="connsiteX66" fmla="*/ 3994353 w 4150203"/>
              <a:gd name="connsiteY66" fmla="*/ 2867901 h 4151520"/>
              <a:gd name="connsiteX67" fmla="*/ 3902691 w 4150203"/>
              <a:gd name="connsiteY67" fmla="*/ 2909744 h 4151520"/>
              <a:gd name="connsiteX68" fmla="*/ 3772600 w 4150203"/>
              <a:gd name="connsiteY68" fmla="*/ 2861183 h 4151520"/>
              <a:gd name="connsiteX69" fmla="*/ 3684234 w 4150203"/>
              <a:gd name="connsiteY69" fmla="*/ 2894771 h 4151520"/>
              <a:gd name="connsiteX70" fmla="*/ 3635237 w 4150203"/>
              <a:gd name="connsiteY70" fmla="*/ 2983976 h 4151520"/>
              <a:gd name="connsiteX71" fmla="*/ 3654493 w 4150203"/>
              <a:gd name="connsiteY71" fmla="*/ 3076819 h 4151520"/>
              <a:gd name="connsiteX72" fmla="*/ 3765967 w 4150203"/>
              <a:gd name="connsiteY72" fmla="*/ 3160247 h 4151520"/>
              <a:gd name="connsiteX73" fmla="*/ 3780303 w 4150203"/>
              <a:gd name="connsiteY73" fmla="*/ 3260363 h 4151520"/>
              <a:gd name="connsiteX74" fmla="*/ 3693434 w 4150203"/>
              <a:gd name="connsiteY74" fmla="*/ 3376310 h 4151520"/>
              <a:gd name="connsiteX75" fmla="*/ 3593300 w 4150203"/>
              <a:gd name="connsiteY75" fmla="*/ 3390856 h 4151520"/>
              <a:gd name="connsiteX76" fmla="*/ 3481611 w 4150203"/>
              <a:gd name="connsiteY76" fmla="*/ 3307213 h 4151520"/>
              <a:gd name="connsiteX77" fmla="*/ 3386396 w 4150203"/>
              <a:gd name="connsiteY77" fmla="*/ 3315770 h 4151520"/>
              <a:gd name="connsiteX78" fmla="*/ 3351947 w 4150203"/>
              <a:gd name="connsiteY78" fmla="*/ 3351279 h 4151520"/>
              <a:gd name="connsiteX79" fmla="*/ 3316429 w 4150203"/>
              <a:gd name="connsiteY79" fmla="*/ 3385722 h 4151520"/>
              <a:gd name="connsiteX80" fmla="*/ 3307872 w 4150203"/>
              <a:gd name="connsiteY80" fmla="*/ 3480916 h 4151520"/>
              <a:gd name="connsiteX81" fmla="*/ 3391316 w 4150203"/>
              <a:gd name="connsiteY81" fmla="*/ 3592585 h 4151520"/>
              <a:gd name="connsiteX82" fmla="*/ 3392043 w 4150203"/>
              <a:gd name="connsiteY82" fmla="*/ 3593548 h 4151520"/>
              <a:gd name="connsiteX83" fmla="*/ 3377623 w 4150203"/>
              <a:gd name="connsiteY83" fmla="*/ 3693556 h 4151520"/>
              <a:gd name="connsiteX84" fmla="*/ 3261654 w 4150203"/>
              <a:gd name="connsiteY84" fmla="*/ 3780408 h 4151520"/>
              <a:gd name="connsiteX85" fmla="*/ 3261526 w 4150203"/>
              <a:gd name="connsiteY85" fmla="*/ 3780516 h 4151520"/>
              <a:gd name="connsiteX86" fmla="*/ 3161520 w 4150203"/>
              <a:gd name="connsiteY86" fmla="*/ 3765863 h 4151520"/>
              <a:gd name="connsiteX87" fmla="*/ 3078073 w 4150203"/>
              <a:gd name="connsiteY87" fmla="*/ 3654621 h 4151520"/>
              <a:gd name="connsiteX88" fmla="*/ 2985213 w 4150203"/>
              <a:gd name="connsiteY88" fmla="*/ 3635370 h 4151520"/>
              <a:gd name="connsiteX89" fmla="*/ 2895989 w 4150203"/>
              <a:gd name="connsiteY89" fmla="*/ 3684358 h 4151520"/>
              <a:gd name="connsiteX90" fmla="*/ 2862397 w 4150203"/>
              <a:gd name="connsiteY90" fmla="*/ 3772706 h 4151520"/>
              <a:gd name="connsiteX91" fmla="*/ 2910967 w 4150203"/>
              <a:gd name="connsiteY91" fmla="*/ 3902773 h 4151520"/>
              <a:gd name="connsiteX92" fmla="*/ 2911309 w 4150203"/>
              <a:gd name="connsiteY92" fmla="*/ 3903714 h 4151520"/>
              <a:gd name="connsiteX93" fmla="*/ 2868175 w 4150203"/>
              <a:gd name="connsiteY93" fmla="*/ 3994758 h 4151520"/>
              <a:gd name="connsiteX94" fmla="*/ 2732522 w 4150203"/>
              <a:gd name="connsiteY94" fmla="*/ 4045459 h 4151520"/>
              <a:gd name="connsiteX95" fmla="*/ 2732394 w 4150203"/>
              <a:gd name="connsiteY95" fmla="*/ 4045502 h 4151520"/>
              <a:gd name="connsiteX96" fmla="*/ 2640517 w 4150203"/>
              <a:gd name="connsiteY96" fmla="*/ 4002673 h 4151520"/>
              <a:gd name="connsiteX97" fmla="*/ 2591947 w 4150203"/>
              <a:gd name="connsiteY97" fmla="*/ 3872395 h 4151520"/>
              <a:gd name="connsiteX98" fmla="*/ 2508501 w 4150203"/>
              <a:gd name="connsiteY98" fmla="*/ 3827899 h 4151520"/>
              <a:gd name="connsiteX99" fmla="*/ 2409008 w 4150203"/>
              <a:gd name="connsiteY99" fmla="*/ 3849291 h 4151520"/>
              <a:gd name="connsiteX100" fmla="*/ 2352521 w 4150203"/>
              <a:gd name="connsiteY100" fmla="*/ 3925661 h 4151520"/>
              <a:gd name="connsiteX101" fmla="*/ 2362363 w 4150203"/>
              <a:gd name="connsiteY101" fmla="*/ 4064497 h 4151520"/>
              <a:gd name="connsiteX102" fmla="*/ 2362385 w 4150203"/>
              <a:gd name="connsiteY102" fmla="*/ 4064861 h 4151520"/>
              <a:gd name="connsiteX103" fmla="*/ 2296248 w 4150203"/>
              <a:gd name="connsiteY103" fmla="*/ 4140867 h 4151520"/>
              <a:gd name="connsiteX104" fmla="*/ 2151609 w 4150203"/>
              <a:gd name="connsiteY104" fmla="*/ 4151350 h 4151520"/>
              <a:gd name="connsiteX105" fmla="*/ 2075225 w 4150203"/>
              <a:gd name="connsiteY105" fmla="*/ 4085035 h 4151520"/>
              <a:gd name="connsiteX106" fmla="*/ 2065167 w 4150203"/>
              <a:gd name="connsiteY106" fmla="*/ 3946198 h 4151520"/>
              <a:gd name="connsiteX107" fmla="*/ 1997769 w 4150203"/>
              <a:gd name="connsiteY107" fmla="*/ 3879883 h 4151520"/>
              <a:gd name="connsiteX108" fmla="*/ 1896136 w 4150203"/>
              <a:gd name="connsiteY108" fmla="*/ 3872609 h 4151520"/>
              <a:gd name="connsiteX109" fmla="*/ 1819965 w 4150203"/>
              <a:gd name="connsiteY109" fmla="*/ 3928657 h 4151520"/>
              <a:gd name="connsiteX110" fmla="*/ 1790438 w 4150203"/>
              <a:gd name="connsiteY110" fmla="*/ 4064713 h 4151520"/>
              <a:gd name="connsiteX111" fmla="*/ 1790310 w 4150203"/>
              <a:gd name="connsiteY111" fmla="*/ 4065311 h 4151520"/>
              <a:gd name="connsiteX112" fmla="*/ 1704851 w 4150203"/>
              <a:gd name="connsiteY112" fmla="*/ 4119262 h 4151520"/>
              <a:gd name="connsiteX113" fmla="*/ 1563421 w 4150203"/>
              <a:gd name="connsiteY113" fmla="*/ 4088670 h 4151520"/>
              <a:gd name="connsiteX114" fmla="*/ 1563079 w 4150203"/>
              <a:gd name="connsiteY114" fmla="*/ 4088607 h 4151520"/>
              <a:gd name="connsiteX115" fmla="*/ 1508647 w 4150203"/>
              <a:gd name="connsiteY115" fmla="*/ 4003101 h 4151520"/>
              <a:gd name="connsiteX116" fmla="*/ 1538175 w 4150203"/>
              <a:gd name="connsiteY116" fmla="*/ 3867261 h 4151520"/>
              <a:gd name="connsiteX117" fmla="*/ 1492171 w 4150203"/>
              <a:gd name="connsiteY117" fmla="*/ 3784686 h 4151520"/>
              <a:gd name="connsiteX118" fmla="*/ 1396745 w 4150203"/>
              <a:gd name="connsiteY118" fmla="*/ 3748963 h 4151520"/>
              <a:gd name="connsiteX119" fmla="*/ 1307735 w 4150203"/>
              <a:gd name="connsiteY119" fmla="*/ 3781265 h 4151520"/>
              <a:gd name="connsiteX120" fmla="*/ 1241193 w 4150203"/>
              <a:gd name="connsiteY120" fmla="*/ 3903201 h 4151520"/>
              <a:gd name="connsiteX121" fmla="*/ 1144051 w 4150203"/>
              <a:gd name="connsiteY121" fmla="*/ 3931866 h 4151520"/>
              <a:gd name="connsiteX122" fmla="*/ 1016958 w 4150203"/>
              <a:gd name="connsiteY122" fmla="*/ 3862342 h 4151520"/>
              <a:gd name="connsiteX123" fmla="*/ 988288 w 4150203"/>
              <a:gd name="connsiteY123" fmla="*/ 3765221 h 4151520"/>
              <a:gd name="connsiteX124" fmla="*/ 1054616 w 4150203"/>
              <a:gd name="connsiteY124" fmla="*/ 3644782 h 4151520"/>
              <a:gd name="connsiteX125" fmla="*/ 1033220 w 4150203"/>
              <a:gd name="connsiteY125" fmla="*/ 3552795 h 4151520"/>
              <a:gd name="connsiteX126" fmla="*/ 951912 w 4150203"/>
              <a:gd name="connsiteY126" fmla="*/ 3491399 h 4151520"/>
              <a:gd name="connsiteX127" fmla="*/ 857341 w 4150203"/>
              <a:gd name="connsiteY127" fmla="*/ 3497174 h 4151520"/>
              <a:gd name="connsiteX128" fmla="*/ 758703 w 4150203"/>
              <a:gd name="connsiteY128" fmla="*/ 3596008 h 4151520"/>
              <a:gd name="connsiteX129" fmla="*/ 657284 w 4150203"/>
              <a:gd name="connsiteY129" fmla="*/ 3596008 h 4151520"/>
              <a:gd name="connsiteX130" fmla="*/ 555009 w 4150203"/>
              <a:gd name="connsiteY130" fmla="*/ 3493537 h 4151520"/>
              <a:gd name="connsiteX131" fmla="*/ 554861 w 4150203"/>
              <a:gd name="connsiteY131" fmla="*/ 3493389 h 4151520"/>
              <a:gd name="connsiteX132" fmla="*/ 555009 w 4150203"/>
              <a:gd name="connsiteY132" fmla="*/ 3392354 h 4151520"/>
              <a:gd name="connsiteX133" fmla="*/ 653647 w 4150203"/>
              <a:gd name="connsiteY133" fmla="*/ 3293521 h 4151520"/>
              <a:gd name="connsiteX134" fmla="*/ 659424 w 4150203"/>
              <a:gd name="connsiteY134" fmla="*/ 3198968 h 4151520"/>
              <a:gd name="connsiteX135" fmla="*/ 598017 w 4150203"/>
              <a:gd name="connsiteY135" fmla="*/ 3117891 h 4151520"/>
              <a:gd name="connsiteX136" fmla="*/ 506012 w 4150203"/>
              <a:gd name="connsiteY136" fmla="*/ 3096498 h 4151520"/>
              <a:gd name="connsiteX137" fmla="*/ 383838 w 4150203"/>
              <a:gd name="connsiteY137" fmla="*/ 3163243 h 4151520"/>
              <a:gd name="connsiteX138" fmla="*/ 383647 w 4150203"/>
              <a:gd name="connsiteY138" fmla="*/ 3163348 h 4151520"/>
              <a:gd name="connsiteX139" fmla="*/ 286699 w 4150203"/>
              <a:gd name="connsiteY139" fmla="*/ 3134791 h 4151520"/>
              <a:gd name="connsiteX140" fmla="*/ 217375 w 4150203"/>
              <a:gd name="connsiteY140" fmla="*/ 3007722 h 4151520"/>
              <a:gd name="connsiteX141" fmla="*/ 217332 w 4150203"/>
              <a:gd name="connsiteY141" fmla="*/ 3007657 h 4151520"/>
              <a:gd name="connsiteX142" fmla="*/ 245831 w 4150203"/>
              <a:gd name="connsiteY142" fmla="*/ 2910387 h 4151520"/>
              <a:gd name="connsiteX143" fmla="*/ 367791 w 4150203"/>
              <a:gd name="connsiteY143" fmla="*/ 2843856 h 4151520"/>
              <a:gd name="connsiteX144" fmla="*/ 401383 w 4150203"/>
              <a:gd name="connsiteY144" fmla="*/ 2753581 h 4151520"/>
              <a:gd name="connsiteX145" fmla="*/ 365651 w 4150203"/>
              <a:gd name="connsiteY145" fmla="*/ 2658171 h 4151520"/>
              <a:gd name="connsiteX146" fmla="*/ 283062 w 4150203"/>
              <a:gd name="connsiteY146" fmla="*/ 2612392 h 4151520"/>
              <a:gd name="connsiteX147" fmla="*/ 147407 w 4150203"/>
              <a:gd name="connsiteY147" fmla="*/ 2641913 h 4151520"/>
              <a:gd name="connsiteX148" fmla="*/ 147065 w 4150203"/>
              <a:gd name="connsiteY148" fmla="*/ 2641978 h 4151520"/>
              <a:gd name="connsiteX149" fmla="*/ 61823 w 4150203"/>
              <a:gd name="connsiteY149" fmla="*/ 2587150 h 4151520"/>
              <a:gd name="connsiteX150" fmla="*/ 32081 w 4150203"/>
              <a:gd name="connsiteY150" fmla="*/ 2446175 h 4151520"/>
              <a:gd name="connsiteX151" fmla="*/ 32016 w 4150203"/>
              <a:gd name="connsiteY151" fmla="*/ 2445833 h 4151520"/>
              <a:gd name="connsiteX152" fmla="*/ 86856 w 4150203"/>
              <a:gd name="connsiteY152" fmla="*/ 2360606 h 4151520"/>
              <a:gd name="connsiteX153" fmla="*/ 222722 w 4150203"/>
              <a:gd name="connsiteY153" fmla="*/ 2331085 h 4151520"/>
              <a:gd name="connsiteX154" fmla="*/ 278782 w 4150203"/>
              <a:gd name="connsiteY154" fmla="*/ 2254929 h 4151520"/>
              <a:gd name="connsiteX155" fmla="*/ 271508 w 4150203"/>
              <a:gd name="connsiteY155" fmla="*/ 2153316 h 4151520"/>
              <a:gd name="connsiteX156" fmla="*/ 205393 w 4150203"/>
              <a:gd name="connsiteY156" fmla="*/ 2085929 h 4151520"/>
              <a:gd name="connsiteX157" fmla="*/ 66531 w 4150203"/>
              <a:gd name="connsiteY157" fmla="*/ 2076090 h 4151520"/>
              <a:gd name="connsiteX158" fmla="*/ 66166 w 4150203"/>
              <a:gd name="connsiteY158" fmla="*/ 2076067 h 4151520"/>
              <a:gd name="connsiteX159" fmla="*/ 200 w 4150203"/>
              <a:gd name="connsiteY159" fmla="*/ 1999505 h 4151520"/>
              <a:gd name="connsiteX160" fmla="*/ 10472 w 4150203"/>
              <a:gd name="connsiteY160" fmla="*/ 1855107 h 4151520"/>
              <a:gd name="connsiteX161" fmla="*/ 87070 w 4150203"/>
              <a:gd name="connsiteY161" fmla="*/ 1788792 h 4151520"/>
              <a:gd name="connsiteX162" fmla="*/ 225718 w 4150203"/>
              <a:gd name="connsiteY162" fmla="*/ 1798631 h 4151520"/>
              <a:gd name="connsiteX163" fmla="*/ 301035 w 4150203"/>
              <a:gd name="connsiteY163" fmla="*/ 1741514 h 4151520"/>
              <a:gd name="connsiteX164" fmla="*/ 322431 w 4150203"/>
              <a:gd name="connsiteY164" fmla="*/ 1641826 h 4151520"/>
              <a:gd name="connsiteX165" fmla="*/ 277713 w 4150203"/>
              <a:gd name="connsiteY165" fmla="*/ 1558611 h 4151520"/>
              <a:gd name="connsiteX166" fmla="*/ 147407 w 4150203"/>
              <a:gd name="connsiteY166" fmla="*/ 1509837 h 4151520"/>
              <a:gd name="connsiteX167" fmla="*/ 146466 w 4150203"/>
              <a:gd name="connsiteY167" fmla="*/ 1509495 h 4151520"/>
              <a:gd name="connsiteX168" fmla="*/ 104615 w 4150203"/>
              <a:gd name="connsiteY168" fmla="*/ 1417850 h 4151520"/>
              <a:gd name="connsiteX169" fmla="*/ 155111 w 4150203"/>
              <a:gd name="connsiteY169" fmla="*/ 1282224 h 4151520"/>
              <a:gd name="connsiteX170" fmla="*/ 247330 w 4150203"/>
              <a:gd name="connsiteY170" fmla="*/ 1239438 h 4151520"/>
              <a:gd name="connsiteX171" fmla="*/ 376778 w 4150203"/>
              <a:gd name="connsiteY171" fmla="*/ 1288640 h 4151520"/>
              <a:gd name="connsiteX172" fmla="*/ 464930 w 4150203"/>
              <a:gd name="connsiteY172" fmla="*/ 1255055 h 4151520"/>
              <a:gd name="connsiteX173" fmla="*/ 514143 w 4150203"/>
              <a:gd name="connsiteY173" fmla="*/ 1165849 h 4151520"/>
              <a:gd name="connsiteX174" fmla="*/ 494885 w 4150203"/>
              <a:gd name="connsiteY174" fmla="*/ 1073221 h 4151520"/>
              <a:gd name="connsiteX175" fmla="*/ 383410 w 4150203"/>
              <a:gd name="connsiteY175" fmla="*/ 989792 h 4151520"/>
              <a:gd name="connsiteX176" fmla="*/ 369074 w 4150203"/>
              <a:gd name="connsiteY176" fmla="*/ 889462 h 4151520"/>
              <a:gd name="connsiteX177" fmla="*/ 455730 w 4150203"/>
              <a:gd name="connsiteY177" fmla="*/ 773515 h 4151520"/>
              <a:gd name="connsiteX178" fmla="*/ 556078 w 4150203"/>
              <a:gd name="connsiteY178" fmla="*/ 759184 h 4151520"/>
              <a:gd name="connsiteX179" fmla="*/ 667555 w 4150203"/>
              <a:gd name="connsiteY179" fmla="*/ 842826 h 4151520"/>
              <a:gd name="connsiteX180" fmla="*/ 762981 w 4150203"/>
              <a:gd name="connsiteY180" fmla="*/ 834056 h 4151520"/>
              <a:gd name="connsiteX181" fmla="*/ 797217 w 4150203"/>
              <a:gd name="connsiteY181" fmla="*/ 798544 h 4151520"/>
              <a:gd name="connsiteX182" fmla="*/ 832735 w 4150203"/>
              <a:gd name="connsiteY182" fmla="*/ 764317 h 4151520"/>
              <a:gd name="connsiteX183" fmla="*/ 841508 w 4150203"/>
              <a:gd name="connsiteY183" fmla="*/ 668907 h 4151520"/>
              <a:gd name="connsiteX184" fmla="*/ 757848 w 4150203"/>
              <a:gd name="connsiteY184" fmla="*/ 557455 h 4151520"/>
              <a:gd name="connsiteX185" fmla="*/ 772182 w 4150203"/>
              <a:gd name="connsiteY185" fmla="*/ 457124 h 4151520"/>
              <a:gd name="connsiteX186" fmla="*/ 888151 w 4150203"/>
              <a:gd name="connsiteY186" fmla="*/ 370486 h 4151520"/>
              <a:gd name="connsiteX187" fmla="*/ 888259 w 4150203"/>
              <a:gd name="connsiteY187" fmla="*/ 370410 h 4151520"/>
              <a:gd name="connsiteX188" fmla="*/ 988288 w 4150203"/>
              <a:gd name="connsiteY188" fmla="*/ 384818 h 4151520"/>
              <a:gd name="connsiteX189" fmla="*/ 1072162 w 4150203"/>
              <a:gd name="connsiteY189" fmla="*/ 496273 h 4151520"/>
              <a:gd name="connsiteX190" fmla="*/ 1165022 w 4150203"/>
              <a:gd name="connsiteY190" fmla="*/ 515527 h 4151520"/>
              <a:gd name="connsiteX191" fmla="*/ 1254243 w 4150203"/>
              <a:gd name="connsiteY191" fmla="*/ 466322 h 4151520"/>
              <a:gd name="connsiteX192" fmla="*/ 1287835 w 4150203"/>
              <a:gd name="connsiteY192" fmla="*/ 378188 h 4151520"/>
              <a:gd name="connsiteX193" fmla="*/ 1238838 w 4150203"/>
              <a:gd name="connsiteY193" fmla="*/ 248337 h 4151520"/>
              <a:gd name="connsiteX194" fmla="*/ 1281631 w 4150203"/>
              <a:gd name="connsiteY194" fmla="*/ 156136 h 4151520"/>
              <a:gd name="connsiteX195" fmla="*/ 1417283 w 4150203"/>
              <a:gd name="connsiteY195" fmla="*/ 105649 h 4151520"/>
              <a:gd name="connsiteX196" fmla="*/ 1417671 w 4150203"/>
              <a:gd name="connsiteY196" fmla="*/ 105507 h 4151520"/>
              <a:gd name="connsiteX197" fmla="*/ 1509503 w 4150203"/>
              <a:gd name="connsiteY197" fmla="*/ 148434 h 4151520"/>
              <a:gd name="connsiteX198" fmla="*/ 1558072 w 4150203"/>
              <a:gd name="connsiteY198" fmla="*/ 276789 h 4151520"/>
              <a:gd name="connsiteX199" fmla="*/ 1641091 w 4150203"/>
              <a:gd name="connsiteY199" fmla="*/ 322353 h 4151520"/>
              <a:gd name="connsiteX200" fmla="*/ 1740797 w 4150203"/>
              <a:gd name="connsiteY200" fmla="*/ 300962 h 4151520"/>
              <a:gd name="connsiteX201" fmla="*/ 1797926 w 4150203"/>
              <a:gd name="connsiteY201" fmla="*/ 225660 h 4151520"/>
              <a:gd name="connsiteX202" fmla="*/ 1788084 w 4150203"/>
              <a:gd name="connsiteY202" fmla="*/ 87039 h 4151520"/>
              <a:gd name="connsiteX203" fmla="*/ 1854413 w 4150203"/>
              <a:gd name="connsiteY203" fmla="*/ 10455 h 4151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</a:cxnLst>
            <a:rect l="l" t="t" r="r" b="b"/>
            <a:pathLst>
              <a:path w="4150203" h="4151520">
                <a:moveTo>
                  <a:pt x="1998838" y="185"/>
                </a:moveTo>
                <a:cubicBezTo>
                  <a:pt x="2038293" y="-2632"/>
                  <a:pt x="2072591" y="27048"/>
                  <a:pt x="2075438" y="66503"/>
                </a:cubicBezTo>
                <a:lnTo>
                  <a:pt x="2085280" y="205338"/>
                </a:lnTo>
                <a:cubicBezTo>
                  <a:pt x="2087742" y="241270"/>
                  <a:pt x="2116691" y="269679"/>
                  <a:pt x="2152680" y="271439"/>
                </a:cubicBezTo>
                <a:cubicBezTo>
                  <a:pt x="2186699" y="272938"/>
                  <a:pt x="2220505" y="275503"/>
                  <a:pt x="2254313" y="278713"/>
                </a:cubicBezTo>
                <a:cubicBezTo>
                  <a:pt x="2290194" y="282116"/>
                  <a:pt x="2322931" y="258113"/>
                  <a:pt x="2330483" y="222879"/>
                </a:cubicBezTo>
                <a:lnTo>
                  <a:pt x="2360011" y="86825"/>
                </a:lnTo>
                <a:cubicBezTo>
                  <a:pt x="2368547" y="48089"/>
                  <a:pt x="2406847" y="23578"/>
                  <a:pt x="2445595" y="32060"/>
                </a:cubicBezTo>
                <a:lnTo>
                  <a:pt x="2587025" y="62866"/>
                </a:lnTo>
                <a:cubicBezTo>
                  <a:pt x="2587133" y="62888"/>
                  <a:pt x="2587261" y="62915"/>
                  <a:pt x="2587367" y="62940"/>
                </a:cubicBezTo>
                <a:cubicBezTo>
                  <a:pt x="2626009" y="71519"/>
                  <a:pt x="2650381" y="109794"/>
                  <a:pt x="2641802" y="148434"/>
                </a:cubicBezTo>
                <a:lnTo>
                  <a:pt x="2611631" y="283419"/>
                </a:lnTo>
                <a:cubicBezTo>
                  <a:pt x="2603630" y="318586"/>
                  <a:pt x="2623356" y="354143"/>
                  <a:pt x="2657421" y="365994"/>
                </a:cubicBezTo>
                <a:cubicBezTo>
                  <a:pt x="2688659" y="377116"/>
                  <a:pt x="2721395" y="388882"/>
                  <a:pt x="2752849" y="401718"/>
                </a:cubicBezTo>
                <a:cubicBezTo>
                  <a:pt x="2786419" y="415174"/>
                  <a:pt x="2824739" y="401268"/>
                  <a:pt x="2841857" y="369415"/>
                </a:cubicBezTo>
                <a:lnTo>
                  <a:pt x="2908613" y="247479"/>
                </a:lnTo>
                <a:cubicBezTo>
                  <a:pt x="2908658" y="247416"/>
                  <a:pt x="2908678" y="247349"/>
                  <a:pt x="2908721" y="247286"/>
                </a:cubicBezTo>
                <a:cubicBezTo>
                  <a:pt x="2927720" y="212692"/>
                  <a:pt x="2971156" y="200040"/>
                  <a:pt x="3005754" y="219028"/>
                </a:cubicBezTo>
                <a:lnTo>
                  <a:pt x="3132848" y="288338"/>
                </a:lnTo>
                <a:cubicBezTo>
                  <a:pt x="3132913" y="288377"/>
                  <a:pt x="3132976" y="288410"/>
                  <a:pt x="3133041" y="288446"/>
                </a:cubicBezTo>
                <a:cubicBezTo>
                  <a:pt x="3167639" y="307432"/>
                  <a:pt x="3180305" y="350866"/>
                  <a:pt x="3161306" y="385459"/>
                </a:cubicBezTo>
                <a:lnTo>
                  <a:pt x="3094548" y="507611"/>
                </a:lnTo>
                <a:cubicBezTo>
                  <a:pt x="3077304" y="539259"/>
                  <a:pt x="3086504" y="578803"/>
                  <a:pt x="3115946" y="599596"/>
                </a:cubicBezTo>
                <a:cubicBezTo>
                  <a:pt x="3143333" y="619278"/>
                  <a:pt x="3170507" y="639600"/>
                  <a:pt x="3197038" y="660992"/>
                </a:cubicBezTo>
                <a:cubicBezTo>
                  <a:pt x="3225452" y="683340"/>
                  <a:pt x="3266126" y="680855"/>
                  <a:pt x="3291609" y="655217"/>
                </a:cubicBezTo>
                <a:lnTo>
                  <a:pt x="3390461" y="556599"/>
                </a:lnTo>
                <a:cubicBezTo>
                  <a:pt x="3390503" y="556552"/>
                  <a:pt x="3390546" y="556505"/>
                  <a:pt x="3390611" y="556460"/>
                </a:cubicBezTo>
                <a:cubicBezTo>
                  <a:pt x="3418555" y="528593"/>
                  <a:pt x="3463787" y="528656"/>
                  <a:pt x="3491667" y="556599"/>
                </a:cubicBezTo>
                <a:lnTo>
                  <a:pt x="3594155" y="658640"/>
                </a:lnTo>
                <a:cubicBezTo>
                  <a:pt x="3621949" y="686727"/>
                  <a:pt x="3621949" y="731948"/>
                  <a:pt x="3594155" y="760039"/>
                </a:cubicBezTo>
                <a:lnTo>
                  <a:pt x="3495303" y="858656"/>
                </a:lnTo>
                <a:cubicBezTo>
                  <a:pt x="3469669" y="884144"/>
                  <a:pt x="3467167" y="924794"/>
                  <a:pt x="3489526" y="953212"/>
                </a:cubicBezTo>
                <a:cubicBezTo>
                  <a:pt x="3510922" y="979951"/>
                  <a:pt x="3531463" y="1006906"/>
                  <a:pt x="3550935" y="1034502"/>
                </a:cubicBezTo>
                <a:cubicBezTo>
                  <a:pt x="3571730" y="1063939"/>
                  <a:pt x="3611293" y="1073135"/>
                  <a:pt x="3642938" y="1055894"/>
                </a:cubicBezTo>
                <a:lnTo>
                  <a:pt x="3765112" y="989149"/>
                </a:lnTo>
                <a:cubicBezTo>
                  <a:pt x="3765198" y="989101"/>
                  <a:pt x="3765283" y="989052"/>
                  <a:pt x="3765391" y="989002"/>
                </a:cubicBezTo>
                <a:cubicBezTo>
                  <a:pt x="3800095" y="970215"/>
                  <a:pt x="3843465" y="983115"/>
                  <a:pt x="3862251" y="1017814"/>
                </a:cubicBezTo>
                <a:lnTo>
                  <a:pt x="3931789" y="1144885"/>
                </a:lnTo>
                <a:cubicBezTo>
                  <a:pt x="3950662" y="1179625"/>
                  <a:pt x="3937823" y="1223074"/>
                  <a:pt x="3903119" y="1242006"/>
                </a:cubicBezTo>
                <a:lnTo>
                  <a:pt x="3781159" y="1308535"/>
                </a:lnTo>
                <a:cubicBezTo>
                  <a:pt x="3749448" y="1325779"/>
                  <a:pt x="3735607" y="1363962"/>
                  <a:pt x="3748852" y="1397527"/>
                </a:cubicBezTo>
                <a:cubicBezTo>
                  <a:pt x="3761689" y="1429037"/>
                  <a:pt x="3773606" y="1460849"/>
                  <a:pt x="3784582" y="1492937"/>
                </a:cubicBezTo>
                <a:cubicBezTo>
                  <a:pt x="3796501" y="1526950"/>
                  <a:pt x="3831977" y="1546694"/>
                  <a:pt x="3867173" y="1538930"/>
                </a:cubicBezTo>
                <a:lnTo>
                  <a:pt x="4001757" y="1506627"/>
                </a:lnTo>
                <a:cubicBezTo>
                  <a:pt x="4002013" y="1506564"/>
                  <a:pt x="4002270" y="1506522"/>
                  <a:pt x="4002504" y="1506456"/>
                </a:cubicBezTo>
                <a:cubicBezTo>
                  <a:pt x="4041103" y="1498222"/>
                  <a:pt x="4079082" y="1522800"/>
                  <a:pt x="4087341" y="1561393"/>
                </a:cubicBezTo>
                <a:lnTo>
                  <a:pt x="4118154" y="1702796"/>
                </a:lnTo>
                <a:cubicBezTo>
                  <a:pt x="4118174" y="1702901"/>
                  <a:pt x="4118194" y="1703030"/>
                  <a:pt x="4118217" y="1703138"/>
                </a:cubicBezTo>
                <a:cubicBezTo>
                  <a:pt x="4126627" y="1741814"/>
                  <a:pt x="4102062" y="1779979"/>
                  <a:pt x="4063377" y="1788364"/>
                </a:cubicBezTo>
                <a:lnTo>
                  <a:pt x="3927297" y="1817885"/>
                </a:lnTo>
                <a:cubicBezTo>
                  <a:pt x="3891970" y="1825330"/>
                  <a:pt x="3867857" y="1858103"/>
                  <a:pt x="3871237" y="1894042"/>
                </a:cubicBezTo>
                <a:cubicBezTo>
                  <a:pt x="3874663" y="1927841"/>
                  <a:pt x="3877015" y="1961856"/>
                  <a:pt x="3878513" y="1995655"/>
                </a:cubicBezTo>
                <a:cubicBezTo>
                  <a:pt x="3880289" y="2031700"/>
                  <a:pt x="3908809" y="2060687"/>
                  <a:pt x="3944842" y="2063039"/>
                </a:cubicBezTo>
                <a:lnTo>
                  <a:pt x="4083704" y="2073094"/>
                </a:lnTo>
                <a:cubicBezTo>
                  <a:pt x="4123073" y="2075939"/>
                  <a:pt x="4152729" y="2110082"/>
                  <a:pt x="4150033" y="2149465"/>
                </a:cubicBezTo>
                <a:lnTo>
                  <a:pt x="4139550" y="2294075"/>
                </a:lnTo>
                <a:cubicBezTo>
                  <a:pt x="4139550" y="2294203"/>
                  <a:pt x="4139527" y="2294311"/>
                  <a:pt x="4139527" y="2294439"/>
                </a:cubicBezTo>
                <a:cubicBezTo>
                  <a:pt x="4136597" y="2333674"/>
                  <a:pt x="4102404" y="2363109"/>
                  <a:pt x="4063163" y="2360178"/>
                </a:cubicBezTo>
                <a:lnTo>
                  <a:pt x="3924301" y="2350337"/>
                </a:lnTo>
                <a:cubicBezTo>
                  <a:pt x="3888333" y="2347620"/>
                  <a:pt x="3856046" y="2372264"/>
                  <a:pt x="3849200" y="2407670"/>
                </a:cubicBezTo>
                <a:cubicBezTo>
                  <a:pt x="3843209" y="2441041"/>
                  <a:pt x="3835935" y="2474199"/>
                  <a:pt x="3827804" y="2507143"/>
                </a:cubicBezTo>
                <a:cubicBezTo>
                  <a:pt x="3819265" y="2542227"/>
                  <a:pt x="3838415" y="2578101"/>
                  <a:pt x="3872307" y="2590573"/>
                </a:cubicBezTo>
                <a:lnTo>
                  <a:pt x="4002612" y="2639134"/>
                </a:lnTo>
                <a:cubicBezTo>
                  <a:pt x="4002655" y="2639154"/>
                  <a:pt x="4002697" y="2639176"/>
                  <a:pt x="4002740" y="2639176"/>
                </a:cubicBezTo>
                <a:cubicBezTo>
                  <a:pt x="4039929" y="2652803"/>
                  <a:pt x="4059013" y="2693962"/>
                  <a:pt x="4045404" y="2731119"/>
                </a:cubicBezTo>
                <a:lnTo>
                  <a:pt x="3994695" y="2866960"/>
                </a:lnTo>
                <a:cubicBezTo>
                  <a:pt x="3994589" y="2867280"/>
                  <a:pt x="3994461" y="2867579"/>
                  <a:pt x="3994353" y="2867901"/>
                </a:cubicBezTo>
                <a:cubicBezTo>
                  <a:pt x="3980595" y="2904761"/>
                  <a:pt x="3939556" y="2923499"/>
                  <a:pt x="3902691" y="2909744"/>
                </a:cubicBezTo>
                <a:lnTo>
                  <a:pt x="3772600" y="2861183"/>
                </a:lnTo>
                <a:cubicBezTo>
                  <a:pt x="3738880" y="2848519"/>
                  <a:pt x="3701007" y="2862916"/>
                  <a:pt x="3684234" y="2894771"/>
                </a:cubicBezTo>
                <a:cubicBezTo>
                  <a:pt x="3668829" y="2924870"/>
                  <a:pt x="3652503" y="2954604"/>
                  <a:pt x="3635237" y="2983976"/>
                </a:cubicBezTo>
                <a:cubicBezTo>
                  <a:pt x="3617027" y="3015295"/>
                  <a:pt x="3625330" y="3055319"/>
                  <a:pt x="3654493" y="3076819"/>
                </a:cubicBezTo>
                <a:lnTo>
                  <a:pt x="3765967" y="3160247"/>
                </a:lnTo>
                <a:cubicBezTo>
                  <a:pt x="3797507" y="3183973"/>
                  <a:pt x="3803903" y="3228745"/>
                  <a:pt x="3780303" y="3260363"/>
                </a:cubicBezTo>
                <a:lnTo>
                  <a:pt x="3693434" y="3376310"/>
                </a:lnTo>
                <a:cubicBezTo>
                  <a:pt x="3669769" y="3407906"/>
                  <a:pt x="3624987" y="3414410"/>
                  <a:pt x="3593300" y="3390856"/>
                </a:cubicBezTo>
                <a:lnTo>
                  <a:pt x="3481611" y="3307213"/>
                </a:lnTo>
                <a:cubicBezTo>
                  <a:pt x="3452360" y="3285306"/>
                  <a:pt x="3411281" y="3288986"/>
                  <a:pt x="3386396" y="3315770"/>
                </a:cubicBezTo>
                <a:cubicBezTo>
                  <a:pt x="3375056" y="3327750"/>
                  <a:pt x="3363715" y="3339513"/>
                  <a:pt x="3351947" y="3351279"/>
                </a:cubicBezTo>
                <a:cubicBezTo>
                  <a:pt x="3340179" y="3363045"/>
                  <a:pt x="3328411" y="3374384"/>
                  <a:pt x="3316429" y="3385722"/>
                </a:cubicBezTo>
                <a:cubicBezTo>
                  <a:pt x="3289642" y="3410602"/>
                  <a:pt x="3285961" y="3451675"/>
                  <a:pt x="3307872" y="3480916"/>
                </a:cubicBezTo>
                <a:lnTo>
                  <a:pt x="3391316" y="3592585"/>
                </a:lnTo>
                <a:cubicBezTo>
                  <a:pt x="3391573" y="3592907"/>
                  <a:pt x="3391809" y="3593226"/>
                  <a:pt x="3392043" y="3593548"/>
                </a:cubicBezTo>
                <a:cubicBezTo>
                  <a:pt x="3415687" y="3625144"/>
                  <a:pt x="3409226" y="3669919"/>
                  <a:pt x="3377623" y="3693556"/>
                </a:cubicBezTo>
                <a:lnTo>
                  <a:pt x="3261654" y="3780408"/>
                </a:lnTo>
                <a:cubicBezTo>
                  <a:pt x="3261611" y="3780451"/>
                  <a:pt x="3261569" y="3780473"/>
                  <a:pt x="3261526" y="3780516"/>
                </a:cubicBezTo>
                <a:cubicBezTo>
                  <a:pt x="3229861" y="3804068"/>
                  <a:pt x="3185077" y="3797523"/>
                  <a:pt x="3161520" y="3765863"/>
                </a:cubicBezTo>
                <a:lnTo>
                  <a:pt x="3078073" y="3654621"/>
                </a:lnTo>
                <a:cubicBezTo>
                  <a:pt x="3056569" y="3625465"/>
                  <a:pt x="3016536" y="3617165"/>
                  <a:pt x="2985213" y="3635370"/>
                </a:cubicBezTo>
                <a:cubicBezTo>
                  <a:pt x="2955965" y="3652632"/>
                  <a:pt x="2926223" y="3668955"/>
                  <a:pt x="2895989" y="3684358"/>
                </a:cubicBezTo>
                <a:cubicBezTo>
                  <a:pt x="2864131" y="3701129"/>
                  <a:pt x="2849731" y="3738993"/>
                  <a:pt x="2862397" y="3772706"/>
                </a:cubicBezTo>
                <a:lnTo>
                  <a:pt x="2910967" y="3902773"/>
                </a:lnTo>
                <a:cubicBezTo>
                  <a:pt x="2911075" y="3903093"/>
                  <a:pt x="2911203" y="3903392"/>
                  <a:pt x="2911309" y="3903714"/>
                </a:cubicBezTo>
                <a:cubicBezTo>
                  <a:pt x="2924553" y="3940765"/>
                  <a:pt x="2905233" y="3981516"/>
                  <a:pt x="2868175" y="3994758"/>
                </a:cubicBezTo>
                <a:lnTo>
                  <a:pt x="2732522" y="4045459"/>
                </a:lnTo>
                <a:cubicBezTo>
                  <a:pt x="2732479" y="4045479"/>
                  <a:pt x="2732437" y="4045502"/>
                  <a:pt x="2732394" y="4045502"/>
                </a:cubicBezTo>
                <a:cubicBezTo>
                  <a:pt x="2695185" y="4059043"/>
                  <a:pt x="2654061" y="4039875"/>
                  <a:pt x="2640517" y="4002673"/>
                </a:cubicBezTo>
                <a:lnTo>
                  <a:pt x="2591947" y="3872395"/>
                </a:lnTo>
                <a:cubicBezTo>
                  <a:pt x="2579472" y="3838511"/>
                  <a:pt x="2543591" y="3819363"/>
                  <a:pt x="2508501" y="3827899"/>
                </a:cubicBezTo>
                <a:cubicBezTo>
                  <a:pt x="2475550" y="3835815"/>
                  <a:pt x="2442386" y="3843088"/>
                  <a:pt x="2409008" y="3849291"/>
                </a:cubicBezTo>
                <a:cubicBezTo>
                  <a:pt x="2373427" y="3856565"/>
                  <a:pt x="2349055" y="3889508"/>
                  <a:pt x="2352521" y="3925661"/>
                </a:cubicBezTo>
                <a:lnTo>
                  <a:pt x="2362363" y="4064497"/>
                </a:lnTo>
                <a:cubicBezTo>
                  <a:pt x="2362363" y="4064625"/>
                  <a:pt x="2362385" y="4064755"/>
                  <a:pt x="2362385" y="4064861"/>
                </a:cubicBezTo>
                <a:cubicBezTo>
                  <a:pt x="2365124" y="4104115"/>
                  <a:pt x="2335511" y="4138151"/>
                  <a:pt x="2296248" y="4140867"/>
                </a:cubicBezTo>
                <a:lnTo>
                  <a:pt x="2151609" y="4151350"/>
                </a:lnTo>
                <a:cubicBezTo>
                  <a:pt x="2112217" y="4154046"/>
                  <a:pt x="2078069" y="4124395"/>
                  <a:pt x="2075225" y="4085035"/>
                </a:cubicBezTo>
                <a:lnTo>
                  <a:pt x="2065167" y="3946198"/>
                </a:lnTo>
                <a:cubicBezTo>
                  <a:pt x="2062815" y="3910173"/>
                  <a:pt x="2033821" y="3881659"/>
                  <a:pt x="1997769" y="3879883"/>
                </a:cubicBezTo>
                <a:cubicBezTo>
                  <a:pt x="1963963" y="3878384"/>
                  <a:pt x="1929942" y="3876032"/>
                  <a:pt x="1896136" y="3872609"/>
                </a:cubicBezTo>
                <a:cubicBezTo>
                  <a:pt x="1860190" y="3869229"/>
                  <a:pt x="1827410" y="3893339"/>
                  <a:pt x="1819965" y="3928657"/>
                </a:cubicBezTo>
                <a:lnTo>
                  <a:pt x="1790438" y="4064713"/>
                </a:lnTo>
                <a:cubicBezTo>
                  <a:pt x="1790395" y="4064904"/>
                  <a:pt x="1790353" y="4065117"/>
                  <a:pt x="1790310" y="4065311"/>
                </a:cubicBezTo>
                <a:cubicBezTo>
                  <a:pt x="1781600" y="4103796"/>
                  <a:pt x="1743345" y="4127947"/>
                  <a:pt x="1704851" y="4119262"/>
                </a:cubicBezTo>
                <a:lnTo>
                  <a:pt x="1563421" y="4088670"/>
                </a:lnTo>
                <a:cubicBezTo>
                  <a:pt x="1563316" y="4088649"/>
                  <a:pt x="1563187" y="4088627"/>
                  <a:pt x="1563079" y="4088607"/>
                </a:cubicBezTo>
                <a:cubicBezTo>
                  <a:pt x="1524437" y="4080007"/>
                  <a:pt x="1500068" y="4041737"/>
                  <a:pt x="1508647" y="4003101"/>
                </a:cubicBezTo>
                <a:lnTo>
                  <a:pt x="1538175" y="3867261"/>
                </a:lnTo>
                <a:cubicBezTo>
                  <a:pt x="1545941" y="3832072"/>
                  <a:pt x="1526193" y="3796603"/>
                  <a:pt x="1492171" y="3784686"/>
                </a:cubicBezTo>
                <a:cubicBezTo>
                  <a:pt x="1460078" y="3773712"/>
                  <a:pt x="1428262" y="3761798"/>
                  <a:pt x="1396745" y="3748963"/>
                </a:cubicBezTo>
                <a:cubicBezTo>
                  <a:pt x="1363173" y="3735721"/>
                  <a:pt x="1324981" y="3749561"/>
                  <a:pt x="1307735" y="3781265"/>
                </a:cubicBezTo>
                <a:lnTo>
                  <a:pt x="1241193" y="3903201"/>
                </a:lnTo>
                <a:cubicBezTo>
                  <a:pt x="1222193" y="3937812"/>
                  <a:pt x="1178823" y="3950605"/>
                  <a:pt x="1144051" y="3931866"/>
                </a:cubicBezTo>
                <a:lnTo>
                  <a:pt x="1016958" y="3862342"/>
                </a:lnTo>
                <a:cubicBezTo>
                  <a:pt x="982252" y="3843408"/>
                  <a:pt x="969414" y="3799961"/>
                  <a:pt x="988288" y="3765221"/>
                </a:cubicBezTo>
                <a:lnTo>
                  <a:pt x="1054616" y="3644782"/>
                </a:lnTo>
                <a:cubicBezTo>
                  <a:pt x="1071860" y="3613144"/>
                  <a:pt x="1062660" y="3573588"/>
                  <a:pt x="1033220" y="3552795"/>
                </a:cubicBezTo>
                <a:cubicBezTo>
                  <a:pt x="1005617" y="3534185"/>
                  <a:pt x="978657" y="3512791"/>
                  <a:pt x="951912" y="3491399"/>
                </a:cubicBezTo>
                <a:cubicBezTo>
                  <a:pt x="923498" y="3469045"/>
                  <a:pt x="882824" y="3471527"/>
                  <a:pt x="857341" y="3497174"/>
                </a:cubicBezTo>
                <a:lnTo>
                  <a:pt x="758703" y="3596008"/>
                </a:lnTo>
                <a:cubicBezTo>
                  <a:pt x="730609" y="3623795"/>
                  <a:pt x="685377" y="3623795"/>
                  <a:pt x="657284" y="3596008"/>
                </a:cubicBezTo>
                <a:lnTo>
                  <a:pt x="555009" y="3493537"/>
                </a:lnTo>
                <a:cubicBezTo>
                  <a:pt x="554966" y="3493495"/>
                  <a:pt x="554923" y="3493452"/>
                  <a:pt x="554861" y="3493389"/>
                </a:cubicBezTo>
                <a:cubicBezTo>
                  <a:pt x="527001" y="3465451"/>
                  <a:pt x="527066" y="3420227"/>
                  <a:pt x="555009" y="3392354"/>
                </a:cubicBezTo>
                <a:lnTo>
                  <a:pt x="653647" y="3293521"/>
                </a:lnTo>
                <a:cubicBezTo>
                  <a:pt x="679301" y="3268042"/>
                  <a:pt x="681783" y="3227377"/>
                  <a:pt x="659424" y="3198968"/>
                </a:cubicBezTo>
                <a:cubicBezTo>
                  <a:pt x="638028" y="3172441"/>
                  <a:pt x="617701" y="3145274"/>
                  <a:pt x="598017" y="3117891"/>
                </a:cubicBezTo>
                <a:cubicBezTo>
                  <a:pt x="577220" y="3088456"/>
                  <a:pt x="537657" y="3079256"/>
                  <a:pt x="506012" y="3096498"/>
                </a:cubicBezTo>
                <a:lnTo>
                  <a:pt x="383838" y="3163243"/>
                </a:lnTo>
                <a:cubicBezTo>
                  <a:pt x="383775" y="3163285"/>
                  <a:pt x="383710" y="3163306"/>
                  <a:pt x="383647" y="3163348"/>
                </a:cubicBezTo>
                <a:cubicBezTo>
                  <a:pt x="348983" y="3182240"/>
                  <a:pt x="305590" y="3169447"/>
                  <a:pt x="286699" y="3134791"/>
                </a:cubicBezTo>
                <a:lnTo>
                  <a:pt x="217375" y="3007722"/>
                </a:lnTo>
                <a:cubicBezTo>
                  <a:pt x="217352" y="3007699"/>
                  <a:pt x="217352" y="3007679"/>
                  <a:pt x="217332" y="3007657"/>
                </a:cubicBezTo>
                <a:cubicBezTo>
                  <a:pt x="198331" y="2972917"/>
                  <a:pt x="211105" y="2929382"/>
                  <a:pt x="245831" y="2910387"/>
                </a:cubicBezTo>
                <a:lnTo>
                  <a:pt x="367791" y="2843856"/>
                </a:lnTo>
                <a:cubicBezTo>
                  <a:pt x="400805" y="2827105"/>
                  <a:pt x="415420" y="2787831"/>
                  <a:pt x="401383" y="2753581"/>
                </a:cubicBezTo>
                <a:cubicBezTo>
                  <a:pt x="388395" y="2722071"/>
                  <a:pt x="376499" y="2690260"/>
                  <a:pt x="365651" y="2658171"/>
                </a:cubicBezTo>
                <a:cubicBezTo>
                  <a:pt x="353797" y="2624116"/>
                  <a:pt x="318236" y="2604392"/>
                  <a:pt x="283062" y="2612392"/>
                </a:cubicBezTo>
                <a:lnTo>
                  <a:pt x="147407" y="2641913"/>
                </a:lnTo>
                <a:cubicBezTo>
                  <a:pt x="147301" y="2641936"/>
                  <a:pt x="147173" y="2641956"/>
                  <a:pt x="147065" y="2641978"/>
                </a:cubicBezTo>
                <a:cubicBezTo>
                  <a:pt x="108380" y="2650384"/>
                  <a:pt x="70211" y="2625826"/>
                  <a:pt x="61823" y="2587150"/>
                </a:cubicBezTo>
                <a:lnTo>
                  <a:pt x="32081" y="2446175"/>
                </a:lnTo>
                <a:cubicBezTo>
                  <a:pt x="32059" y="2446067"/>
                  <a:pt x="32039" y="2445938"/>
                  <a:pt x="32016" y="2445833"/>
                </a:cubicBezTo>
                <a:cubicBezTo>
                  <a:pt x="23608" y="2407154"/>
                  <a:pt x="48171" y="2368992"/>
                  <a:pt x="86856" y="2360606"/>
                </a:cubicBezTo>
                <a:lnTo>
                  <a:pt x="222722" y="2331085"/>
                </a:lnTo>
                <a:cubicBezTo>
                  <a:pt x="258049" y="2323641"/>
                  <a:pt x="282162" y="2290868"/>
                  <a:pt x="278782" y="2254929"/>
                </a:cubicBezTo>
                <a:cubicBezTo>
                  <a:pt x="275572" y="2221127"/>
                  <a:pt x="273004" y="2187328"/>
                  <a:pt x="271508" y="2153316"/>
                </a:cubicBezTo>
                <a:cubicBezTo>
                  <a:pt x="269752" y="2117334"/>
                  <a:pt x="241339" y="2088389"/>
                  <a:pt x="205393" y="2085929"/>
                </a:cubicBezTo>
                <a:lnTo>
                  <a:pt x="66531" y="2076090"/>
                </a:lnTo>
                <a:cubicBezTo>
                  <a:pt x="66400" y="2076090"/>
                  <a:pt x="66295" y="2076067"/>
                  <a:pt x="66166" y="2076067"/>
                </a:cubicBezTo>
                <a:cubicBezTo>
                  <a:pt x="26797" y="2073137"/>
                  <a:pt x="-2730" y="2038866"/>
                  <a:pt x="200" y="1999505"/>
                </a:cubicBezTo>
                <a:lnTo>
                  <a:pt x="10472" y="1855107"/>
                </a:lnTo>
                <a:cubicBezTo>
                  <a:pt x="13316" y="1815659"/>
                  <a:pt x="47615" y="1785967"/>
                  <a:pt x="87070" y="1788792"/>
                </a:cubicBezTo>
                <a:lnTo>
                  <a:pt x="225718" y="1798631"/>
                </a:lnTo>
                <a:cubicBezTo>
                  <a:pt x="261666" y="1801391"/>
                  <a:pt x="293995" y="1776855"/>
                  <a:pt x="301035" y="1741514"/>
                </a:cubicBezTo>
                <a:cubicBezTo>
                  <a:pt x="307026" y="1708143"/>
                  <a:pt x="314300" y="1674985"/>
                  <a:pt x="322431" y="1641826"/>
                </a:cubicBezTo>
                <a:cubicBezTo>
                  <a:pt x="330819" y="1606764"/>
                  <a:pt x="311581" y="1570976"/>
                  <a:pt x="277713" y="1558611"/>
                </a:cubicBezTo>
                <a:lnTo>
                  <a:pt x="147407" y="1509837"/>
                </a:lnTo>
                <a:cubicBezTo>
                  <a:pt x="147088" y="1509729"/>
                  <a:pt x="146788" y="1509600"/>
                  <a:pt x="146466" y="1509495"/>
                </a:cubicBezTo>
                <a:cubicBezTo>
                  <a:pt x="109600" y="1495739"/>
                  <a:pt x="90857" y="1454709"/>
                  <a:pt x="104615" y="1417850"/>
                </a:cubicBezTo>
                <a:lnTo>
                  <a:pt x="155111" y="1282224"/>
                </a:lnTo>
                <a:cubicBezTo>
                  <a:pt x="168760" y="1244959"/>
                  <a:pt x="210056" y="1225791"/>
                  <a:pt x="247330" y="1239438"/>
                </a:cubicBezTo>
                <a:lnTo>
                  <a:pt x="376778" y="1288640"/>
                </a:lnTo>
                <a:cubicBezTo>
                  <a:pt x="410435" y="1301392"/>
                  <a:pt x="448305" y="1286950"/>
                  <a:pt x="464930" y="1255055"/>
                </a:cubicBezTo>
                <a:cubicBezTo>
                  <a:pt x="480335" y="1224956"/>
                  <a:pt x="496746" y="1195222"/>
                  <a:pt x="514143" y="1165849"/>
                </a:cubicBezTo>
                <a:cubicBezTo>
                  <a:pt x="532114" y="1134553"/>
                  <a:pt x="523834" y="1094763"/>
                  <a:pt x="494885" y="1073221"/>
                </a:cubicBezTo>
                <a:lnTo>
                  <a:pt x="383410" y="989792"/>
                </a:lnTo>
                <a:cubicBezTo>
                  <a:pt x="351743" y="966044"/>
                  <a:pt x="345324" y="921125"/>
                  <a:pt x="369074" y="889462"/>
                </a:cubicBezTo>
                <a:lnTo>
                  <a:pt x="455730" y="773515"/>
                </a:lnTo>
                <a:cubicBezTo>
                  <a:pt x="479480" y="741852"/>
                  <a:pt x="524413" y="735436"/>
                  <a:pt x="556078" y="759184"/>
                </a:cubicBezTo>
                <a:lnTo>
                  <a:pt x="667555" y="842826"/>
                </a:lnTo>
                <a:cubicBezTo>
                  <a:pt x="696954" y="864616"/>
                  <a:pt x="738034" y="860840"/>
                  <a:pt x="762981" y="834056"/>
                </a:cubicBezTo>
                <a:cubicBezTo>
                  <a:pt x="774108" y="822076"/>
                  <a:pt x="785449" y="810096"/>
                  <a:pt x="797217" y="798544"/>
                </a:cubicBezTo>
                <a:cubicBezTo>
                  <a:pt x="808985" y="786992"/>
                  <a:pt x="820753" y="775442"/>
                  <a:pt x="832735" y="764317"/>
                </a:cubicBezTo>
                <a:cubicBezTo>
                  <a:pt x="859524" y="739383"/>
                  <a:pt x="863309" y="698306"/>
                  <a:pt x="841508" y="668907"/>
                </a:cubicBezTo>
                <a:lnTo>
                  <a:pt x="757848" y="557455"/>
                </a:lnTo>
                <a:cubicBezTo>
                  <a:pt x="734098" y="525791"/>
                  <a:pt x="740516" y="480872"/>
                  <a:pt x="772182" y="457124"/>
                </a:cubicBezTo>
                <a:lnTo>
                  <a:pt x="888151" y="370486"/>
                </a:lnTo>
                <a:cubicBezTo>
                  <a:pt x="888194" y="370459"/>
                  <a:pt x="888216" y="370435"/>
                  <a:pt x="888259" y="370410"/>
                </a:cubicBezTo>
                <a:cubicBezTo>
                  <a:pt x="919861" y="346770"/>
                  <a:pt x="964643" y="353222"/>
                  <a:pt x="988288" y="384818"/>
                </a:cubicBezTo>
                <a:lnTo>
                  <a:pt x="1072162" y="496273"/>
                </a:lnTo>
                <a:cubicBezTo>
                  <a:pt x="1093792" y="525258"/>
                  <a:pt x="1133654" y="533524"/>
                  <a:pt x="1165022" y="515527"/>
                </a:cubicBezTo>
                <a:cubicBezTo>
                  <a:pt x="1194271" y="498127"/>
                  <a:pt x="1224012" y="481725"/>
                  <a:pt x="1254243" y="466322"/>
                </a:cubicBezTo>
                <a:cubicBezTo>
                  <a:pt x="1286145" y="449693"/>
                  <a:pt x="1300589" y="411832"/>
                  <a:pt x="1287835" y="378188"/>
                </a:cubicBezTo>
                <a:lnTo>
                  <a:pt x="1238838" y="248337"/>
                </a:lnTo>
                <a:cubicBezTo>
                  <a:pt x="1225187" y="211061"/>
                  <a:pt x="1244359" y="169783"/>
                  <a:pt x="1281631" y="156136"/>
                </a:cubicBezTo>
                <a:lnTo>
                  <a:pt x="1417283" y="105649"/>
                </a:lnTo>
                <a:cubicBezTo>
                  <a:pt x="1417414" y="105599"/>
                  <a:pt x="1417542" y="105554"/>
                  <a:pt x="1417671" y="105507"/>
                </a:cubicBezTo>
                <a:cubicBezTo>
                  <a:pt x="1454899" y="92008"/>
                  <a:pt x="1496001" y="111228"/>
                  <a:pt x="1509503" y="148434"/>
                </a:cubicBezTo>
                <a:lnTo>
                  <a:pt x="1558072" y="276789"/>
                </a:lnTo>
                <a:cubicBezTo>
                  <a:pt x="1570184" y="310826"/>
                  <a:pt x="1605872" y="330410"/>
                  <a:pt x="1641091" y="322353"/>
                </a:cubicBezTo>
                <a:cubicBezTo>
                  <a:pt x="1674255" y="314438"/>
                  <a:pt x="1707419" y="307164"/>
                  <a:pt x="1740797" y="300962"/>
                </a:cubicBezTo>
                <a:cubicBezTo>
                  <a:pt x="1776145" y="293922"/>
                  <a:pt x="1800687" y="261595"/>
                  <a:pt x="1797926" y="225660"/>
                </a:cubicBezTo>
                <a:lnTo>
                  <a:pt x="1788084" y="87039"/>
                </a:lnTo>
                <a:cubicBezTo>
                  <a:pt x="1785260" y="47582"/>
                  <a:pt x="1814958" y="13306"/>
                  <a:pt x="1854413" y="104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3630D31B-2A3E-C046-AE9B-7D72F61FB911}"/>
              </a:ext>
            </a:extLst>
          </p:cNvPr>
          <p:cNvSpPr/>
          <p:nvPr/>
        </p:nvSpPr>
        <p:spPr>
          <a:xfrm>
            <a:off x="8901842" y="2724552"/>
            <a:ext cx="2075102" cy="2075760"/>
          </a:xfrm>
          <a:custGeom>
            <a:avLst/>
            <a:gdLst>
              <a:gd name="connsiteX0" fmla="*/ 1998838 w 4150203"/>
              <a:gd name="connsiteY0" fmla="*/ 185 h 4151520"/>
              <a:gd name="connsiteX1" fmla="*/ 2075438 w 4150203"/>
              <a:gd name="connsiteY1" fmla="*/ 66503 h 4151520"/>
              <a:gd name="connsiteX2" fmla="*/ 2085280 w 4150203"/>
              <a:gd name="connsiteY2" fmla="*/ 205338 h 4151520"/>
              <a:gd name="connsiteX3" fmla="*/ 2152680 w 4150203"/>
              <a:gd name="connsiteY3" fmla="*/ 271439 h 4151520"/>
              <a:gd name="connsiteX4" fmla="*/ 2254313 w 4150203"/>
              <a:gd name="connsiteY4" fmla="*/ 278713 h 4151520"/>
              <a:gd name="connsiteX5" fmla="*/ 2330483 w 4150203"/>
              <a:gd name="connsiteY5" fmla="*/ 222879 h 4151520"/>
              <a:gd name="connsiteX6" fmla="*/ 2360011 w 4150203"/>
              <a:gd name="connsiteY6" fmla="*/ 86825 h 4151520"/>
              <a:gd name="connsiteX7" fmla="*/ 2445595 w 4150203"/>
              <a:gd name="connsiteY7" fmla="*/ 32060 h 4151520"/>
              <a:gd name="connsiteX8" fmla="*/ 2587025 w 4150203"/>
              <a:gd name="connsiteY8" fmla="*/ 62866 h 4151520"/>
              <a:gd name="connsiteX9" fmla="*/ 2587367 w 4150203"/>
              <a:gd name="connsiteY9" fmla="*/ 62940 h 4151520"/>
              <a:gd name="connsiteX10" fmla="*/ 2641802 w 4150203"/>
              <a:gd name="connsiteY10" fmla="*/ 148434 h 4151520"/>
              <a:gd name="connsiteX11" fmla="*/ 2611631 w 4150203"/>
              <a:gd name="connsiteY11" fmla="*/ 283419 h 4151520"/>
              <a:gd name="connsiteX12" fmla="*/ 2657421 w 4150203"/>
              <a:gd name="connsiteY12" fmla="*/ 365994 h 4151520"/>
              <a:gd name="connsiteX13" fmla="*/ 2752849 w 4150203"/>
              <a:gd name="connsiteY13" fmla="*/ 401718 h 4151520"/>
              <a:gd name="connsiteX14" fmla="*/ 2841857 w 4150203"/>
              <a:gd name="connsiteY14" fmla="*/ 369415 h 4151520"/>
              <a:gd name="connsiteX15" fmla="*/ 2908613 w 4150203"/>
              <a:gd name="connsiteY15" fmla="*/ 247479 h 4151520"/>
              <a:gd name="connsiteX16" fmla="*/ 2908721 w 4150203"/>
              <a:gd name="connsiteY16" fmla="*/ 247286 h 4151520"/>
              <a:gd name="connsiteX17" fmla="*/ 3005754 w 4150203"/>
              <a:gd name="connsiteY17" fmla="*/ 219028 h 4151520"/>
              <a:gd name="connsiteX18" fmla="*/ 3132848 w 4150203"/>
              <a:gd name="connsiteY18" fmla="*/ 288338 h 4151520"/>
              <a:gd name="connsiteX19" fmla="*/ 3133041 w 4150203"/>
              <a:gd name="connsiteY19" fmla="*/ 288446 h 4151520"/>
              <a:gd name="connsiteX20" fmla="*/ 3161306 w 4150203"/>
              <a:gd name="connsiteY20" fmla="*/ 385459 h 4151520"/>
              <a:gd name="connsiteX21" fmla="*/ 3094548 w 4150203"/>
              <a:gd name="connsiteY21" fmla="*/ 507611 h 4151520"/>
              <a:gd name="connsiteX22" fmla="*/ 3115946 w 4150203"/>
              <a:gd name="connsiteY22" fmla="*/ 599596 h 4151520"/>
              <a:gd name="connsiteX23" fmla="*/ 3197038 w 4150203"/>
              <a:gd name="connsiteY23" fmla="*/ 660992 h 4151520"/>
              <a:gd name="connsiteX24" fmla="*/ 3291609 w 4150203"/>
              <a:gd name="connsiteY24" fmla="*/ 655217 h 4151520"/>
              <a:gd name="connsiteX25" fmla="*/ 3390461 w 4150203"/>
              <a:gd name="connsiteY25" fmla="*/ 556599 h 4151520"/>
              <a:gd name="connsiteX26" fmla="*/ 3390611 w 4150203"/>
              <a:gd name="connsiteY26" fmla="*/ 556460 h 4151520"/>
              <a:gd name="connsiteX27" fmla="*/ 3491667 w 4150203"/>
              <a:gd name="connsiteY27" fmla="*/ 556599 h 4151520"/>
              <a:gd name="connsiteX28" fmla="*/ 3594155 w 4150203"/>
              <a:gd name="connsiteY28" fmla="*/ 658640 h 4151520"/>
              <a:gd name="connsiteX29" fmla="*/ 3594155 w 4150203"/>
              <a:gd name="connsiteY29" fmla="*/ 760039 h 4151520"/>
              <a:gd name="connsiteX30" fmla="*/ 3495303 w 4150203"/>
              <a:gd name="connsiteY30" fmla="*/ 858656 h 4151520"/>
              <a:gd name="connsiteX31" fmla="*/ 3489526 w 4150203"/>
              <a:gd name="connsiteY31" fmla="*/ 953212 h 4151520"/>
              <a:gd name="connsiteX32" fmla="*/ 3550935 w 4150203"/>
              <a:gd name="connsiteY32" fmla="*/ 1034502 h 4151520"/>
              <a:gd name="connsiteX33" fmla="*/ 3642938 w 4150203"/>
              <a:gd name="connsiteY33" fmla="*/ 1055894 h 4151520"/>
              <a:gd name="connsiteX34" fmla="*/ 3765112 w 4150203"/>
              <a:gd name="connsiteY34" fmla="*/ 989149 h 4151520"/>
              <a:gd name="connsiteX35" fmla="*/ 3765391 w 4150203"/>
              <a:gd name="connsiteY35" fmla="*/ 989002 h 4151520"/>
              <a:gd name="connsiteX36" fmla="*/ 3862251 w 4150203"/>
              <a:gd name="connsiteY36" fmla="*/ 1017814 h 4151520"/>
              <a:gd name="connsiteX37" fmla="*/ 3931789 w 4150203"/>
              <a:gd name="connsiteY37" fmla="*/ 1144885 h 4151520"/>
              <a:gd name="connsiteX38" fmla="*/ 3903119 w 4150203"/>
              <a:gd name="connsiteY38" fmla="*/ 1242006 h 4151520"/>
              <a:gd name="connsiteX39" fmla="*/ 3781159 w 4150203"/>
              <a:gd name="connsiteY39" fmla="*/ 1308535 h 4151520"/>
              <a:gd name="connsiteX40" fmla="*/ 3748852 w 4150203"/>
              <a:gd name="connsiteY40" fmla="*/ 1397527 h 4151520"/>
              <a:gd name="connsiteX41" fmla="*/ 3784582 w 4150203"/>
              <a:gd name="connsiteY41" fmla="*/ 1492937 h 4151520"/>
              <a:gd name="connsiteX42" fmla="*/ 3867173 w 4150203"/>
              <a:gd name="connsiteY42" fmla="*/ 1538930 h 4151520"/>
              <a:gd name="connsiteX43" fmla="*/ 4001757 w 4150203"/>
              <a:gd name="connsiteY43" fmla="*/ 1506627 h 4151520"/>
              <a:gd name="connsiteX44" fmla="*/ 4002504 w 4150203"/>
              <a:gd name="connsiteY44" fmla="*/ 1506456 h 4151520"/>
              <a:gd name="connsiteX45" fmla="*/ 4087341 w 4150203"/>
              <a:gd name="connsiteY45" fmla="*/ 1561393 h 4151520"/>
              <a:gd name="connsiteX46" fmla="*/ 4118154 w 4150203"/>
              <a:gd name="connsiteY46" fmla="*/ 1702796 h 4151520"/>
              <a:gd name="connsiteX47" fmla="*/ 4118217 w 4150203"/>
              <a:gd name="connsiteY47" fmla="*/ 1703138 h 4151520"/>
              <a:gd name="connsiteX48" fmla="*/ 4063377 w 4150203"/>
              <a:gd name="connsiteY48" fmla="*/ 1788364 h 4151520"/>
              <a:gd name="connsiteX49" fmla="*/ 3927297 w 4150203"/>
              <a:gd name="connsiteY49" fmla="*/ 1817885 h 4151520"/>
              <a:gd name="connsiteX50" fmla="*/ 3871237 w 4150203"/>
              <a:gd name="connsiteY50" fmla="*/ 1894042 h 4151520"/>
              <a:gd name="connsiteX51" fmla="*/ 3878513 w 4150203"/>
              <a:gd name="connsiteY51" fmla="*/ 1995655 h 4151520"/>
              <a:gd name="connsiteX52" fmla="*/ 3944842 w 4150203"/>
              <a:gd name="connsiteY52" fmla="*/ 2063039 h 4151520"/>
              <a:gd name="connsiteX53" fmla="*/ 4083704 w 4150203"/>
              <a:gd name="connsiteY53" fmla="*/ 2073094 h 4151520"/>
              <a:gd name="connsiteX54" fmla="*/ 4150033 w 4150203"/>
              <a:gd name="connsiteY54" fmla="*/ 2149465 h 4151520"/>
              <a:gd name="connsiteX55" fmla="*/ 4139550 w 4150203"/>
              <a:gd name="connsiteY55" fmla="*/ 2294075 h 4151520"/>
              <a:gd name="connsiteX56" fmla="*/ 4139527 w 4150203"/>
              <a:gd name="connsiteY56" fmla="*/ 2294439 h 4151520"/>
              <a:gd name="connsiteX57" fmla="*/ 4063163 w 4150203"/>
              <a:gd name="connsiteY57" fmla="*/ 2360178 h 4151520"/>
              <a:gd name="connsiteX58" fmla="*/ 3924301 w 4150203"/>
              <a:gd name="connsiteY58" fmla="*/ 2350337 h 4151520"/>
              <a:gd name="connsiteX59" fmla="*/ 3849200 w 4150203"/>
              <a:gd name="connsiteY59" fmla="*/ 2407670 h 4151520"/>
              <a:gd name="connsiteX60" fmla="*/ 3827804 w 4150203"/>
              <a:gd name="connsiteY60" fmla="*/ 2507143 h 4151520"/>
              <a:gd name="connsiteX61" fmla="*/ 3872307 w 4150203"/>
              <a:gd name="connsiteY61" fmla="*/ 2590573 h 4151520"/>
              <a:gd name="connsiteX62" fmla="*/ 4002612 w 4150203"/>
              <a:gd name="connsiteY62" fmla="*/ 2639134 h 4151520"/>
              <a:gd name="connsiteX63" fmla="*/ 4002740 w 4150203"/>
              <a:gd name="connsiteY63" fmla="*/ 2639176 h 4151520"/>
              <a:gd name="connsiteX64" fmla="*/ 4045404 w 4150203"/>
              <a:gd name="connsiteY64" fmla="*/ 2731119 h 4151520"/>
              <a:gd name="connsiteX65" fmla="*/ 3994695 w 4150203"/>
              <a:gd name="connsiteY65" fmla="*/ 2866960 h 4151520"/>
              <a:gd name="connsiteX66" fmla="*/ 3994353 w 4150203"/>
              <a:gd name="connsiteY66" fmla="*/ 2867901 h 4151520"/>
              <a:gd name="connsiteX67" fmla="*/ 3902691 w 4150203"/>
              <a:gd name="connsiteY67" fmla="*/ 2909744 h 4151520"/>
              <a:gd name="connsiteX68" fmla="*/ 3772600 w 4150203"/>
              <a:gd name="connsiteY68" fmla="*/ 2861183 h 4151520"/>
              <a:gd name="connsiteX69" fmla="*/ 3684234 w 4150203"/>
              <a:gd name="connsiteY69" fmla="*/ 2894771 h 4151520"/>
              <a:gd name="connsiteX70" fmla="*/ 3635237 w 4150203"/>
              <a:gd name="connsiteY70" fmla="*/ 2983976 h 4151520"/>
              <a:gd name="connsiteX71" fmla="*/ 3654493 w 4150203"/>
              <a:gd name="connsiteY71" fmla="*/ 3076819 h 4151520"/>
              <a:gd name="connsiteX72" fmla="*/ 3765967 w 4150203"/>
              <a:gd name="connsiteY72" fmla="*/ 3160247 h 4151520"/>
              <a:gd name="connsiteX73" fmla="*/ 3780303 w 4150203"/>
              <a:gd name="connsiteY73" fmla="*/ 3260363 h 4151520"/>
              <a:gd name="connsiteX74" fmla="*/ 3693434 w 4150203"/>
              <a:gd name="connsiteY74" fmla="*/ 3376310 h 4151520"/>
              <a:gd name="connsiteX75" fmla="*/ 3593300 w 4150203"/>
              <a:gd name="connsiteY75" fmla="*/ 3390856 h 4151520"/>
              <a:gd name="connsiteX76" fmla="*/ 3481611 w 4150203"/>
              <a:gd name="connsiteY76" fmla="*/ 3307213 h 4151520"/>
              <a:gd name="connsiteX77" fmla="*/ 3386396 w 4150203"/>
              <a:gd name="connsiteY77" fmla="*/ 3315770 h 4151520"/>
              <a:gd name="connsiteX78" fmla="*/ 3351947 w 4150203"/>
              <a:gd name="connsiteY78" fmla="*/ 3351279 h 4151520"/>
              <a:gd name="connsiteX79" fmla="*/ 3316429 w 4150203"/>
              <a:gd name="connsiteY79" fmla="*/ 3385722 h 4151520"/>
              <a:gd name="connsiteX80" fmla="*/ 3307872 w 4150203"/>
              <a:gd name="connsiteY80" fmla="*/ 3480916 h 4151520"/>
              <a:gd name="connsiteX81" fmla="*/ 3391316 w 4150203"/>
              <a:gd name="connsiteY81" fmla="*/ 3592585 h 4151520"/>
              <a:gd name="connsiteX82" fmla="*/ 3392043 w 4150203"/>
              <a:gd name="connsiteY82" fmla="*/ 3593548 h 4151520"/>
              <a:gd name="connsiteX83" fmla="*/ 3377623 w 4150203"/>
              <a:gd name="connsiteY83" fmla="*/ 3693556 h 4151520"/>
              <a:gd name="connsiteX84" fmla="*/ 3261654 w 4150203"/>
              <a:gd name="connsiteY84" fmla="*/ 3780408 h 4151520"/>
              <a:gd name="connsiteX85" fmla="*/ 3261526 w 4150203"/>
              <a:gd name="connsiteY85" fmla="*/ 3780516 h 4151520"/>
              <a:gd name="connsiteX86" fmla="*/ 3161520 w 4150203"/>
              <a:gd name="connsiteY86" fmla="*/ 3765863 h 4151520"/>
              <a:gd name="connsiteX87" fmla="*/ 3078073 w 4150203"/>
              <a:gd name="connsiteY87" fmla="*/ 3654621 h 4151520"/>
              <a:gd name="connsiteX88" fmla="*/ 2985213 w 4150203"/>
              <a:gd name="connsiteY88" fmla="*/ 3635370 h 4151520"/>
              <a:gd name="connsiteX89" fmla="*/ 2895989 w 4150203"/>
              <a:gd name="connsiteY89" fmla="*/ 3684358 h 4151520"/>
              <a:gd name="connsiteX90" fmla="*/ 2862397 w 4150203"/>
              <a:gd name="connsiteY90" fmla="*/ 3772706 h 4151520"/>
              <a:gd name="connsiteX91" fmla="*/ 2910967 w 4150203"/>
              <a:gd name="connsiteY91" fmla="*/ 3902773 h 4151520"/>
              <a:gd name="connsiteX92" fmla="*/ 2911309 w 4150203"/>
              <a:gd name="connsiteY92" fmla="*/ 3903714 h 4151520"/>
              <a:gd name="connsiteX93" fmla="*/ 2868175 w 4150203"/>
              <a:gd name="connsiteY93" fmla="*/ 3994758 h 4151520"/>
              <a:gd name="connsiteX94" fmla="*/ 2732522 w 4150203"/>
              <a:gd name="connsiteY94" fmla="*/ 4045459 h 4151520"/>
              <a:gd name="connsiteX95" fmla="*/ 2732394 w 4150203"/>
              <a:gd name="connsiteY95" fmla="*/ 4045502 h 4151520"/>
              <a:gd name="connsiteX96" fmla="*/ 2640517 w 4150203"/>
              <a:gd name="connsiteY96" fmla="*/ 4002673 h 4151520"/>
              <a:gd name="connsiteX97" fmla="*/ 2591947 w 4150203"/>
              <a:gd name="connsiteY97" fmla="*/ 3872395 h 4151520"/>
              <a:gd name="connsiteX98" fmla="*/ 2508501 w 4150203"/>
              <a:gd name="connsiteY98" fmla="*/ 3827899 h 4151520"/>
              <a:gd name="connsiteX99" fmla="*/ 2409008 w 4150203"/>
              <a:gd name="connsiteY99" fmla="*/ 3849291 h 4151520"/>
              <a:gd name="connsiteX100" fmla="*/ 2352521 w 4150203"/>
              <a:gd name="connsiteY100" fmla="*/ 3925661 h 4151520"/>
              <a:gd name="connsiteX101" fmla="*/ 2362363 w 4150203"/>
              <a:gd name="connsiteY101" fmla="*/ 4064497 h 4151520"/>
              <a:gd name="connsiteX102" fmla="*/ 2362385 w 4150203"/>
              <a:gd name="connsiteY102" fmla="*/ 4064861 h 4151520"/>
              <a:gd name="connsiteX103" fmla="*/ 2296248 w 4150203"/>
              <a:gd name="connsiteY103" fmla="*/ 4140867 h 4151520"/>
              <a:gd name="connsiteX104" fmla="*/ 2151609 w 4150203"/>
              <a:gd name="connsiteY104" fmla="*/ 4151350 h 4151520"/>
              <a:gd name="connsiteX105" fmla="*/ 2075225 w 4150203"/>
              <a:gd name="connsiteY105" fmla="*/ 4085035 h 4151520"/>
              <a:gd name="connsiteX106" fmla="*/ 2065167 w 4150203"/>
              <a:gd name="connsiteY106" fmla="*/ 3946198 h 4151520"/>
              <a:gd name="connsiteX107" fmla="*/ 1997769 w 4150203"/>
              <a:gd name="connsiteY107" fmla="*/ 3879883 h 4151520"/>
              <a:gd name="connsiteX108" fmla="*/ 1896136 w 4150203"/>
              <a:gd name="connsiteY108" fmla="*/ 3872609 h 4151520"/>
              <a:gd name="connsiteX109" fmla="*/ 1819965 w 4150203"/>
              <a:gd name="connsiteY109" fmla="*/ 3928657 h 4151520"/>
              <a:gd name="connsiteX110" fmla="*/ 1790438 w 4150203"/>
              <a:gd name="connsiteY110" fmla="*/ 4064713 h 4151520"/>
              <a:gd name="connsiteX111" fmla="*/ 1790310 w 4150203"/>
              <a:gd name="connsiteY111" fmla="*/ 4065311 h 4151520"/>
              <a:gd name="connsiteX112" fmla="*/ 1704851 w 4150203"/>
              <a:gd name="connsiteY112" fmla="*/ 4119262 h 4151520"/>
              <a:gd name="connsiteX113" fmla="*/ 1563421 w 4150203"/>
              <a:gd name="connsiteY113" fmla="*/ 4088670 h 4151520"/>
              <a:gd name="connsiteX114" fmla="*/ 1563079 w 4150203"/>
              <a:gd name="connsiteY114" fmla="*/ 4088607 h 4151520"/>
              <a:gd name="connsiteX115" fmla="*/ 1508647 w 4150203"/>
              <a:gd name="connsiteY115" fmla="*/ 4003101 h 4151520"/>
              <a:gd name="connsiteX116" fmla="*/ 1538175 w 4150203"/>
              <a:gd name="connsiteY116" fmla="*/ 3867261 h 4151520"/>
              <a:gd name="connsiteX117" fmla="*/ 1492171 w 4150203"/>
              <a:gd name="connsiteY117" fmla="*/ 3784686 h 4151520"/>
              <a:gd name="connsiteX118" fmla="*/ 1396745 w 4150203"/>
              <a:gd name="connsiteY118" fmla="*/ 3748963 h 4151520"/>
              <a:gd name="connsiteX119" fmla="*/ 1307735 w 4150203"/>
              <a:gd name="connsiteY119" fmla="*/ 3781265 h 4151520"/>
              <a:gd name="connsiteX120" fmla="*/ 1241193 w 4150203"/>
              <a:gd name="connsiteY120" fmla="*/ 3903201 h 4151520"/>
              <a:gd name="connsiteX121" fmla="*/ 1144051 w 4150203"/>
              <a:gd name="connsiteY121" fmla="*/ 3931866 h 4151520"/>
              <a:gd name="connsiteX122" fmla="*/ 1016958 w 4150203"/>
              <a:gd name="connsiteY122" fmla="*/ 3862342 h 4151520"/>
              <a:gd name="connsiteX123" fmla="*/ 988288 w 4150203"/>
              <a:gd name="connsiteY123" fmla="*/ 3765221 h 4151520"/>
              <a:gd name="connsiteX124" fmla="*/ 1054616 w 4150203"/>
              <a:gd name="connsiteY124" fmla="*/ 3644782 h 4151520"/>
              <a:gd name="connsiteX125" fmla="*/ 1033220 w 4150203"/>
              <a:gd name="connsiteY125" fmla="*/ 3552795 h 4151520"/>
              <a:gd name="connsiteX126" fmla="*/ 951912 w 4150203"/>
              <a:gd name="connsiteY126" fmla="*/ 3491399 h 4151520"/>
              <a:gd name="connsiteX127" fmla="*/ 857341 w 4150203"/>
              <a:gd name="connsiteY127" fmla="*/ 3497174 h 4151520"/>
              <a:gd name="connsiteX128" fmla="*/ 758703 w 4150203"/>
              <a:gd name="connsiteY128" fmla="*/ 3596008 h 4151520"/>
              <a:gd name="connsiteX129" fmla="*/ 657284 w 4150203"/>
              <a:gd name="connsiteY129" fmla="*/ 3596008 h 4151520"/>
              <a:gd name="connsiteX130" fmla="*/ 555009 w 4150203"/>
              <a:gd name="connsiteY130" fmla="*/ 3493537 h 4151520"/>
              <a:gd name="connsiteX131" fmla="*/ 554861 w 4150203"/>
              <a:gd name="connsiteY131" fmla="*/ 3493389 h 4151520"/>
              <a:gd name="connsiteX132" fmla="*/ 555009 w 4150203"/>
              <a:gd name="connsiteY132" fmla="*/ 3392354 h 4151520"/>
              <a:gd name="connsiteX133" fmla="*/ 653647 w 4150203"/>
              <a:gd name="connsiteY133" fmla="*/ 3293521 h 4151520"/>
              <a:gd name="connsiteX134" fmla="*/ 659424 w 4150203"/>
              <a:gd name="connsiteY134" fmla="*/ 3198968 h 4151520"/>
              <a:gd name="connsiteX135" fmla="*/ 598017 w 4150203"/>
              <a:gd name="connsiteY135" fmla="*/ 3117891 h 4151520"/>
              <a:gd name="connsiteX136" fmla="*/ 506012 w 4150203"/>
              <a:gd name="connsiteY136" fmla="*/ 3096498 h 4151520"/>
              <a:gd name="connsiteX137" fmla="*/ 383838 w 4150203"/>
              <a:gd name="connsiteY137" fmla="*/ 3163243 h 4151520"/>
              <a:gd name="connsiteX138" fmla="*/ 383647 w 4150203"/>
              <a:gd name="connsiteY138" fmla="*/ 3163348 h 4151520"/>
              <a:gd name="connsiteX139" fmla="*/ 286699 w 4150203"/>
              <a:gd name="connsiteY139" fmla="*/ 3134791 h 4151520"/>
              <a:gd name="connsiteX140" fmla="*/ 217375 w 4150203"/>
              <a:gd name="connsiteY140" fmla="*/ 3007722 h 4151520"/>
              <a:gd name="connsiteX141" fmla="*/ 217332 w 4150203"/>
              <a:gd name="connsiteY141" fmla="*/ 3007657 h 4151520"/>
              <a:gd name="connsiteX142" fmla="*/ 245831 w 4150203"/>
              <a:gd name="connsiteY142" fmla="*/ 2910387 h 4151520"/>
              <a:gd name="connsiteX143" fmla="*/ 367791 w 4150203"/>
              <a:gd name="connsiteY143" fmla="*/ 2843856 h 4151520"/>
              <a:gd name="connsiteX144" fmla="*/ 401383 w 4150203"/>
              <a:gd name="connsiteY144" fmla="*/ 2753581 h 4151520"/>
              <a:gd name="connsiteX145" fmla="*/ 365651 w 4150203"/>
              <a:gd name="connsiteY145" fmla="*/ 2658171 h 4151520"/>
              <a:gd name="connsiteX146" fmla="*/ 283062 w 4150203"/>
              <a:gd name="connsiteY146" fmla="*/ 2612392 h 4151520"/>
              <a:gd name="connsiteX147" fmla="*/ 147407 w 4150203"/>
              <a:gd name="connsiteY147" fmla="*/ 2641913 h 4151520"/>
              <a:gd name="connsiteX148" fmla="*/ 147065 w 4150203"/>
              <a:gd name="connsiteY148" fmla="*/ 2641978 h 4151520"/>
              <a:gd name="connsiteX149" fmla="*/ 61823 w 4150203"/>
              <a:gd name="connsiteY149" fmla="*/ 2587150 h 4151520"/>
              <a:gd name="connsiteX150" fmla="*/ 32081 w 4150203"/>
              <a:gd name="connsiteY150" fmla="*/ 2446175 h 4151520"/>
              <a:gd name="connsiteX151" fmla="*/ 32016 w 4150203"/>
              <a:gd name="connsiteY151" fmla="*/ 2445833 h 4151520"/>
              <a:gd name="connsiteX152" fmla="*/ 86856 w 4150203"/>
              <a:gd name="connsiteY152" fmla="*/ 2360606 h 4151520"/>
              <a:gd name="connsiteX153" fmla="*/ 222722 w 4150203"/>
              <a:gd name="connsiteY153" fmla="*/ 2331085 h 4151520"/>
              <a:gd name="connsiteX154" fmla="*/ 278782 w 4150203"/>
              <a:gd name="connsiteY154" fmla="*/ 2254929 h 4151520"/>
              <a:gd name="connsiteX155" fmla="*/ 271508 w 4150203"/>
              <a:gd name="connsiteY155" fmla="*/ 2153316 h 4151520"/>
              <a:gd name="connsiteX156" fmla="*/ 205393 w 4150203"/>
              <a:gd name="connsiteY156" fmla="*/ 2085929 h 4151520"/>
              <a:gd name="connsiteX157" fmla="*/ 66531 w 4150203"/>
              <a:gd name="connsiteY157" fmla="*/ 2076090 h 4151520"/>
              <a:gd name="connsiteX158" fmla="*/ 66166 w 4150203"/>
              <a:gd name="connsiteY158" fmla="*/ 2076067 h 4151520"/>
              <a:gd name="connsiteX159" fmla="*/ 200 w 4150203"/>
              <a:gd name="connsiteY159" fmla="*/ 1999505 h 4151520"/>
              <a:gd name="connsiteX160" fmla="*/ 10472 w 4150203"/>
              <a:gd name="connsiteY160" fmla="*/ 1855107 h 4151520"/>
              <a:gd name="connsiteX161" fmla="*/ 87070 w 4150203"/>
              <a:gd name="connsiteY161" fmla="*/ 1788792 h 4151520"/>
              <a:gd name="connsiteX162" fmla="*/ 225718 w 4150203"/>
              <a:gd name="connsiteY162" fmla="*/ 1798631 h 4151520"/>
              <a:gd name="connsiteX163" fmla="*/ 301035 w 4150203"/>
              <a:gd name="connsiteY163" fmla="*/ 1741514 h 4151520"/>
              <a:gd name="connsiteX164" fmla="*/ 322431 w 4150203"/>
              <a:gd name="connsiteY164" fmla="*/ 1641826 h 4151520"/>
              <a:gd name="connsiteX165" fmla="*/ 277713 w 4150203"/>
              <a:gd name="connsiteY165" fmla="*/ 1558611 h 4151520"/>
              <a:gd name="connsiteX166" fmla="*/ 147407 w 4150203"/>
              <a:gd name="connsiteY166" fmla="*/ 1509837 h 4151520"/>
              <a:gd name="connsiteX167" fmla="*/ 146466 w 4150203"/>
              <a:gd name="connsiteY167" fmla="*/ 1509495 h 4151520"/>
              <a:gd name="connsiteX168" fmla="*/ 104615 w 4150203"/>
              <a:gd name="connsiteY168" fmla="*/ 1417850 h 4151520"/>
              <a:gd name="connsiteX169" fmla="*/ 155111 w 4150203"/>
              <a:gd name="connsiteY169" fmla="*/ 1282224 h 4151520"/>
              <a:gd name="connsiteX170" fmla="*/ 247330 w 4150203"/>
              <a:gd name="connsiteY170" fmla="*/ 1239438 h 4151520"/>
              <a:gd name="connsiteX171" fmla="*/ 376778 w 4150203"/>
              <a:gd name="connsiteY171" fmla="*/ 1288640 h 4151520"/>
              <a:gd name="connsiteX172" fmla="*/ 464930 w 4150203"/>
              <a:gd name="connsiteY172" fmla="*/ 1255055 h 4151520"/>
              <a:gd name="connsiteX173" fmla="*/ 514143 w 4150203"/>
              <a:gd name="connsiteY173" fmla="*/ 1165849 h 4151520"/>
              <a:gd name="connsiteX174" fmla="*/ 494885 w 4150203"/>
              <a:gd name="connsiteY174" fmla="*/ 1073221 h 4151520"/>
              <a:gd name="connsiteX175" fmla="*/ 383410 w 4150203"/>
              <a:gd name="connsiteY175" fmla="*/ 989792 h 4151520"/>
              <a:gd name="connsiteX176" fmla="*/ 369074 w 4150203"/>
              <a:gd name="connsiteY176" fmla="*/ 889462 h 4151520"/>
              <a:gd name="connsiteX177" fmla="*/ 455730 w 4150203"/>
              <a:gd name="connsiteY177" fmla="*/ 773515 h 4151520"/>
              <a:gd name="connsiteX178" fmla="*/ 556078 w 4150203"/>
              <a:gd name="connsiteY178" fmla="*/ 759184 h 4151520"/>
              <a:gd name="connsiteX179" fmla="*/ 667555 w 4150203"/>
              <a:gd name="connsiteY179" fmla="*/ 842826 h 4151520"/>
              <a:gd name="connsiteX180" fmla="*/ 762981 w 4150203"/>
              <a:gd name="connsiteY180" fmla="*/ 834056 h 4151520"/>
              <a:gd name="connsiteX181" fmla="*/ 797217 w 4150203"/>
              <a:gd name="connsiteY181" fmla="*/ 798544 h 4151520"/>
              <a:gd name="connsiteX182" fmla="*/ 832735 w 4150203"/>
              <a:gd name="connsiteY182" fmla="*/ 764317 h 4151520"/>
              <a:gd name="connsiteX183" fmla="*/ 841508 w 4150203"/>
              <a:gd name="connsiteY183" fmla="*/ 668907 h 4151520"/>
              <a:gd name="connsiteX184" fmla="*/ 757848 w 4150203"/>
              <a:gd name="connsiteY184" fmla="*/ 557455 h 4151520"/>
              <a:gd name="connsiteX185" fmla="*/ 772182 w 4150203"/>
              <a:gd name="connsiteY185" fmla="*/ 457124 h 4151520"/>
              <a:gd name="connsiteX186" fmla="*/ 888151 w 4150203"/>
              <a:gd name="connsiteY186" fmla="*/ 370486 h 4151520"/>
              <a:gd name="connsiteX187" fmla="*/ 888259 w 4150203"/>
              <a:gd name="connsiteY187" fmla="*/ 370410 h 4151520"/>
              <a:gd name="connsiteX188" fmla="*/ 988288 w 4150203"/>
              <a:gd name="connsiteY188" fmla="*/ 384818 h 4151520"/>
              <a:gd name="connsiteX189" fmla="*/ 1072162 w 4150203"/>
              <a:gd name="connsiteY189" fmla="*/ 496273 h 4151520"/>
              <a:gd name="connsiteX190" fmla="*/ 1165022 w 4150203"/>
              <a:gd name="connsiteY190" fmla="*/ 515527 h 4151520"/>
              <a:gd name="connsiteX191" fmla="*/ 1254243 w 4150203"/>
              <a:gd name="connsiteY191" fmla="*/ 466322 h 4151520"/>
              <a:gd name="connsiteX192" fmla="*/ 1287835 w 4150203"/>
              <a:gd name="connsiteY192" fmla="*/ 378188 h 4151520"/>
              <a:gd name="connsiteX193" fmla="*/ 1238838 w 4150203"/>
              <a:gd name="connsiteY193" fmla="*/ 248337 h 4151520"/>
              <a:gd name="connsiteX194" fmla="*/ 1281631 w 4150203"/>
              <a:gd name="connsiteY194" fmla="*/ 156136 h 4151520"/>
              <a:gd name="connsiteX195" fmla="*/ 1417283 w 4150203"/>
              <a:gd name="connsiteY195" fmla="*/ 105649 h 4151520"/>
              <a:gd name="connsiteX196" fmla="*/ 1417671 w 4150203"/>
              <a:gd name="connsiteY196" fmla="*/ 105507 h 4151520"/>
              <a:gd name="connsiteX197" fmla="*/ 1509503 w 4150203"/>
              <a:gd name="connsiteY197" fmla="*/ 148434 h 4151520"/>
              <a:gd name="connsiteX198" fmla="*/ 1558072 w 4150203"/>
              <a:gd name="connsiteY198" fmla="*/ 276789 h 4151520"/>
              <a:gd name="connsiteX199" fmla="*/ 1641091 w 4150203"/>
              <a:gd name="connsiteY199" fmla="*/ 322353 h 4151520"/>
              <a:gd name="connsiteX200" fmla="*/ 1740797 w 4150203"/>
              <a:gd name="connsiteY200" fmla="*/ 300962 h 4151520"/>
              <a:gd name="connsiteX201" fmla="*/ 1797926 w 4150203"/>
              <a:gd name="connsiteY201" fmla="*/ 225660 h 4151520"/>
              <a:gd name="connsiteX202" fmla="*/ 1788084 w 4150203"/>
              <a:gd name="connsiteY202" fmla="*/ 87039 h 4151520"/>
              <a:gd name="connsiteX203" fmla="*/ 1854413 w 4150203"/>
              <a:gd name="connsiteY203" fmla="*/ 10455 h 4151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</a:cxnLst>
            <a:rect l="l" t="t" r="r" b="b"/>
            <a:pathLst>
              <a:path w="4150203" h="4151520">
                <a:moveTo>
                  <a:pt x="1998838" y="185"/>
                </a:moveTo>
                <a:cubicBezTo>
                  <a:pt x="2038293" y="-2632"/>
                  <a:pt x="2072591" y="27048"/>
                  <a:pt x="2075438" y="66503"/>
                </a:cubicBezTo>
                <a:lnTo>
                  <a:pt x="2085280" y="205338"/>
                </a:lnTo>
                <a:cubicBezTo>
                  <a:pt x="2087742" y="241270"/>
                  <a:pt x="2116691" y="269679"/>
                  <a:pt x="2152680" y="271439"/>
                </a:cubicBezTo>
                <a:cubicBezTo>
                  <a:pt x="2186699" y="272938"/>
                  <a:pt x="2220505" y="275503"/>
                  <a:pt x="2254313" y="278713"/>
                </a:cubicBezTo>
                <a:cubicBezTo>
                  <a:pt x="2290194" y="282116"/>
                  <a:pt x="2322931" y="258113"/>
                  <a:pt x="2330483" y="222879"/>
                </a:cubicBezTo>
                <a:lnTo>
                  <a:pt x="2360011" y="86825"/>
                </a:lnTo>
                <a:cubicBezTo>
                  <a:pt x="2368547" y="48089"/>
                  <a:pt x="2406847" y="23578"/>
                  <a:pt x="2445595" y="32060"/>
                </a:cubicBezTo>
                <a:lnTo>
                  <a:pt x="2587025" y="62866"/>
                </a:lnTo>
                <a:cubicBezTo>
                  <a:pt x="2587133" y="62888"/>
                  <a:pt x="2587261" y="62915"/>
                  <a:pt x="2587367" y="62940"/>
                </a:cubicBezTo>
                <a:cubicBezTo>
                  <a:pt x="2626009" y="71519"/>
                  <a:pt x="2650381" y="109794"/>
                  <a:pt x="2641802" y="148434"/>
                </a:cubicBezTo>
                <a:lnTo>
                  <a:pt x="2611631" y="283419"/>
                </a:lnTo>
                <a:cubicBezTo>
                  <a:pt x="2603630" y="318586"/>
                  <a:pt x="2623356" y="354143"/>
                  <a:pt x="2657421" y="365994"/>
                </a:cubicBezTo>
                <a:cubicBezTo>
                  <a:pt x="2688659" y="377116"/>
                  <a:pt x="2721395" y="388882"/>
                  <a:pt x="2752849" y="401718"/>
                </a:cubicBezTo>
                <a:cubicBezTo>
                  <a:pt x="2786419" y="415174"/>
                  <a:pt x="2824739" y="401268"/>
                  <a:pt x="2841857" y="369415"/>
                </a:cubicBezTo>
                <a:lnTo>
                  <a:pt x="2908613" y="247479"/>
                </a:lnTo>
                <a:cubicBezTo>
                  <a:pt x="2908658" y="247416"/>
                  <a:pt x="2908678" y="247349"/>
                  <a:pt x="2908721" y="247286"/>
                </a:cubicBezTo>
                <a:cubicBezTo>
                  <a:pt x="2927720" y="212692"/>
                  <a:pt x="2971156" y="200040"/>
                  <a:pt x="3005754" y="219028"/>
                </a:cubicBezTo>
                <a:lnTo>
                  <a:pt x="3132848" y="288338"/>
                </a:lnTo>
                <a:cubicBezTo>
                  <a:pt x="3132913" y="288377"/>
                  <a:pt x="3132976" y="288410"/>
                  <a:pt x="3133041" y="288446"/>
                </a:cubicBezTo>
                <a:cubicBezTo>
                  <a:pt x="3167639" y="307432"/>
                  <a:pt x="3180305" y="350866"/>
                  <a:pt x="3161306" y="385459"/>
                </a:cubicBezTo>
                <a:lnTo>
                  <a:pt x="3094548" y="507611"/>
                </a:lnTo>
                <a:cubicBezTo>
                  <a:pt x="3077304" y="539259"/>
                  <a:pt x="3086504" y="578803"/>
                  <a:pt x="3115946" y="599596"/>
                </a:cubicBezTo>
                <a:cubicBezTo>
                  <a:pt x="3143333" y="619278"/>
                  <a:pt x="3170507" y="639600"/>
                  <a:pt x="3197038" y="660992"/>
                </a:cubicBezTo>
                <a:cubicBezTo>
                  <a:pt x="3225452" y="683340"/>
                  <a:pt x="3266126" y="680855"/>
                  <a:pt x="3291609" y="655217"/>
                </a:cubicBezTo>
                <a:lnTo>
                  <a:pt x="3390461" y="556599"/>
                </a:lnTo>
                <a:cubicBezTo>
                  <a:pt x="3390503" y="556552"/>
                  <a:pt x="3390546" y="556505"/>
                  <a:pt x="3390611" y="556460"/>
                </a:cubicBezTo>
                <a:cubicBezTo>
                  <a:pt x="3418555" y="528593"/>
                  <a:pt x="3463787" y="528656"/>
                  <a:pt x="3491667" y="556599"/>
                </a:cubicBezTo>
                <a:lnTo>
                  <a:pt x="3594155" y="658640"/>
                </a:lnTo>
                <a:cubicBezTo>
                  <a:pt x="3621949" y="686727"/>
                  <a:pt x="3621949" y="731948"/>
                  <a:pt x="3594155" y="760039"/>
                </a:cubicBezTo>
                <a:lnTo>
                  <a:pt x="3495303" y="858656"/>
                </a:lnTo>
                <a:cubicBezTo>
                  <a:pt x="3469669" y="884144"/>
                  <a:pt x="3467167" y="924794"/>
                  <a:pt x="3489526" y="953212"/>
                </a:cubicBezTo>
                <a:cubicBezTo>
                  <a:pt x="3510922" y="979951"/>
                  <a:pt x="3531463" y="1006906"/>
                  <a:pt x="3550935" y="1034502"/>
                </a:cubicBezTo>
                <a:cubicBezTo>
                  <a:pt x="3571730" y="1063939"/>
                  <a:pt x="3611293" y="1073135"/>
                  <a:pt x="3642938" y="1055894"/>
                </a:cubicBezTo>
                <a:lnTo>
                  <a:pt x="3765112" y="989149"/>
                </a:lnTo>
                <a:cubicBezTo>
                  <a:pt x="3765198" y="989101"/>
                  <a:pt x="3765283" y="989052"/>
                  <a:pt x="3765391" y="989002"/>
                </a:cubicBezTo>
                <a:cubicBezTo>
                  <a:pt x="3800095" y="970215"/>
                  <a:pt x="3843465" y="983115"/>
                  <a:pt x="3862251" y="1017814"/>
                </a:cubicBezTo>
                <a:lnTo>
                  <a:pt x="3931789" y="1144885"/>
                </a:lnTo>
                <a:cubicBezTo>
                  <a:pt x="3950662" y="1179625"/>
                  <a:pt x="3937823" y="1223074"/>
                  <a:pt x="3903119" y="1242006"/>
                </a:cubicBezTo>
                <a:lnTo>
                  <a:pt x="3781159" y="1308535"/>
                </a:lnTo>
                <a:cubicBezTo>
                  <a:pt x="3749448" y="1325779"/>
                  <a:pt x="3735607" y="1363962"/>
                  <a:pt x="3748852" y="1397527"/>
                </a:cubicBezTo>
                <a:cubicBezTo>
                  <a:pt x="3761689" y="1429037"/>
                  <a:pt x="3773606" y="1460849"/>
                  <a:pt x="3784582" y="1492937"/>
                </a:cubicBezTo>
                <a:cubicBezTo>
                  <a:pt x="3796501" y="1526950"/>
                  <a:pt x="3831977" y="1546694"/>
                  <a:pt x="3867173" y="1538930"/>
                </a:cubicBezTo>
                <a:lnTo>
                  <a:pt x="4001757" y="1506627"/>
                </a:lnTo>
                <a:cubicBezTo>
                  <a:pt x="4002013" y="1506564"/>
                  <a:pt x="4002270" y="1506522"/>
                  <a:pt x="4002504" y="1506456"/>
                </a:cubicBezTo>
                <a:cubicBezTo>
                  <a:pt x="4041103" y="1498222"/>
                  <a:pt x="4079082" y="1522800"/>
                  <a:pt x="4087341" y="1561393"/>
                </a:cubicBezTo>
                <a:lnTo>
                  <a:pt x="4118154" y="1702796"/>
                </a:lnTo>
                <a:cubicBezTo>
                  <a:pt x="4118174" y="1702901"/>
                  <a:pt x="4118194" y="1703030"/>
                  <a:pt x="4118217" y="1703138"/>
                </a:cubicBezTo>
                <a:cubicBezTo>
                  <a:pt x="4126627" y="1741814"/>
                  <a:pt x="4102062" y="1779979"/>
                  <a:pt x="4063377" y="1788364"/>
                </a:cubicBezTo>
                <a:lnTo>
                  <a:pt x="3927297" y="1817885"/>
                </a:lnTo>
                <a:cubicBezTo>
                  <a:pt x="3891970" y="1825330"/>
                  <a:pt x="3867857" y="1858103"/>
                  <a:pt x="3871237" y="1894042"/>
                </a:cubicBezTo>
                <a:cubicBezTo>
                  <a:pt x="3874663" y="1927841"/>
                  <a:pt x="3877015" y="1961856"/>
                  <a:pt x="3878513" y="1995655"/>
                </a:cubicBezTo>
                <a:cubicBezTo>
                  <a:pt x="3880289" y="2031700"/>
                  <a:pt x="3908809" y="2060687"/>
                  <a:pt x="3944842" y="2063039"/>
                </a:cubicBezTo>
                <a:lnTo>
                  <a:pt x="4083704" y="2073094"/>
                </a:lnTo>
                <a:cubicBezTo>
                  <a:pt x="4123073" y="2075939"/>
                  <a:pt x="4152729" y="2110082"/>
                  <a:pt x="4150033" y="2149465"/>
                </a:cubicBezTo>
                <a:lnTo>
                  <a:pt x="4139550" y="2294075"/>
                </a:lnTo>
                <a:cubicBezTo>
                  <a:pt x="4139550" y="2294203"/>
                  <a:pt x="4139527" y="2294311"/>
                  <a:pt x="4139527" y="2294439"/>
                </a:cubicBezTo>
                <a:cubicBezTo>
                  <a:pt x="4136597" y="2333674"/>
                  <a:pt x="4102404" y="2363109"/>
                  <a:pt x="4063163" y="2360178"/>
                </a:cubicBezTo>
                <a:lnTo>
                  <a:pt x="3924301" y="2350337"/>
                </a:lnTo>
                <a:cubicBezTo>
                  <a:pt x="3888333" y="2347620"/>
                  <a:pt x="3856046" y="2372264"/>
                  <a:pt x="3849200" y="2407670"/>
                </a:cubicBezTo>
                <a:cubicBezTo>
                  <a:pt x="3843209" y="2441041"/>
                  <a:pt x="3835935" y="2474199"/>
                  <a:pt x="3827804" y="2507143"/>
                </a:cubicBezTo>
                <a:cubicBezTo>
                  <a:pt x="3819265" y="2542227"/>
                  <a:pt x="3838415" y="2578101"/>
                  <a:pt x="3872307" y="2590573"/>
                </a:cubicBezTo>
                <a:lnTo>
                  <a:pt x="4002612" y="2639134"/>
                </a:lnTo>
                <a:cubicBezTo>
                  <a:pt x="4002655" y="2639154"/>
                  <a:pt x="4002697" y="2639176"/>
                  <a:pt x="4002740" y="2639176"/>
                </a:cubicBezTo>
                <a:cubicBezTo>
                  <a:pt x="4039929" y="2652803"/>
                  <a:pt x="4059013" y="2693962"/>
                  <a:pt x="4045404" y="2731119"/>
                </a:cubicBezTo>
                <a:lnTo>
                  <a:pt x="3994695" y="2866960"/>
                </a:lnTo>
                <a:cubicBezTo>
                  <a:pt x="3994589" y="2867280"/>
                  <a:pt x="3994461" y="2867579"/>
                  <a:pt x="3994353" y="2867901"/>
                </a:cubicBezTo>
                <a:cubicBezTo>
                  <a:pt x="3980595" y="2904761"/>
                  <a:pt x="3939556" y="2923499"/>
                  <a:pt x="3902691" y="2909744"/>
                </a:cubicBezTo>
                <a:lnTo>
                  <a:pt x="3772600" y="2861183"/>
                </a:lnTo>
                <a:cubicBezTo>
                  <a:pt x="3738880" y="2848519"/>
                  <a:pt x="3701007" y="2862916"/>
                  <a:pt x="3684234" y="2894771"/>
                </a:cubicBezTo>
                <a:cubicBezTo>
                  <a:pt x="3668829" y="2924870"/>
                  <a:pt x="3652503" y="2954604"/>
                  <a:pt x="3635237" y="2983976"/>
                </a:cubicBezTo>
                <a:cubicBezTo>
                  <a:pt x="3617027" y="3015295"/>
                  <a:pt x="3625330" y="3055319"/>
                  <a:pt x="3654493" y="3076819"/>
                </a:cubicBezTo>
                <a:lnTo>
                  <a:pt x="3765967" y="3160247"/>
                </a:lnTo>
                <a:cubicBezTo>
                  <a:pt x="3797507" y="3183973"/>
                  <a:pt x="3803903" y="3228745"/>
                  <a:pt x="3780303" y="3260363"/>
                </a:cubicBezTo>
                <a:lnTo>
                  <a:pt x="3693434" y="3376310"/>
                </a:lnTo>
                <a:cubicBezTo>
                  <a:pt x="3669769" y="3407906"/>
                  <a:pt x="3624987" y="3414410"/>
                  <a:pt x="3593300" y="3390856"/>
                </a:cubicBezTo>
                <a:lnTo>
                  <a:pt x="3481611" y="3307213"/>
                </a:lnTo>
                <a:cubicBezTo>
                  <a:pt x="3452360" y="3285306"/>
                  <a:pt x="3411281" y="3288986"/>
                  <a:pt x="3386396" y="3315770"/>
                </a:cubicBezTo>
                <a:cubicBezTo>
                  <a:pt x="3375056" y="3327750"/>
                  <a:pt x="3363715" y="3339513"/>
                  <a:pt x="3351947" y="3351279"/>
                </a:cubicBezTo>
                <a:cubicBezTo>
                  <a:pt x="3340179" y="3363045"/>
                  <a:pt x="3328411" y="3374384"/>
                  <a:pt x="3316429" y="3385722"/>
                </a:cubicBezTo>
                <a:cubicBezTo>
                  <a:pt x="3289642" y="3410602"/>
                  <a:pt x="3285961" y="3451675"/>
                  <a:pt x="3307872" y="3480916"/>
                </a:cubicBezTo>
                <a:lnTo>
                  <a:pt x="3391316" y="3592585"/>
                </a:lnTo>
                <a:cubicBezTo>
                  <a:pt x="3391573" y="3592907"/>
                  <a:pt x="3391809" y="3593226"/>
                  <a:pt x="3392043" y="3593548"/>
                </a:cubicBezTo>
                <a:cubicBezTo>
                  <a:pt x="3415687" y="3625144"/>
                  <a:pt x="3409226" y="3669919"/>
                  <a:pt x="3377623" y="3693556"/>
                </a:cubicBezTo>
                <a:lnTo>
                  <a:pt x="3261654" y="3780408"/>
                </a:lnTo>
                <a:cubicBezTo>
                  <a:pt x="3261611" y="3780451"/>
                  <a:pt x="3261569" y="3780473"/>
                  <a:pt x="3261526" y="3780516"/>
                </a:cubicBezTo>
                <a:cubicBezTo>
                  <a:pt x="3229861" y="3804068"/>
                  <a:pt x="3185077" y="3797523"/>
                  <a:pt x="3161520" y="3765863"/>
                </a:cubicBezTo>
                <a:lnTo>
                  <a:pt x="3078073" y="3654621"/>
                </a:lnTo>
                <a:cubicBezTo>
                  <a:pt x="3056569" y="3625465"/>
                  <a:pt x="3016536" y="3617165"/>
                  <a:pt x="2985213" y="3635370"/>
                </a:cubicBezTo>
                <a:cubicBezTo>
                  <a:pt x="2955965" y="3652632"/>
                  <a:pt x="2926223" y="3668955"/>
                  <a:pt x="2895989" y="3684358"/>
                </a:cubicBezTo>
                <a:cubicBezTo>
                  <a:pt x="2864131" y="3701129"/>
                  <a:pt x="2849731" y="3738993"/>
                  <a:pt x="2862397" y="3772706"/>
                </a:cubicBezTo>
                <a:lnTo>
                  <a:pt x="2910967" y="3902773"/>
                </a:lnTo>
                <a:cubicBezTo>
                  <a:pt x="2911075" y="3903093"/>
                  <a:pt x="2911203" y="3903392"/>
                  <a:pt x="2911309" y="3903714"/>
                </a:cubicBezTo>
                <a:cubicBezTo>
                  <a:pt x="2924553" y="3940765"/>
                  <a:pt x="2905233" y="3981516"/>
                  <a:pt x="2868175" y="3994758"/>
                </a:cubicBezTo>
                <a:lnTo>
                  <a:pt x="2732522" y="4045459"/>
                </a:lnTo>
                <a:cubicBezTo>
                  <a:pt x="2732479" y="4045479"/>
                  <a:pt x="2732437" y="4045502"/>
                  <a:pt x="2732394" y="4045502"/>
                </a:cubicBezTo>
                <a:cubicBezTo>
                  <a:pt x="2695185" y="4059043"/>
                  <a:pt x="2654061" y="4039875"/>
                  <a:pt x="2640517" y="4002673"/>
                </a:cubicBezTo>
                <a:lnTo>
                  <a:pt x="2591947" y="3872395"/>
                </a:lnTo>
                <a:cubicBezTo>
                  <a:pt x="2579472" y="3838511"/>
                  <a:pt x="2543591" y="3819363"/>
                  <a:pt x="2508501" y="3827899"/>
                </a:cubicBezTo>
                <a:cubicBezTo>
                  <a:pt x="2475550" y="3835815"/>
                  <a:pt x="2442386" y="3843088"/>
                  <a:pt x="2409008" y="3849291"/>
                </a:cubicBezTo>
                <a:cubicBezTo>
                  <a:pt x="2373427" y="3856565"/>
                  <a:pt x="2349055" y="3889508"/>
                  <a:pt x="2352521" y="3925661"/>
                </a:cubicBezTo>
                <a:lnTo>
                  <a:pt x="2362363" y="4064497"/>
                </a:lnTo>
                <a:cubicBezTo>
                  <a:pt x="2362363" y="4064625"/>
                  <a:pt x="2362385" y="4064755"/>
                  <a:pt x="2362385" y="4064861"/>
                </a:cubicBezTo>
                <a:cubicBezTo>
                  <a:pt x="2365124" y="4104115"/>
                  <a:pt x="2335511" y="4138151"/>
                  <a:pt x="2296248" y="4140867"/>
                </a:cubicBezTo>
                <a:lnTo>
                  <a:pt x="2151609" y="4151350"/>
                </a:lnTo>
                <a:cubicBezTo>
                  <a:pt x="2112217" y="4154046"/>
                  <a:pt x="2078069" y="4124395"/>
                  <a:pt x="2075225" y="4085035"/>
                </a:cubicBezTo>
                <a:lnTo>
                  <a:pt x="2065167" y="3946198"/>
                </a:lnTo>
                <a:cubicBezTo>
                  <a:pt x="2062815" y="3910173"/>
                  <a:pt x="2033821" y="3881659"/>
                  <a:pt x="1997769" y="3879883"/>
                </a:cubicBezTo>
                <a:cubicBezTo>
                  <a:pt x="1963963" y="3878384"/>
                  <a:pt x="1929942" y="3876032"/>
                  <a:pt x="1896136" y="3872609"/>
                </a:cubicBezTo>
                <a:cubicBezTo>
                  <a:pt x="1860190" y="3869229"/>
                  <a:pt x="1827410" y="3893339"/>
                  <a:pt x="1819965" y="3928657"/>
                </a:cubicBezTo>
                <a:lnTo>
                  <a:pt x="1790438" y="4064713"/>
                </a:lnTo>
                <a:cubicBezTo>
                  <a:pt x="1790395" y="4064904"/>
                  <a:pt x="1790353" y="4065117"/>
                  <a:pt x="1790310" y="4065311"/>
                </a:cubicBezTo>
                <a:cubicBezTo>
                  <a:pt x="1781600" y="4103796"/>
                  <a:pt x="1743345" y="4127947"/>
                  <a:pt x="1704851" y="4119262"/>
                </a:cubicBezTo>
                <a:lnTo>
                  <a:pt x="1563421" y="4088670"/>
                </a:lnTo>
                <a:cubicBezTo>
                  <a:pt x="1563316" y="4088649"/>
                  <a:pt x="1563187" y="4088627"/>
                  <a:pt x="1563079" y="4088607"/>
                </a:cubicBezTo>
                <a:cubicBezTo>
                  <a:pt x="1524437" y="4080007"/>
                  <a:pt x="1500068" y="4041737"/>
                  <a:pt x="1508647" y="4003101"/>
                </a:cubicBezTo>
                <a:lnTo>
                  <a:pt x="1538175" y="3867261"/>
                </a:lnTo>
                <a:cubicBezTo>
                  <a:pt x="1545941" y="3832072"/>
                  <a:pt x="1526193" y="3796603"/>
                  <a:pt x="1492171" y="3784686"/>
                </a:cubicBezTo>
                <a:cubicBezTo>
                  <a:pt x="1460078" y="3773712"/>
                  <a:pt x="1428262" y="3761798"/>
                  <a:pt x="1396745" y="3748963"/>
                </a:cubicBezTo>
                <a:cubicBezTo>
                  <a:pt x="1363173" y="3735721"/>
                  <a:pt x="1324981" y="3749561"/>
                  <a:pt x="1307735" y="3781265"/>
                </a:cubicBezTo>
                <a:lnTo>
                  <a:pt x="1241193" y="3903201"/>
                </a:lnTo>
                <a:cubicBezTo>
                  <a:pt x="1222193" y="3937812"/>
                  <a:pt x="1178823" y="3950605"/>
                  <a:pt x="1144051" y="3931866"/>
                </a:cubicBezTo>
                <a:lnTo>
                  <a:pt x="1016958" y="3862342"/>
                </a:lnTo>
                <a:cubicBezTo>
                  <a:pt x="982252" y="3843408"/>
                  <a:pt x="969414" y="3799961"/>
                  <a:pt x="988288" y="3765221"/>
                </a:cubicBezTo>
                <a:lnTo>
                  <a:pt x="1054616" y="3644782"/>
                </a:lnTo>
                <a:cubicBezTo>
                  <a:pt x="1071860" y="3613144"/>
                  <a:pt x="1062660" y="3573588"/>
                  <a:pt x="1033220" y="3552795"/>
                </a:cubicBezTo>
                <a:cubicBezTo>
                  <a:pt x="1005617" y="3534185"/>
                  <a:pt x="978657" y="3512791"/>
                  <a:pt x="951912" y="3491399"/>
                </a:cubicBezTo>
                <a:cubicBezTo>
                  <a:pt x="923498" y="3469045"/>
                  <a:pt x="882824" y="3471527"/>
                  <a:pt x="857341" y="3497174"/>
                </a:cubicBezTo>
                <a:lnTo>
                  <a:pt x="758703" y="3596008"/>
                </a:lnTo>
                <a:cubicBezTo>
                  <a:pt x="730609" y="3623795"/>
                  <a:pt x="685377" y="3623795"/>
                  <a:pt x="657284" y="3596008"/>
                </a:cubicBezTo>
                <a:lnTo>
                  <a:pt x="555009" y="3493537"/>
                </a:lnTo>
                <a:cubicBezTo>
                  <a:pt x="554966" y="3493495"/>
                  <a:pt x="554923" y="3493452"/>
                  <a:pt x="554861" y="3493389"/>
                </a:cubicBezTo>
                <a:cubicBezTo>
                  <a:pt x="527001" y="3465451"/>
                  <a:pt x="527066" y="3420227"/>
                  <a:pt x="555009" y="3392354"/>
                </a:cubicBezTo>
                <a:lnTo>
                  <a:pt x="653647" y="3293521"/>
                </a:lnTo>
                <a:cubicBezTo>
                  <a:pt x="679301" y="3268042"/>
                  <a:pt x="681783" y="3227377"/>
                  <a:pt x="659424" y="3198968"/>
                </a:cubicBezTo>
                <a:cubicBezTo>
                  <a:pt x="638028" y="3172441"/>
                  <a:pt x="617701" y="3145274"/>
                  <a:pt x="598017" y="3117891"/>
                </a:cubicBezTo>
                <a:cubicBezTo>
                  <a:pt x="577220" y="3088456"/>
                  <a:pt x="537657" y="3079256"/>
                  <a:pt x="506012" y="3096498"/>
                </a:cubicBezTo>
                <a:lnTo>
                  <a:pt x="383838" y="3163243"/>
                </a:lnTo>
                <a:cubicBezTo>
                  <a:pt x="383775" y="3163285"/>
                  <a:pt x="383710" y="3163306"/>
                  <a:pt x="383647" y="3163348"/>
                </a:cubicBezTo>
                <a:cubicBezTo>
                  <a:pt x="348983" y="3182240"/>
                  <a:pt x="305590" y="3169447"/>
                  <a:pt x="286699" y="3134791"/>
                </a:cubicBezTo>
                <a:lnTo>
                  <a:pt x="217375" y="3007722"/>
                </a:lnTo>
                <a:cubicBezTo>
                  <a:pt x="217352" y="3007699"/>
                  <a:pt x="217352" y="3007679"/>
                  <a:pt x="217332" y="3007657"/>
                </a:cubicBezTo>
                <a:cubicBezTo>
                  <a:pt x="198331" y="2972917"/>
                  <a:pt x="211105" y="2929382"/>
                  <a:pt x="245831" y="2910387"/>
                </a:cubicBezTo>
                <a:lnTo>
                  <a:pt x="367791" y="2843856"/>
                </a:lnTo>
                <a:cubicBezTo>
                  <a:pt x="400805" y="2827105"/>
                  <a:pt x="415420" y="2787831"/>
                  <a:pt x="401383" y="2753581"/>
                </a:cubicBezTo>
                <a:cubicBezTo>
                  <a:pt x="388395" y="2722071"/>
                  <a:pt x="376499" y="2690260"/>
                  <a:pt x="365651" y="2658171"/>
                </a:cubicBezTo>
                <a:cubicBezTo>
                  <a:pt x="353797" y="2624116"/>
                  <a:pt x="318236" y="2604392"/>
                  <a:pt x="283062" y="2612392"/>
                </a:cubicBezTo>
                <a:lnTo>
                  <a:pt x="147407" y="2641913"/>
                </a:lnTo>
                <a:cubicBezTo>
                  <a:pt x="147301" y="2641936"/>
                  <a:pt x="147173" y="2641956"/>
                  <a:pt x="147065" y="2641978"/>
                </a:cubicBezTo>
                <a:cubicBezTo>
                  <a:pt x="108380" y="2650384"/>
                  <a:pt x="70211" y="2625826"/>
                  <a:pt x="61823" y="2587150"/>
                </a:cubicBezTo>
                <a:lnTo>
                  <a:pt x="32081" y="2446175"/>
                </a:lnTo>
                <a:cubicBezTo>
                  <a:pt x="32059" y="2446067"/>
                  <a:pt x="32039" y="2445938"/>
                  <a:pt x="32016" y="2445833"/>
                </a:cubicBezTo>
                <a:cubicBezTo>
                  <a:pt x="23608" y="2407154"/>
                  <a:pt x="48171" y="2368992"/>
                  <a:pt x="86856" y="2360606"/>
                </a:cubicBezTo>
                <a:lnTo>
                  <a:pt x="222722" y="2331085"/>
                </a:lnTo>
                <a:cubicBezTo>
                  <a:pt x="258049" y="2323641"/>
                  <a:pt x="282162" y="2290868"/>
                  <a:pt x="278782" y="2254929"/>
                </a:cubicBezTo>
                <a:cubicBezTo>
                  <a:pt x="275572" y="2221127"/>
                  <a:pt x="273004" y="2187328"/>
                  <a:pt x="271508" y="2153316"/>
                </a:cubicBezTo>
                <a:cubicBezTo>
                  <a:pt x="269752" y="2117334"/>
                  <a:pt x="241339" y="2088389"/>
                  <a:pt x="205393" y="2085929"/>
                </a:cubicBezTo>
                <a:lnTo>
                  <a:pt x="66531" y="2076090"/>
                </a:lnTo>
                <a:cubicBezTo>
                  <a:pt x="66400" y="2076090"/>
                  <a:pt x="66295" y="2076067"/>
                  <a:pt x="66166" y="2076067"/>
                </a:cubicBezTo>
                <a:cubicBezTo>
                  <a:pt x="26797" y="2073137"/>
                  <a:pt x="-2730" y="2038866"/>
                  <a:pt x="200" y="1999505"/>
                </a:cubicBezTo>
                <a:lnTo>
                  <a:pt x="10472" y="1855107"/>
                </a:lnTo>
                <a:cubicBezTo>
                  <a:pt x="13316" y="1815659"/>
                  <a:pt x="47615" y="1785967"/>
                  <a:pt x="87070" y="1788792"/>
                </a:cubicBezTo>
                <a:lnTo>
                  <a:pt x="225718" y="1798631"/>
                </a:lnTo>
                <a:cubicBezTo>
                  <a:pt x="261666" y="1801391"/>
                  <a:pt x="293995" y="1776855"/>
                  <a:pt x="301035" y="1741514"/>
                </a:cubicBezTo>
                <a:cubicBezTo>
                  <a:pt x="307026" y="1708143"/>
                  <a:pt x="314300" y="1674985"/>
                  <a:pt x="322431" y="1641826"/>
                </a:cubicBezTo>
                <a:cubicBezTo>
                  <a:pt x="330819" y="1606764"/>
                  <a:pt x="311581" y="1570976"/>
                  <a:pt x="277713" y="1558611"/>
                </a:cubicBezTo>
                <a:lnTo>
                  <a:pt x="147407" y="1509837"/>
                </a:lnTo>
                <a:cubicBezTo>
                  <a:pt x="147088" y="1509729"/>
                  <a:pt x="146788" y="1509600"/>
                  <a:pt x="146466" y="1509495"/>
                </a:cubicBezTo>
                <a:cubicBezTo>
                  <a:pt x="109600" y="1495739"/>
                  <a:pt x="90857" y="1454709"/>
                  <a:pt x="104615" y="1417850"/>
                </a:cubicBezTo>
                <a:lnTo>
                  <a:pt x="155111" y="1282224"/>
                </a:lnTo>
                <a:cubicBezTo>
                  <a:pt x="168760" y="1244959"/>
                  <a:pt x="210056" y="1225791"/>
                  <a:pt x="247330" y="1239438"/>
                </a:cubicBezTo>
                <a:lnTo>
                  <a:pt x="376778" y="1288640"/>
                </a:lnTo>
                <a:cubicBezTo>
                  <a:pt x="410435" y="1301392"/>
                  <a:pt x="448305" y="1286950"/>
                  <a:pt x="464930" y="1255055"/>
                </a:cubicBezTo>
                <a:cubicBezTo>
                  <a:pt x="480335" y="1224956"/>
                  <a:pt x="496746" y="1195222"/>
                  <a:pt x="514143" y="1165849"/>
                </a:cubicBezTo>
                <a:cubicBezTo>
                  <a:pt x="532114" y="1134553"/>
                  <a:pt x="523834" y="1094763"/>
                  <a:pt x="494885" y="1073221"/>
                </a:cubicBezTo>
                <a:lnTo>
                  <a:pt x="383410" y="989792"/>
                </a:lnTo>
                <a:cubicBezTo>
                  <a:pt x="351743" y="966044"/>
                  <a:pt x="345324" y="921125"/>
                  <a:pt x="369074" y="889462"/>
                </a:cubicBezTo>
                <a:lnTo>
                  <a:pt x="455730" y="773515"/>
                </a:lnTo>
                <a:cubicBezTo>
                  <a:pt x="479480" y="741852"/>
                  <a:pt x="524413" y="735436"/>
                  <a:pt x="556078" y="759184"/>
                </a:cubicBezTo>
                <a:lnTo>
                  <a:pt x="667555" y="842826"/>
                </a:lnTo>
                <a:cubicBezTo>
                  <a:pt x="696954" y="864616"/>
                  <a:pt x="738034" y="860840"/>
                  <a:pt x="762981" y="834056"/>
                </a:cubicBezTo>
                <a:cubicBezTo>
                  <a:pt x="774108" y="822076"/>
                  <a:pt x="785449" y="810096"/>
                  <a:pt x="797217" y="798544"/>
                </a:cubicBezTo>
                <a:cubicBezTo>
                  <a:pt x="808985" y="786992"/>
                  <a:pt x="820753" y="775442"/>
                  <a:pt x="832735" y="764317"/>
                </a:cubicBezTo>
                <a:cubicBezTo>
                  <a:pt x="859524" y="739383"/>
                  <a:pt x="863309" y="698306"/>
                  <a:pt x="841508" y="668907"/>
                </a:cubicBezTo>
                <a:lnTo>
                  <a:pt x="757848" y="557455"/>
                </a:lnTo>
                <a:cubicBezTo>
                  <a:pt x="734098" y="525791"/>
                  <a:pt x="740516" y="480872"/>
                  <a:pt x="772182" y="457124"/>
                </a:cubicBezTo>
                <a:lnTo>
                  <a:pt x="888151" y="370486"/>
                </a:lnTo>
                <a:cubicBezTo>
                  <a:pt x="888194" y="370459"/>
                  <a:pt x="888216" y="370435"/>
                  <a:pt x="888259" y="370410"/>
                </a:cubicBezTo>
                <a:cubicBezTo>
                  <a:pt x="919861" y="346770"/>
                  <a:pt x="964643" y="353222"/>
                  <a:pt x="988288" y="384818"/>
                </a:cubicBezTo>
                <a:lnTo>
                  <a:pt x="1072162" y="496273"/>
                </a:lnTo>
                <a:cubicBezTo>
                  <a:pt x="1093792" y="525258"/>
                  <a:pt x="1133654" y="533524"/>
                  <a:pt x="1165022" y="515527"/>
                </a:cubicBezTo>
                <a:cubicBezTo>
                  <a:pt x="1194271" y="498127"/>
                  <a:pt x="1224012" y="481725"/>
                  <a:pt x="1254243" y="466322"/>
                </a:cubicBezTo>
                <a:cubicBezTo>
                  <a:pt x="1286145" y="449693"/>
                  <a:pt x="1300589" y="411832"/>
                  <a:pt x="1287835" y="378188"/>
                </a:cubicBezTo>
                <a:lnTo>
                  <a:pt x="1238838" y="248337"/>
                </a:lnTo>
                <a:cubicBezTo>
                  <a:pt x="1225187" y="211061"/>
                  <a:pt x="1244359" y="169783"/>
                  <a:pt x="1281631" y="156136"/>
                </a:cubicBezTo>
                <a:lnTo>
                  <a:pt x="1417283" y="105649"/>
                </a:lnTo>
                <a:cubicBezTo>
                  <a:pt x="1417414" y="105599"/>
                  <a:pt x="1417542" y="105554"/>
                  <a:pt x="1417671" y="105507"/>
                </a:cubicBezTo>
                <a:cubicBezTo>
                  <a:pt x="1454899" y="92008"/>
                  <a:pt x="1496001" y="111228"/>
                  <a:pt x="1509503" y="148434"/>
                </a:cubicBezTo>
                <a:lnTo>
                  <a:pt x="1558072" y="276789"/>
                </a:lnTo>
                <a:cubicBezTo>
                  <a:pt x="1570184" y="310826"/>
                  <a:pt x="1605872" y="330410"/>
                  <a:pt x="1641091" y="322353"/>
                </a:cubicBezTo>
                <a:cubicBezTo>
                  <a:pt x="1674255" y="314438"/>
                  <a:pt x="1707419" y="307164"/>
                  <a:pt x="1740797" y="300962"/>
                </a:cubicBezTo>
                <a:cubicBezTo>
                  <a:pt x="1776145" y="293922"/>
                  <a:pt x="1800687" y="261595"/>
                  <a:pt x="1797926" y="225660"/>
                </a:cubicBezTo>
                <a:lnTo>
                  <a:pt x="1788084" y="87039"/>
                </a:lnTo>
                <a:cubicBezTo>
                  <a:pt x="1785260" y="47582"/>
                  <a:pt x="1814958" y="13306"/>
                  <a:pt x="1854413" y="1045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25A3D24-D249-334A-B83D-73BFB3258045}"/>
              </a:ext>
            </a:extLst>
          </p:cNvPr>
          <p:cNvSpPr/>
          <p:nvPr/>
        </p:nvSpPr>
        <p:spPr>
          <a:xfrm>
            <a:off x="1823828" y="3572970"/>
            <a:ext cx="857559" cy="55399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000" b="1" dirty="0">
                <a:solidFill>
                  <a:schemeClr val="bg1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01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BC02D18-9DB3-E84A-A12D-9575E5673F91}"/>
              </a:ext>
            </a:extLst>
          </p:cNvPr>
          <p:cNvSpPr/>
          <p:nvPr/>
        </p:nvSpPr>
        <p:spPr>
          <a:xfrm>
            <a:off x="3744068" y="3627086"/>
            <a:ext cx="857559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02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B5D30A9-22AC-334C-B211-E052EB829296}"/>
              </a:ext>
            </a:extLst>
          </p:cNvPr>
          <p:cNvSpPr/>
          <p:nvPr/>
        </p:nvSpPr>
        <p:spPr>
          <a:xfrm>
            <a:off x="5646020" y="3572970"/>
            <a:ext cx="857559" cy="55399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000" b="1" dirty="0">
                <a:solidFill>
                  <a:schemeClr val="bg1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03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EAA7C9F-4A29-C340-AA5A-119D7C74535C}"/>
              </a:ext>
            </a:extLst>
          </p:cNvPr>
          <p:cNvSpPr/>
          <p:nvPr/>
        </p:nvSpPr>
        <p:spPr>
          <a:xfrm>
            <a:off x="7566260" y="3627086"/>
            <a:ext cx="857559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04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DDF00B8-CE2A-0949-86F4-94FAF5DEAC5F}"/>
              </a:ext>
            </a:extLst>
          </p:cNvPr>
          <p:cNvSpPr/>
          <p:nvPr/>
        </p:nvSpPr>
        <p:spPr>
          <a:xfrm>
            <a:off x="9541364" y="3572970"/>
            <a:ext cx="857559" cy="55399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000" b="1" dirty="0">
                <a:solidFill>
                  <a:schemeClr val="bg1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05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9D3E96C-7D46-FE48-B268-1E5ADC8A3D1B}"/>
              </a:ext>
            </a:extLst>
          </p:cNvPr>
          <p:cNvGrpSpPr/>
          <p:nvPr/>
        </p:nvGrpSpPr>
        <p:grpSpPr>
          <a:xfrm>
            <a:off x="3390644" y="4748937"/>
            <a:ext cx="1548443" cy="825968"/>
            <a:chOff x="2475239" y="7140111"/>
            <a:chExt cx="3478342" cy="1651935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496B8CBF-50BB-424D-B0E7-63E764D26523}"/>
                </a:ext>
              </a:extLst>
            </p:cNvPr>
            <p:cNvSpPr/>
            <p:nvPr/>
          </p:nvSpPr>
          <p:spPr>
            <a:xfrm>
              <a:off x="2505609" y="7140111"/>
              <a:ext cx="344797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b="1" dirty="0">
                  <a:solidFill>
                    <a:schemeClr val="tx2"/>
                  </a:solidFill>
                  <a:latin typeface="Poppins SemiBold" pitchFamily="2" charset="77"/>
                  <a:ea typeface="Roboto Medium" panose="02000000000000000000" pitchFamily="2" charset="0"/>
                  <a:cs typeface="Montserrat" charset="0"/>
                </a:rPr>
                <a:t>Planning</a:t>
              </a:r>
              <a:endParaRPr lang="en-US" sz="27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A1A89C86-E53A-244F-B7EF-C6C6044D441B}"/>
                </a:ext>
              </a:extLst>
            </p:cNvPr>
            <p:cNvSpPr txBox="1"/>
            <p:nvPr/>
          </p:nvSpPr>
          <p:spPr>
            <a:xfrm>
              <a:off x="2475239" y="7714828"/>
              <a:ext cx="3478342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Write your paragraph here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35A53A1-78FD-0C45-98B1-CFCCFD2C8E7B}"/>
              </a:ext>
            </a:extLst>
          </p:cNvPr>
          <p:cNvGrpSpPr/>
          <p:nvPr/>
        </p:nvGrpSpPr>
        <p:grpSpPr>
          <a:xfrm>
            <a:off x="5276795" y="4968393"/>
            <a:ext cx="1548443" cy="825968"/>
            <a:chOff x="2475239" y="7140111"/>
            <a:chExt cx="3478342" cy="1651935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31906F36-B83F-684E-8096-83CDB1A3C3DA}"/>
                </a:ext>
              </a:extLst>
            </p:cNvPr>
            <p:cNvSpPr/>
            <p:nvPr/>
          </p:nvSpPr>
          <p:spPr>
            <a:xfrm>
              <a:off x="2505609" y="7140111"/>
              <a:ext cx="344797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b="1" dirty="0">
                  <a:solidFill>
                    <a:schemeClr val="tx2"/>
                  </a:solidFill>
                  <a:latin typeface="Poppins SemiBold" pitchFamily="2" charset="77"/>
                  <a:ea typeface="Roboto Medium" panose="02000000000000000000" pitchFamily="2" charset="0"/>
                  <a:cs typeface="Montserrat" charset="0"/>
                </a:rPr>
                <a:t>Execution</a:t>
              </a:r>
              <a:endParaRPr lang="en-US" sz="27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11F21D8-BEF4-524A-92AF-FE923488A027}"/>
                </a:ext>
              </a:extLst>
            </p:cNvPr>
            <p:cNvSpPr txBox="1"/>
            <p:nvPr/>
          </p:nvSpPr>
          <p:spPr>
            <a:xfrm>
              <a:off x="2475239" y="7714828"/>
              <a:ext cx="3478342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Write your paragraph here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D601780F-369F-144B-A33C-E69E0A2BA51B}"/>
              </a:ext>
            </a:extLst>
          </p:cNvPr>
          <p:cNvGrpSpPr/>
          <p:nvPr/>
        </p:nvGrpSpPr>
        <p:grpSpPr>
          <a:xfrm>
            <a:off x="7434455" y="4748937"/>
            <a:ext cx="1548443" cy="825968"/>
            <a:chOff x="2475239" y="7140111"/>
            <a:chExt cx="3478342" cy="1651935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862DC345-2A4D-154A-B030-B87D7C9B300E}"/>
                </a:ext>
              </a:extLst>
            </p:cNvPr>
            <p:cNvSpPr/>
            <p:nvPr/>
          </p:nvSpPr>
          <p:spPr>
            <a:xfrm>
              <a:off x="2505609" y="7140111"/>
              <a:ext cx="344797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b="1" dirty="0">
                  <a:solidFill>
                    <a:schemeClr val="tx2"/>
                  </a:solidFill>
                  <a:latin typeface="Poppins SemiBold" pitchFamily="2" charset="77"/>
                  <a:ea typeface="Roboto Medium" panose="02000000000000000000" pitchFamily="2" charset="0"/>
                  <a:cs typeface="Montserrat" charset="0"/>
                </a:rPr>
                <a:t>Control</a:t>
              </a:r>
              <a:endParaRPr lang="en-US" sz="27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095506F-5623-1A4F-A401-1C36E0EC8118}"/>
                </a:ext>
              </a:extLst>
            </p:cNvPr>
            <p:cNvSpPr txBox="1"/>
            <p:nvPr/>
          </p:nvSpPr>
          <p:spPr>
            <a:xfrm>
              <a:off x="2475239" y="7714828"/>
              <a:ext cx="3478342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Write your paragraph here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4601EE1-EDC6-1D48-9F6D-320EDDDAE77E}"/>
              </a:ext>
            </a:extLst>
          </p:cNvPr>
          <p:cNvGrpSpPr/>
          <p:nvPr/>
        </p:nvGrpSpPr>
        <p:grpSpPr>
          <a:xfrm>
            <a:off x="1459516" y="4968393"/>
            <a:ext cx="1548443" cy="825968"/>
            <a:chOff x="2475239" y="7140111"/>
            <a:chExt cx="3478342" cy="1651935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FA38AE4B-28F0-FA42-A095-83C189347539}"/>
                </a:ext>
              </a:extLst>
            </p:cNvPr>
            <p:cNvSpPr/>
            <p:nvPr/>
          </p:nvSpPr>
          <p:spPr>
            <a:xfrm>
              <a:off x="2505609" y="7140111"/>
              <a:ext cx="344797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b="1" dirty="0">
                  <a:solidFill>
                    <a:schemeClr val="tx2"/>
                  </a:solidFill>
                  <a:latin typeface="Poppins SemiBold" pitchFamily="2" charset="77"/>
                  <a:ea typeface="Roboto Medium" panose="02000000000000000000" pitchFamily="2" charset="0"/>
                  <a:cs typeface="Montserrat" charset="0"/>
                </a:rPr>
                <a:t>Initiation</a:t>
              </a:r>
              <a:endParaRPr lang="en-US" sz="27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BCF973D-AD75-1648-B685-9C58940542CF}"/>
                </a:ext>
              </a:extLst>
            </p:cNvPr>
            <p:cNvSpPr txBox="1"/>
            <p:nvPr/>
          </p:nvSpPr>
          <p:spPr>
            <a:xfrm>
              <a:off x="2475239" y="7714828"/>
              <a:ext cx="3478342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Write your paragraph here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A99032D5-130C-AB41-81CC-32C2ACA1D8D7}"/>
              </a:ext>
            </a:extLst>
          </p:cNvPr>
          <p:cNvGrpSpPr/>
          <p:nvPr/>
        </p:nvGrpSpPr>
        <p:grpSpPr>
          <a:xfrm>
            <a:off x="9152927" y="4968393"/>
            <a:ext cx="1548443" cy="825968"/>
            <a:chOff x="2475239" y="7140111"/>
            <a:chExt cx="3478342" cy="1651935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976EB020-BB51-A44D-BE00-965BABDEF95F}"/>
                </a:ext>
              </a:extLst>
            </p:cNvPr>
            <p:cNvSpPr/>
            <p:nvPr/>
          </p:nvSpPr>
          <p:spPr>
            <a:xfrm>
              <a:off x="2505609" y="7140111"/>
              <a:ext cx="344797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b="1" dirty="0">
                  <a:solidFill>
                    <a:schemeClr val="tx2"/>
                  </a:solidFill>
                  <a:latin typeface="Poppins SemiBold" pitchFamily="2" charset="77"/>
                  <a:ea typeface="Roboto Medium" panose="02000000000000000000" pitchFamily="2" charset="0"/>
                  <a:cs typeface="Montserrat" charset="0"/>
                </a:rPr>
                <a:t>Closure</a:t>
              </a:r>
              <a:endParaRPr lang="en-US" sz="27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4F075CFA-E05E-5F40-9A1B-A4A373A119FA}"/>
                </a:ext>
              </a:extLst>
            </p:cNvPr>
            <p:cNvSpPr txBox="1"/>
            <p:nvPr/>
          </p:nvSpPr>
          <p:spPr>
            <a:xfrm>
              <a:off x="2475239" y="7714828"/>
              <a:ext cx="3478342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Write your paragraph here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167555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3279461" y="523451"/>
            <a:ext cx="56331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Process Infographics</a:t>
            </a:r>
          </a:p>
        </p:txBody>
      </p:sp>
      <p:sp>
        <p:nvSpPr>
          <p:cNvPr id="45" name="CuadroTexto 351">
            <a:extLst>
              <a:ext uri="{FF2B5EF4-FFF2-40B4-BE49-F238E27FC236}">
                <a16:creationId xmlns:a16="http://schemas.microsoft.com/office/drawing/2014/main" id="{14CCF53B-4E8A-804A-9EAC-C1FF6A3EC7E9}"/>
              </a:ext>
            </a:extLst>
          </p:cNvPr>
          <p:cNvSpPr txBox="1"/>
          <p:nvPr/>
        </p:nvSpPr>
        <p:spPr>
          <a:xfrm>
            <a:off x="1335742" y="1191656"/>
            <a:ext cx="95205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Marketing is the study and management of exchange relationships. Marketing is the business process of creating relationships with and satisfying customers.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8C43229-BAC2-BE43-8973-252C68C6F694}"/>
              </a:ext>
            </a:extLst>
          </p:cNvPr>
          <p:cNvGrpSpPr/>
          <p:nvPr/>
        </p:nvGrpSpPr>
        <p:grpSpPr>
          <a:xfrm>
            <a:off x="2485799" y="3283917"/>
            <a:ext cx="7220402" cy="3574084"/>
            <a:chOff x="3758603" y="5379006"/>
            <a:chExt cx="16865597" cy="8348434"/>
          </a:xfrm>
        </p:grpSpPr>
        <p:sp>
          <p:nvSpPr>
            <p:cNvPr id="28" name="AutoShape 3">
              <a:extLst>
                <a:ext uri="{FF2B5EF4-FFF2-40B4-BE49-F238E27FC236}">
                  <a16:creationId xmlns:a16="http://schemas.microsoft.com/office/drawing/2014/main" id="{445744FD-7936-4A4F-A3FF-8E0F53BF510A}"/>
                </a:ext>
              </a:extLst>
            </p:cNvPr>
            <p:cNvSpPr>
              <a:spLocks/>
            </p:cNvSpPr>
            <p:nvPr/>
          </p:nvSpPr>
          <p:spPr bwMode="auto">
            <a:xfrm>
              <a:off x="6317532" y="5379006"/>
              <a:ext cx="5788943" cy="497691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0"/>
                  </a:moveTo>
                  <a:cubicBezTo>
                    <a:pt x="17698" y="45"/>
                    <a:pt x="13803" y="931"/>
                    <a:pt x="10131" y="2654"/>
                  </a:cubicBezTo>
                  <a:cubicBezTo>
                    <a:pt x="6459" y="4378"/>
                    <a:pt x="3010" y="6941"/>
                    <a:pt x="0" y="10342"/>
                  </a:cubicBezTo>
                  <a:lnTo>
                    <a:pt x="9678" y="21600"/>
                  </a:lnTo>
                  <a:cubicBezTo>
                    <a:pt x="11351" y="19752"/>
                    <a:pt x="13257" y="18354"/>
                    <a:pt x="15282" y="17407"/>
                  </a:cubicBezTo>
                  <a:cubicBezTo>
                    <a:pt x="17306" y="16460"/>
                    <a:pt x="19449" y="15964"/>
                    <a:pt x="21600" y="15919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lIns="25400" tIns="25400" rIns="25400" bIns="25400" anchor="ctr"/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altLang="en-US" sz="1000" b="0">
                <a:solidFill>
                  <a:srgbClr val="FFFFFF"/>
                </a:solidFill>
                <a:latin typeface="Helvetica Light" panose="020B0403020202020204" pitchFamily="34" charset="0"/>
                <a:ea typeface="Helvetica Light" panose="020B0403020202020204" pitchFamily="34" charset="0"/>
                <a:cs typeface="Helvetica Light" panose="020B0403020202020204" pitchFamily="34" charset="0"/>
                <a:sym typeface="Helvetica Light" panose="020B0403020202020204" pitchFamily="34" charset="0"/>
              </a:endParaRPr>
            </a:p>
          </p:txBody>
        </p:sp>
        <p:sp>
          <p:nvSpPr>
            <p:cNvPr id="29" name="AutoShape 4">
              <a:extLst>
                <a:ext uri="{FF2B5EF4-FFF2-40B4-BE49-F238E27FC236}">
                  <a16:creationId xmlns:a16="http://schemas.microsoft.com/office/drawing/2014/main" id="{D2A48B52-1B1A-234E-A60B-9A144662C2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76328" y="5379006"/>
              <a:ext cx="5831803" cy="501739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0" y="15791"/>
                  </a:lnTo>
                  <a:cubicBezTo>
                    <a:pt x="2169" y="15835"/>
                    <a:pt x="4331" y="16341"/>
                    <a:pt x="6369" y="17310"/>
                  </a:cubicBezTo>
                  <a:cubicBezTo>
                    <a:pt x="8407" y="18278"/>
                    <a:pt x="10321" y="19709"/>
                    <a:pt x="11993" y="21600"/>
                  </a:cubicBezTo>
                  <a:lnTo>
                    <a:pt x="21600" y="10433"/>
                  </a:lnTo>
                  <a:cubicBezTo>
                    <a:pt x="18601" y="7000"/>
                    <a:pt x="15155" y="4414"/>
                    <a:pt x="11481" y="2676"/>
                  </a:cubicBezTo>
                  <a:cubicBezTo>
                    <a:pt x="7808" y="937"/>
                    <a:pt x="3907" y="45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lIns="25400" tIns="25400" rIns="25400" bIns="25400" anchor="ctr"/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altLang="en-US" sz="1000" b="0">
                <a:solidFill>
                  <a:srgbClr val="FFFFFF"/>
                </a:solidFill>
                <a:latin typeface="Helvetica Light" panose="020B0403020202020204" pitchFamily="34" charset="0"/>
                <a:ea typeface="Helvetica Light" panose="020B0403020202020204" pitchFamily="34" charset="0"/>
                <a:cs typeface="Helvetica Light" panose="020B0403020202020204" pitchFamily="34" charset="0"/>
                <a:sym typeface="Helvetica Light" panose="020B0403020202020204" pitchFamily="34" charset="0"/>
              </a:endParaRPr>
            </a:p>
          </p:txBody>
        </p:sp>
        <p:sp>
          <p:nvSpPr>
            <p:cNvPr id="30" name="AutoShape 5">
              <a:extLst>
                <a:ext uri="{FF2B5EF4-FFF2-40B4-BE49-F238E27FC236}">
                  <a16:creationId xmlns:a16="http://schemas.microsoft.com/office/drawing/2014/main" id="{323FE02D-DB07-7D45-84B2-B77B05071B3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8603" y="7880163"/>
              <a:ext cx="5031344" cy="584727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464" y="0"/>
                  </a:moveTo>
                  <a:cubicBezTo>
                    <a:pt x="7021" y="2995"/>
                    <a:pt x="4427" y="6441"/>
                    <a:pt x="2683" y="10115"/>
                  </a:cubicBezTo>
                  <a:cubicBezTo>
                    <a:pt x="940" y="13789"/>
                    <a:pt x="45" y="17691"/>
                    <a:pt x="0" y="21600"/>
                  </a:cubicBezTo>
                  <a:lnTo>
                    <a:pt x="15748" y="21600"/>
                  </a:lnTo>
                  <a:cubicBezTo>
                    <a:pt x="15792" y="19425"/>
                    <a:pt x="16302" y="17257"/>
                    <a:pt x="17278" y="15214"/>
                  </a:cubicBezTo>
                  <a:cubicBezTo>
                    <a:pt x="18253" y="13171"/>
                    <a:pt x="19693" y="11254"/>
                    <a:pt x="21600" y="9582"/>
                  </a:cubicBezTo>
                  <a:lnTo>
                    <a:pt x="104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lIns="25400" tIns="25400" rIns="25400" bIns="25400" anchor="ctr"/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altLang="en-US" sz="1000" b="0">
                <a:solidFill>
                  <a:srgbClr val="FFFFFF"/>
                </a:solidFill>
                <a:latin typeface="Helvetica Light" panose="020B0403020202020204" pitchFamily="34" charset="0"/>
                <a:ea typeface="Helvetica Light" panose="020B0403020202020204" pitchFamily="34" charset="0"/>
                <a:cs typeface="Helvetica Light" panose="020B0403020202020204" pitchFamily="34" charset="0"/>
                <a:sym typeface="Helvetica Light" panose="020B0403020202020204" pitchFamily="34" charset="0"/>
              </a:endParaRPr>
            </a:p>
          </p:txBody>
        </p:sp>
        <p:sp>
          <p:nvSpPr>
            <p:cNvPr id="31" name="AutoShape 6">
              <a:extLst>
                <a:ext uri="{FF2B5EF4-FFF2-40B4-BE49-F238E27FC236}">
                  <a16:creationId xmlns:a16="http://schemas.microsoft.com/office/drawing/2014/main" id="{5AEBF597-53DB-F74F-A0C4-A852A43FB84B}"/>
                </a:ext>
              </a:extLst>
            </p:cNvPr>
            <p:cNvSpPr>
              <a:spLocks/>
            </p:cNvSpPr>
            <p:nvPr/>
          </p:nvSpPr>
          <p:spPr bwMode="auto">
            <a:xfrm>
              <a:off x="15633335" y="7923027"/>
              <a:ext cx="4990865" cy="580441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1226" y="0"/>
                  </a:moveTo>
                  <a:lnTo>
                    <a:pt x="0" y="9653"/>
                  </a:lnTo>
                  <a:cubicBezTo>
                    <a:pt x="1863" y="11326"/>
                    <a:pt x="3273" y="13235"/>
                    <a:pt x="4227" y="15264"/>
                  </a:cubicBezTo>
                  <a:cubicBezTo>
                    <a:pt x="5181" y="17293"/>
                    <a:pt x="5680" y="19443"/>
                    <a:pt x="5725" y="21600"/>
                  </a:cubicBezTo>
                  <a:lnTo>
                    <a:pt x="21600" y="21600"/>
                  </a:lnTo>
                  <a:cubicBezTo>
                    <a:pt x="21555" y="17696"/>
                    <a:pt x="20667" y="13800"/>
                    <a:pt x="18938" y="10127"/>
                  </a:cubicBezTo>
                  <a:cubicBezTo>
                    <a:pt x="17209" y="6455"/>
                    <a:pt x="14638" y="3006"/>
                    <a:pt x="1122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lIns="25400" tIns="25400" rIns="25400" bIns="25400" anchor="ctr"/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altLang="en-US" sz="1000" b="0">
                <a:solidFill>
                  <a:srgbClr val="FFFFFF"/>
                </a:solidFill>
                <a:latin typeface="Helvetica Light" panose="020B0403020202020204" pitchFamily="34" charset="0"/>
                <a:ea typeface="Helvetica Light" panose="020B0403020202020204" pitchFamily="34" charset="0"/>
                <a:cs typeface="Helvetica Light" panose="020B0403020202020204" pitchFamily="34" charset="0"/>
                <a:sym typeface="Helvetica Light" panose="020B0403020202020204" pitchFamily="34" charset="0"/>
              </a:endParaRPr>
            </a:p>
          </p:txBody>
        </p:sp>
        <p:sp>
          <p:nvSpPr>
            <p:cNvPr id="32" name="AutoShape 7">
              <a:extLst>
                <a:ext uri="{FF2B5EF4-FFF2-40B4-BE49-F238E27FC236}">
                  <a16:creationId xmlns:a16="http://schemas.microsoft.com/office/drawing/2014/main" id="{43B9DDBE-42E9-C346-B601-62356590EDFB}"/>
                </a:ext>
              </a:extLst>
            </p:cNvPr>
            <p:cNvSpPr>
              <a:spLocks/>
            </p:cNvSpPr>
            <p:nvPr/>
          </p:nvSpPr>
          <p:spPr bwMode="auto">
            <a:xfrm>
              <a:off x="8384359" y="8302257"/>
              <a:ext cx="3722116" cy="205347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0"/>
                  </a:moveTo>
                  <a:cubicBezTo>
                    <a:pt x="13804" y="217"/>
                    <a:pt x="6049" y="5569"/>
                    <a:pt x="0" y="16056"/>
                  </a:cubicBezTo>
                  <a:lnTo>
                    <a:pt x="3058" y="21600"/>
                  </a:lnTo>
                  <a:cubicBezTo>
                    <a:pt x="5660" y="17120"/>
                    <a:pt x="8624" y="13734"/>
                    <a:pt x="11773" y="11439"/>
                  </a:cubicBezTo>
                  <a:cubicBezTo>
                    <a:pt x="14922" y="9143"/>
                    <a:pt x="18255" y="7939"/>
                    <a:pt x="21600" y="7832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000000">
                <a:alpha val="6892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25400" tIns="25400" rIns="25400" bIns="25400" anchor="ctr"/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altLang="en-US" sz="1000" b="0">
                <a:solidFill>
                  <a:srgbClr val="FFFFFF"/>
                </a:solidFill>
                <a:latin typeface="Helvetica Light" panose="020B0403020202020204" pitchFamily="34" charset="0"/>
                <a:ea typeface="Helvetica Light" panose="020B0403020202020204" pitchFamily="34" charset="0"/>
                <a:cs typeface="Helvetica Light" panose="020B0403020202020204" pitchFamily="34" charset="0"/>
                <a:sym typeface="Helvetica Light" panose="020B0403020202020204" pitchFamily="34" charset="0"/>
              </a:endParaRPr>
            </a:p>
          </p:txBody>
        </p:sp>
        <p:sp>
          <p:nvSpPr>
            <p:cNvPr id="33" name="AutoShape 8">
              <a:extLst>
                <a:ext uri="{FF2B5EF4-FFF2-40B4-BE49-F238E27FC236}">
                  <a16:creationId xmlns:a16="http://schemas.microsoft.com/office/drawing/2014/main" id="{BA4C7E05-A9A7-6841-8591-4CC5E4BBC29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76328" y="8302257"/>
              <a:ext cx="3764579" cy="209395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0" y="7680"/>
                  </a:lnTo>
                  <a:cubicBezTo>
                    <a:pt x="3360" y="7787"/>
                    <a:pt x="6709" y="9000"/>
                    <a:pt x="9866" y="11320"/>
                  </a:cubicBezTo>
                  <a:cubicBezTo>
                    <a:pt x="13024" y="13640"/>
                    <a:pt x="15988" y="17068"/>
                    <a:pt x="18578" y="21600"/>
                  </a:cubicBezTo>
                  <a:lnTo>
                    <a:pt x="21600" y="16167"/>
                  </a:lnTo>
                  <a:cubicBezTo>
                    <a:pt x="15585" y="5604"/>
                    <a:pt x="7813" y="215"/>
                    <a:pt x="0" y="0"/>
                  </a:cubicBezTo>
                  <a:close/>
                </a:path>
              </a:pathLst>
            </a:custGeom>
            <a:solidFill>
              <a:srgbClr val="000000">
                <a:alpha val="6892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25400" tIns="25400" rIns="25400" bIns="25400" anchor="ctr"/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altLang="en-US" sz="1000" b="0">
                <a:solidFill>
                  <a:srgbClr val="FFFFFF"/>
                </a:solidFill>
                <a:latin typeface="Helvetica Light" panose="020B0403020202020204" pitchFamily="34" charset="0"/>
                <a:ea typeface="Helvetica Light" panose="020B0403020202020204" pitchFamily="34" charset="0"/>
                <a:cs typeface="Helvetica Light" panose="020B0403020202020204" pitchFamily="34" charset="0"/>
                <a:sym typeface="Helvetica Light" panose="020B0403020202020204" pitchFamily="34" charset="0"/>
              </a:endParaRPr>
            </a:p>
          </p:txBody>
        </p:sp>
        <p:sp>
          <p:nvSpPr>
            <p:cNvPr id="34" name="AutoShape 9">
              <a:extLst>
                <a:ext uri="{FF2B5EF4-FFF2-40B4-BE49-F238E27FC236}">
                  <a16:creationId xmlns:a16="http://schemas.microsoft.com/office/drawing/2014/main" id="{BF6E7838-F5FA-E342-8E12-17833D6FA550}"/>
                </a:ext>
              </a:extLst>
            </p:cNvPr>
            <p:cNvSpPr>
              <a:spLocks/>
            </p:cNvSpPr>
            <p:nvPr/>
          </p:nvSpPr>
          <p:spPr bwMode="auto">
            <a:xfrm>
              <a:off x="6681846" y="9947336"/>
              <a:ext cx="2108101" cy="377991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204" y="0"/>
                  </a:moveTo>
                  <a:cubicBezTo>
                    <a:pt x="5613" y="6002"/>
                    <a:pt x="215" y="13781"/>
                    <a:pt x="0" y="21600"/>
                  </a:cubicBezTo>
                  <a:lnTo>
                    <a:pt x="7632" y="21600"/>
                  </a:lnTo>
                  <a:cubicBezTo>
                    <a:pt x="7739" y="18236"/>
                    <a:pt x="8956" y="14881"/>
                    <a:pt x="11284" y="11721"/>
                  </a:cubicBezTo>
                  <a:cubicBezTo>
                    <a:pt x="13611" y="8561"/>
                    <a:pt x="17049" y="5595"/>
                    <a:pt x="21600" y="3010"/>
                  </a:cubicBezTo>
                  <a:lnTo>
                    <a:pt x="16204" y="0"/>
                  </a:lnTo>
                  <a:close/>
                </a:path>
              </a:pathLst>
            </a:custGeom>
            <a:solidFill>
              <a:srgbClr val="000000">
                <a:alpha val="6892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25400" tIns="25400" rIns="25400" bIns="25400" anchor="ctr"/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altLang="en-US" sz="1000" b="0">
                <a:solidFill>
                  <a:srgbClr val="FFFFFF"/>
                </a:solidFill>
                <a:latin typeface="Helvetica Light" panose="020B0403020202020204" pitchFamily="34" charset="0"/>
                <a:ea typeface="Helvetica Light" panose="020B0403020202020204" pitchFamily="34" charset="0"/>
                <a:cs typeface="Helvetica Light" panose="020B0403020202020204" pitchFamily="34" charset="0"/>
                <a:sym typeface="Helvetica Light" panose="020B0403020202020204" pitchFamily="34" charset="0"/>
              </a:endParaRPr>
            </a:p>
          </p:txBody>
        </p:sp>
        <p:sp>
          <p:nvSpPr>
            <p:cNvPr id="35" name="AutoShape 10">
              <a:extLst>
                <a:ext uri="{FF2B5EF4-FFF2-40B4-BE49-F238E27FC236}">
                  <a16:creationId xmlns:a16="http://schemas.microsoft.com/office/drawing/2014/main" id="{56470DD0-9137-6347-AD82-6D5F0A1963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5633335" y="9990200"/>
              <a:ext cx="2067622" cy="373705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5502" y="0"/>
                  </a:moveTo>
                  <a:lnTo>
                    <a:pt x="0" y="3044"/>
                  </a:lnTo>
                  <a:cubicBezTo>
                    <a:pt x="4498" y="5642"/>
                    <a:pt x="7900" y="8607"/>
                    <a:pt x="10203" y="11759"/>
                  </a:cubicBezTo>
                  <a:cubicBezTo>
                    <a:pt x="12506" y="14911"/>
                    <a:pt x="13711" y="18250"/>
                    <a:pt x="13818" y="21600"/>
                  </a:cubicBezTo>
                  <a:lnTo>
                    <a:pt x="21600" y="21600"/>
                  </a:lnTo>
                  <a:cubicBezTo>
                    <a:pt x="21384" y="13798"/>
                    <a:pt x="16015" y="6037"/>
                    <a:pt x="5502" y="0"/>
                  </a:cubicBezTo>
                  <a:close/>
                </a:path>
              </a:pathLst>
            </a:custGeom>
            <a:solidFill>
              <a:srgbClr val="000000">
                <a:alpha val="6892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25400" tIns="25400" rIns="25400" bIns="25400" anchor="ctr"/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altLang="en-US" sz="1000" b="0">
                <a:solidFill>
                  <a:srgbClr val="FFFFFF"/>
                </a:solidFill>
                <a:latin typeface="Helvetica Light" panose="020B0403020202020204" pitchFamily="34" charset="0"/>
                <a:ea typeface="Helvetica Light" panose="020B0403020202020204" pitchFamily="34" charset="0"/>
                <a:cs typeface="Helvetica Light" panose="020B0403020202020204" pitchFamily="34" charset="0"/>
                <a:sym typeface="Helvetica Light" panose="020B0403020202020204" pitchFamily="34" charset="0"/>
              </a:endParaRPr>
            </a:p>
          </p:txBody>
        </p:sp>
        <p:sp>
          <p:nvSpPr>
            <p:cNvPr id="89" name="Freeform 88">
              <a:extLst>
                <a:ext uri="{FF2B5EF4-FFF2-40B4-BE49-F238E27FC236}">
                  <a16:creationId xmlns:a16="http://schemas.microsoft.com/office/drawing/2014/main" id="{ED86E839-5092-E247-ABD1-9E09CC2B7A23}"/>
                </a:ext>
              </a:extLst>
            </p:cNvPr>
            <p:cNvSpPr/>
            <p:nvPr/>
          </p:nvSpPr>
          <p:spPr>
            <a:xfrm flipV="1">
              <a:off x="8666921" y="10287645"/>
              <a:ext cx="7048962" cy="3439606"/>
            </a:xfrm>
            <a:custGeom>
              <a:avLst/>
              <a:gdLst>
                <a:gd name="connsiteX0" fmla="*/ 3096322 w 7048962"/>
                <a:gd name="connsiteY0" fmla="*/ 3439606 h 3439606"/>
                <a:gd name="connsiteX1" fmla="*/ 3952640 w 7048962"/>
                <a:gd name="connsiteY1" fmla="*/ 3439606 h 3439606"/>
                <a:gd name="connsiteX2" fmla="*/ 4040099 w 7048962"/>
                <a:gd name="connsiteY2" fmla="*/ 2892948 h 3439606"/>
                <a:gd name="connsiteX3" fmla="*/ 4585415 w 7048962"/>
                <a:gd name="connsiteY3" fmla="*/ 2745432 h 3439606"/>
                <a:gd name="connsiteX4" fmla="*/ 4934273 w 7048962"/>
                <a:gd name="connsiteY4" fmla="*/ 3171336 h 3439606"/>
                <a:gd name="connsiteX5" fmla="*/ 5673761 w 7048962"/>
                <a:gd name="connsiteY5" fmla="*/ 2738579 h 3439606"/>
                <a:gd name="connsiteX6" fmla="*/ 5473389 w 7048962"/>
                <a:gd name="connsiteY6" fmla="*/ 2225210 h 3439606"/>
                <a:gd name="connsiteX7" fmla="*/ 5663645 w 7048962"/>
                <a:gd name="connsiteY7" fmla="*/ 2051585 h 3439606"/>
                <a:gd name="connsiteX8" fmla="*/ 5837911 w 7048962"/>
                <a:gd name="connsiteY8" fmla="*/ 1860663 h 3439606"/>
                <a:gd name="connsiteX9" fmla="*/ 6350919 w 7048962"/>
                <a:gd name="connsiteY9" fmla="*/ 2060723 h 3439606"/>
                <a:gd name="connsiteX10" fmla="*/ 6783321 w 7048962"/>
                <a:gd name="connsiteY10" fmla="*/ 1321511 h 3439606"/>
                <a:gd name="connsiteX11" fmla="*/ 6357772 w 7048962"/>
                <a:gd name="connsiteY11" fmla="*/ 972630 h 3439606"/>
                <a:gd name="connsiteX12" fmla="*/ 6504952 w 7048962"/>
                <a:gd name="connsiteY12" fmla="*/ 427277 h 3439606"/>
                <a:gd name="connsiteX13" fmla="*/ 7048962 w 7048962"/>
                <a:gd name="connsiteY13" fmla="*/ 340791 h 3439606"/>
                <a:gd name="connsiteX14" fmla="*/ 7048962 w 7048962"/>
                <a:gd name="connsiteY14" fmla="*/ 0 h 3439606"/>
                <a:gd name="connsiteX15" fmla="*/ 5463238 w 7048962"/>
                <a:gd name="connsiteY15" fmla="*/ 0 h 3439606"/>
                <a:gd name="connsiteX16" fmla="*/ 5458542 w 7048962"/>
                <a:gd name="connsiteY16" fmla="*/ 98370 h 3439606"/>
                <a:gd name="connsiteX17" fmla="*/ 4898376 w 7048962"/>
                <a:gd name="connsiteY17" fmla="*/ 1286265 h 3439606"/>
                <a:gd name="connsiteX18" fmla="*/ 3524481 w 7048962"/>
                <a:gd name="connsiteY18" fmla="*/ 1855115 h 3439606"/>
                <a:gd name="connsiteX19" fmla="*/ 2150586 w 7048962"/>
                <a:gd name="connsiteY19" fmla="*/ 1286265 h 3439606"/>
                <a:gd name="connsiteX20" fmla="*/ 1590421 w 7048962"/>
                <a:gd name="connsiteY20" fmla="*/ 98370 h 3439606"/>
                <a:gd name="connsiteX21" fmla="*/ 1585725 w 7048962"/>
                <a:gd name="connsiteY21" fmla="*/ 0 h 3439606"/>
                <a:gd name="connsiteX22" fmla="*/ 0 w 7048962"/>
                <a:gd name="connsiteY22" fmla="*/ 0 h 3439606"/>
                <a:gd name="connsiteX23" fmla="*/ 0 w 7048962"/>
                <a:gd name="connsiteY23" fmla="*/ 340791 h 3439606"/>
                <a:gd name="connsiteX24" fmla="*/ 544010 w 7048962"/>
                <a:gd name="connsiteY24" fmla="*/ 427277 h 3439606"/>
                <a:gd name="connsiteX25" fmla="*/ 690537 w 7048962"/>
                <a:gd name="connsiteY25" fmla="*/ 970671 h 3439606"/>
                <a:gd name="connsiteX26" fmla="*/ 264662 w 7048962"/>
                <a:gd name="connsiteY26" fmla="*/ 1319880 h 3439606"/>
                <a:gd name="connsiteX27" fmla="*/ 697390 w 7048962"/>
                <a:gd name="connsiteY27" fmla="*/ 2059744 h 3439606"/>
                <a:gd name="connsiteX28" fmla="*/ 1210072 w 7048962"/>
                <a:gd name="connsiteY28" fmla="*/ 1859684 h 3439606"/>
                <a:gd name="connsiteX29" fmla="*/ 1385317 w 7048962"/>
                <a:gd name="connsiteY29" fmla="*/ 2051585 h 3439606"/>
                <a:gd name="connsiteX30" fmla="*/ 1573942 w 7048962"/>
                <a:gd name="connsiteY30" fmla="*/ 2223905 h 3439606"/>
                <a:gd name="connsiteX31" fmla="*/ 1373895 w 7048962"/>
                <a:gd name="connsiteY31" fmla="*/ 2737926 h 3439606"/>
                <a:gd name="connsiteX32" fmla="*/ 2113383 w 7048962"/>
                <a:gd name="connsiteY32" fmla="*/ 3170030 h 3439606"/>
                <a:gd name="connsiteX33" fmla="*/ 2461589 w 7048962"/>
                <a:gd name="connsiteY33" fmla="*/ 2744780 h 3439606"/>
                <a:gd name="connsiteX34" fmla="*/ 3008863 w 7048962"/>
                <a:gd name="connsiteY34" fmla="*/ 2892948 h 3439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7048962" h="3439606">
                  <a:moveTo>
                    <a:pt x="3096322" y="3439606"/>
                  </a:moveTo>
                  <a:lnTo>
                    <a:pt x="3952640" y="3439606"/>
                  </a:lnTo>
                  <a:lnTo>
                    <a:pt x="4040099" y="2892948"/>
                  </a:lnTo>
                  <a:cubicBezTo>
                    <a:pt x="4225135" y="2861291"/>
                    <a:pt x="4407559" y="2812010"/>
                    <a:pt x="4585415" y="2745432"/>
                  </a:cubicBezTo>
                  <a:lnTo>
                    <a:pt x="4934273" y="3171336"/>
                  </a:lnTo>
                  <a:lnTo>
                    <a:pt x="5673761" y="2738579"/>
                  </a:lnTo>
                  <a:lnTo>
                    <a:pt x="5473389" y="2225210"/>
                  </a:lnTo>
                  <a:cubicBezTo>
                    <a:pt x="5538657" y="2170055"/>
                    <a:pt x="5602293" y="2112941"/>
                    <a:pt x="5663645" y="2051585"/>
                  </a:cubicBezTo>
                  <a:cubicBezTo>
                    <a:pt x="5724997" y="1990229"/>
                    <a:pt x="5782759" y="1926262"/>
                    <a:pt x="5837911" y="1860663"/>
                  </a:cubicBezTo>
                  <a:lnTo>
                    <a:pt x="6350919" y="2060723"/>
                  </a:lnTo>
                  <a:lnTo>
                    <a:pt x="6783321" y="1321511"/>
                  </a:lnTo>
                  <a:lnTo>
                    <a:pt x="6357772" y="972630"/>
                  </a:lnTo>
                  <a:cubicBezTo>
                    <a:pt x="6424019" y="794762"/>
                    <a:pt x="6472971" y="612325"/>
                    <a:pt x="6504952" y="427277"/>
                  </a:cubicBezTo>
                  <a:lnTo>
                    <a:pt x="7048962" y="340791"/>
                  </a:lnTo>
                  <a:lnTo>
                    <a:pt x="7048962" y="0"/>
                  </a:lnTo>
                  <a:lnTo>
                    <a:pt x="5463238" y="0"/>
                  </a:lnTo>
                  <a:lnTo>
                    <a:pt x="5458542" y="98370"/>
                  </a:lnTo>
                  <a:cubicBezTo>
                    <a:pt x="5417048" y="531894"/>
                    <a:pt x="5230326" y="954150"/>
                    <a:pt x="4898376" y="1286265"/>
                  </a:cubicBezTo>
                  <a:cubicBezTo>
                    <a:pt x="4518841" y="1665498"/>
                    <a:pt x="4021825" y="1855115"/>
                    <a:pt x="3524481" y="1855115"/>
                  </a:cubicBezTo>
                  <a:cubicBezTo>
                    <a:pt x="3027137" y="1855115"/>
                    <a:pt x="2530121" y="1665498"/>
                    <a:pt x="2150586" y="1286265"/>
                  </a:cubicBezTo>
                  <a:cubicBezTo>
                    <a:pt x="1818637" y="954150"/>
                    <a:pt x="1631915" y="531894"/>
                    <a:pt x="1590421" y="98370"/>
                  </a:cubicBezTo>
                  <a:lnTo>
                    <a:pt x="1585725" y="0"/>
                  </a:lnTo>
                  <a:lnTo>
                    <a:pt x="0" y="0"/>
                  </a:lnTo>
                  <a:lnTo>
                    <a:pt x="0" y="340791"/>
                  </a:lnTo>
                  <a:lnTo>
                    <a:pt x="544010" y="427277"/>
                  </a:lnTo>
                  <a:cubicBezTo>
                    <a:pt x="575665" y="611673"/>
                    <a:pt x="624616" y="793457"/>
                    <a:pt x="690537" y="970671"/>
                  </a:cubicBezTo>
                  <a:lnTo>
                    <a:pt x="264662" y="1319880"/>
                  </a:lnTo>
                  <a:lnTo>
                    <a:pt x="697390" y="2059744"/>
                  </a:lnTo>
                  <a:lnTo>
                    <a:pt x="1210072" y="1859684"/>
                  </a:lnTo>
                  <a:cubicBezTo>
                    <a:pt x="1265550" y="1925283"/>
                    <a:pt x="1323312" y="1989576"/>
                    <a:pt x="1385317" y="2051585"/>
                  </a:cubicBezTo>
                  <a:cubicBezTo>
                    <a:pt x="1446343" y="2112615"/>
                    <a:pt x="1509326" y="2169402"/>
                    <a:pt x="1573942" y="2223905"/>
                  </a:cubicBezTo>
                  <a:lnTo>
                    <a:pt x="1373895" y="2737926"/>
                  </a:lnTo>
                  <a:lnTo>
                    <a:pt x="2113383" y="3170030"/>
                  </a:lnTo>
                  <a:lnTo>
                    <a:pt x="2461589" y="2744780"/>
                  </a:lnTo>
                  <a:cubicBezTo>
                    <a:pt x="2640097" y="2811358"/>
                    <a:pt x="2823175" y="2860965"/>
                    <a:pt x="3008863" y="2892948"/>
                  </a:cubicBezTo>
                  <a:close/>
                </a:path>
              </a:pathLst>
            </a:custGeom>
            <a:solidFill>
              <a:schemeClr val="tx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200"/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B7175DE1-0D11-D440-BBA4-D709EB31A45A}"/>
                </a:ext>
              </a:extLst>
            </p:cNvPr>
            <p:cNvSpPr/>
            <p:nvPr/>
          </p:nvSpPr>
          <p:spPr>
            <a:xfrm>
              <a:off x="4921445" y="10740322"/>
              <a:ext cx="2021251" cy="115040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Poppins SemiBold" pitchFamily="2" charset="77"/>
                  <a:ea typeface="Roboto Medium" panose="02000000000000000000" pitchFamily="2" charset="0"/>
                  <a:cs typeface="Montserrat" charset="0"/>
                </a:rPr>
                <a:t>01</a:t>
              </a: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99F941DD-666F-2943-A0E9-3F16DC9C536F}"/>
                </a:ext>
              </a:extLst>
            </p:cNvPr>
            <p:cNvSpPr/>
            <p:nvPr/>
          </p:nvSpPr>
          <p:spPr>
            <a:xfrm>
              <a:off x="17631606" y="10740322"/>
              <a:ext cx="2021251" cy="115040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Poppins SemiBold" pitchFamily="2" charset="77"/>
                  <a:ea typeface="Roboto Medium" panose="02000000000000000000" pitchFamily="2" charset="0"/>
                  <a:cs typeface="Montserrat" charset="0"/>
                </a:rPr>
                <a:t>04</a:t>
              </a: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235F8852-A745-D646-8A4F-4905485872E5}"/>
                </a:ext>
              </a:extLst>
            </p:cNvPr>
            <p:cNvSpPr/>
            <p:nvPr/>
          </p:nvSpPr>
          <p:spPr>
            <a:xfrm>
              <a:off x="8579046" y="6854122"/>
              <a:ext cx="2021251" cy="115040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Poppins SemiBold" pitchFamily="2" charset="77"/>
                  <a:ea typeface="Roboto Medium" panose="02000000000000000000" pitchFamily="2" charset="0"/>
                  <a:cs typeface="Montserrat" charset="0"/>
                </a:rPr>
                <a:t>02</a:t>
              </a:r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9E42D314-0B7C-0B4D-B1FA-EEABBF948BE1}"/>
                </a:ext>
              </a:extLst>
            </p:cNvPr>
            <p:cNvSpPr/>
            <p:nvPr/>
          </p:nvSpPr>
          <p:spPr>
            <a:xfrm>
              <a:off x="13882566" y="6854122"/>
              <a:ext cx="2021251" cy="115040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Poppins SemiBold" pitchFamily="2" charset="77"/>
                  <a:ea typeface="Roboto Medium" panose="02000000000000000000" pitchFamily="2" charset="0"/>
                  <a:cs typeface="Montserrat" charset="0"/>
                </a:rPr>
                <a:t>03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5C691135-783A-D240-9F57-F804950A3822}"/>
              </a:ext>
            </a:extLst>
          </p:cNvPr>
          <p:cNvGrpSpPr/>
          <p:nvPr/>
        </p:nvGrpSpPr>
        <p:grpSpPr>
          <a:xfrm>
            <a:off x="3051555" y="2642106"/>
            <a:ext cx="1548443" cy="825968"/>
            <a:chOff x="2475239" y="7140111"/>
            <a:chExt cx="3478342" cy="1651935"/>
          </a:xfrm>
        </p:grpSpPr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80C4D38D-5733-B24D-940D-30435F73F738}"/>
                </a:ext>
              </a:extLst>
            </p:cNvPr>
            <p:cNvSpPr/>
            <p:nvPr/>
          </p:nvSpPr>
          <p:spPr>
            <a:xfrm>
              <a:off x="2505609" y="7140111"/>
              <a:ext cx="344797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b="1" dirty="0">
                  <a:solidFill>
                    <a:schemeClr val="tx2"/>
                  </a:solidFill>
                  <a:latin typeface="Poppins SemiBold" pitchFamily="2" charset="77"/>
                  <a:ea typeface="Roboto Medium" panose="02000000000000000000" pitchFamily="2" charset="0"/>
                  <a:cs typeface="Montserrat" charset="0"/>
                </a:rPr>
                <a:t>Planning</a:t>
              </a:r>
              <a:endParaRPr lang="en-US" sz="27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endParaRP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3B134FAC-3C82-7142-81AD-7E5E4E4F6CC7}"/>
                </a:ext>
              </a:extLst>
            </p:cNvPr>
            <p:cNvSpPr txBox="1"/>
            <p:nvPr/>
          </p:nvSpPr>
          <p:spPr>
            <a:xfrm>
              <a:off x="2475239" y="7714828"/>
              <a:ext cx="3478342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Write your paragraph here</a:t>
              </a: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FF8E86BF-8C48-9B44-AFD3-E0ED24349229}"/>
              </a:ext>
            </a:extLst>
          </p:cNvPr>
          <p:cNvGrpSpPr/>
          <p:nvPr/>
        </p:nvGrpSpPr>
        <p:grpSpPr>
          <a:xfrm>
            <a:off x="7594579" y="2627982"/>
            <a:ext cx="1548443" cy="825968"/>
            <a:chOff x="2475239" y="7140111"/>
            <a:chExt cx="3478342" cy="1651935"/>
          </a:xfrm>
        </p:grpSpPr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53F7CBF8-F102-9E4A-83EB-57E45EBC7C21}"/>
                </a:ext>
              </a:extLst>
            </p:cNvPr>
            <p:cNvSpPr/>
            <p:nvPr/>
          </p:nvSpPr>
          <p:spPr>
            <a:xfrm>
              <a:off x="2505609" y="7140111"/>
              <a:ext cx="344797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b="1" dirty="0">
                  <a:solidFill>
                    <a:schemeClr val="tx2"/>
                  </a:solidFill>
                  <a:latin typeface="Poppins SemiBold" pitchFamily="2" charset="77"/>
                  <a:ea typeface="Roboto Medium" panose="02000000000000000000" pitchFamily="2" charset="0"/>
                  <a:cs typeface="Montserrat" charset="0"/>
                </a:rPr>
                <a:t>Execution</a:t>
              </a:r>
              <a:endParaRPr lang="en-US" sz="27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endParaRP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EE9AC4B3-CB0C-734C-9BB5-295614EEC566}"/>
                </a:ext>
              </a:extLst>
            </p:cNvPr>
            <p:cNvSpPr txBox="1"/>
            <p:nvPr/>
          </p:nvSpPr>
          <p:spPr>
            <a:xfrm>
              <a:off x="2475239" y="7714828"/>
              <a:ext cx="3478342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Write your paragraph here</a:t>
              </a: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E4E56B7A-437B-FE43-9BAF-513020665088}"/>
              </a:ext>
            </a:extLst>
          </p:cNvPr>
          <p:cNvGrpSpPr/>
          <p:nvPr/>
        </p:nvGrpSpPr>
        <p:grpSpPr>
          <a:xfrm>
            <a:off x="9604102" y="4786236"/>
            <a:ext cx="1548443" cy="825968"/>
            <a:chOff x="2475239" y="7140111"/>
            <a:chExt cx="3478342" cy="1651935"/>
          </a:xfrm>
        </p:grpSpPr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74BDBE83-B6A3-E24F-8CD8-34283A114605}"/>
                </a:ext>
              </a:extLst>
            </p:cNvPr>
            <p:cNvSpPr/>
            <p:nvPr/>
          </p:nvSpPr>
          <p:spPr>
            <a:xfrm>
              <a:off x="2505609" y="7140111"/>
              <a:ext cx="344797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b="1" dirty="0">
                  <a:solidFill>
                    <a:schemeClr val="tx2"/>
                  </a:solidFill>
                  <a:latin typeface="Poppins SemiBold" pitchFamily="2" charset="77"/>
                  <a:ea typeface="Roboto Medium" panose="02000000000000000000" pitchFamily="2" charset="0"/>
                  <a:cs typeface="Montserrat" charset="0"/>
                </a:rPr>
                <a:t>Control</a:t>
              </a:r>
              <a:endParaRPr lang="en-US" sz="27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endParaRP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FFFA2E6B-51DB-A24E-AF9F-75C608CB1819}"/>
                </a:ext>
              </a:extLst>
            </p:cNvPr>
            <p:cNvSpPr txBox="1"/>
            <p:nvPr/>
          </p:nvSpPr>
          <p:spPr>
            <a:xfrm>
              <a:off x="2475239" y="7714828"/>
              <a:ext cx="3478342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Write your paragraph here</a:t>
              </a: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73CEE3FD-62D7-0B42-8EF1-6EC5B95A5CB5}"/>
              </a:ext>
            </a:extLst>
          </p:cNvPr>
          <p:cNvGrpSpPr/>
          <p:nvPr/>
        </p:nvGrpSpPr>
        <p:grpSpPr>
          <a:xfrm>
            <a:off x="1070750" y="4786236"/>
            <a:ext cx="1548443" cy="825968"/>
            <a:chOff x="2475239" y="7140111"/>
            <a:chExt cx="3478342" cy="1651935"/>
          </a:xfrm>
        </p:grpSpPr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00A28F57-7558-ED46-9443-34A7EDD7E6C9}"/>
                </a:ext>
              </a:extLst>
            </p:cNvPr>
            <p:cNvSpPr/>
            <p:nvPr/>
          </p:nvSpPr>
          <p:spPr>
            <a:xfrm>
              <a:off x="2505609" y="7140111"/>
              <a:ext cx="344797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b="1" dirty="0">
                  <a:solidFill>
                    <a:schemeClr val="tx2"/>
                  </a:solidFill>
                  <a:latin typeface="Poppins SemiBold" pitchFamily="2" charset="77"/>
                  <a:ea typeface="Roboto Medium" panose="02000000000000000000" pitchFamily="2" charset="0"/>
                  <a:cs typeface="Montserrat" charset="0"/>
                </a:rPr>
                <a:t>Initiation</a:t>
              </a:r>
              <a:endParaRPr lang="en-US" sz="27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endParaRP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A60C462F-E2DE-0C4F-9FFA-813CE383010B}"/>
                </a:ext>
              </a:extLst>
            </p:cNvPr>
            <p:cNvSpPr txBox="1"/>
            <p:nvPr/>
          </p:nvSpPr>
          <p:spPr>
            <a:xfrm>
              <a:off x="2475239" y="7714828"/>
              <a:ext cx="3478342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Write your paragraph here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826118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3279461" y="523451"/>
            <a:ext cx="56331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Process Infographics</a:t>
            </a:r>
          </a:p>
        </p:txBody>
      </p:sp>
      <p:sp>
        <p:nvSpPr>
          <p:cNvPr id="45" name="CuadroTexto 351">
            <a:extLst>
              <a:ext uri="{FF2B5EF4-FFF2-40B4-BE49-F238E27FC236}">
                <a16:creationId xmlns:a16="http://schemas.microsoft.com/office/drawing/2014/main" id="{14CCF53B-4E8A-804A-9EAC-C1FF6A3EC7E9}"/>
              </a:ext>
            </a:extLst>
          </p:cNvPr>
          <p:cNvSpPr txBox="1"/>
          <p:nvPr/>
        </p:nvSpPr>
        <p:spPr>
          <a:xfrm>
            <a:off x="1335742" y="1191656"/>
            <a:ext cx="95205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Marketing is the study and management of exchange relationships. Marketing is the business process of creating relationships with and satisfying customers.</a:t>
            </a:r>
          </a:p>
        </p:txBody>
      </p:sp>
      <p:sp>
        <p:nvSpPr>
          <p:cNvPr id="36" name="AutoShape 4">
            <a:extLst>
              <a:ext uri="{FF2B5EF4-FFF2-40B4-BE49-F238E27FC236}">
                <a16:creationId xmlns:a16="http://schemas.microsoft.com/office/drawing/2014/main" id="{41DA8B45-5E1E-5044-B7AC-316982B49BA1}"/>
              </a:ext>
            </a:extLst>
          </p:cNvPr>
          <p:cNvSpPr>
            <a:spLocks/>
          </p:cNvSpPr>
          <p:nvPr/>
        </p:nvSpPr>
        <p:spPr bwMode="auto">
          <a:xfrm>
            <a:off x="1358182" y="2795954"/>
            <a:ext cx="1079573" cy="929512"/>
          </a:xfrm>
          <a:custGeom>
            <a:avLst/>
            <a:gdLst>
              <a:gd name="T0" fmla="+- 0 10801 2"/>
              <a:gd name="T1" fmla="*/ T0 w 21598"/>
              <a:gd name="T2" fmla="*/ 10800 h 21600"/>
              <a:gd name="T3" fmla="+- 0 10801 2"/>
              <a:gd name="T4" fmla="*/ T3 w 21598"/>
              <a:gd name="T5" fmla="*/ 10800 h 21600"/>
              <a:gd name="T6" fmla="+- 0 10801 2"/>
              <a:gd name="T7" fmla="*/ T6 w 21598"/>
              <a:gd name="T8" fmla="*/ 10800 h 21600"/>
              <a:gd name="T9" fmla="+- 0 10801 2"/>
              <a:gd name="T10" fmla="*/ T9 w 21598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98" h="21600">
                <a:moveTo>
                  <a:pt x="1452" y="0"/>
                </a:moveTo>
                <a:cubicBezTo>
                  <a:pt x="1034" y="0"/>
                  <a:pt x="822" y="1"/>
                  <a:pt x="599" y="83"/>
                </a:cubicBezTo>
                <a:cubicBezTo>
                  <a:pt x="353" y="187"/>
                  <a:pt x="159" y="412"/>
                  <a:pt x="69" y="698"/>
                </a:cubicBezTo>
                <a:cubicBezTo>
                  <a:pt x="-2" y="959"/>
                  <a:pt x="0" y="1205"/>
                  <a:pt x="0" y="1689"/>
                </a:cubicBezTo>
                <a:lnTo>
                  <a:pt x="0" y="21600"/>
                </a:lnTo>
                <a:lnTo>
                  <a:pt x="21598" y="21600"/>
                </a:lnTo>
                <a:lnTo>
                  <a:pt x="21598" y="1695"/>
                </a:lnTo>
                <a:cubicBezTo>
                  <a:pt x="21598" y="1203"/>
                  <a:pt x="21598" y="959"/>
                  <a:pt x="21526" y="698"/>
                </a:cubicBezTo>
                <a:cubicBezTo>
                  <a:pt x="21437" y="412"/>
                  <a:pt x="21243" y="187"/>
                  <a:pt x="20997" y="83"/>
                </a:cubicBezTo>
                <a:cubicBezTo>
                  <a:pt x="20772" y="0"/>
                  <a:pt x="20561" y="0"/>
                  <a:pt x="20144" y="0"/>
                </a:cubicBezTo>
                <a:lnTo>
                  <a:pt x="1459" y="0"/>
                </a:lnTo>
                <a:lnTo>
                  <a:pt x="1452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lIns="25400" tIns="25400" rIns="25400" bIns="2540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en-US" sz="1600" b="0">
              <a:solidFill>
                <a:srgbClr val="FFFFFF"/>
              </a:solidFill>
              <a:latin typeface="Helvetica Light" panose="020B0403020202020204" pitchFamily="34" charset="0"/>
              <a:ea typeface="Helvetica Light" panose="020B0403020202020204" pitchFamily="34" charset="0"/>
              <a:cs typeface="Helvetica Light" panose="020B0403020202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37" name="AutoShape 7">
            <a:extLst>
              <a:ext uri="{FF2B5EF4-FFF2-40B4-BE49-F238E27FC236}">
                <a16:creationId xmlns:a16="http://schemas.microsoft.com/office/drawing/2014/main" id="{5614B6C5-9B8E-2543-BDEC-5C4A320FB0A3}"/>
              </a:ext>
            </a:extLst>
          </p:cNvPr>
          <p:cNvSpPr>
            <a:spLocks/>
          </p:cNvSpPr>
          <p:nvPr/>
        </p:nvSpPr>
        <p:spPr bwMode="auto">
          <a:xfrm>
            <a:off x="1357951" y="3529886"/>
            <a:ext cx="2309389" cy="147996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4795" y="0"/>
                </a:moveTo>
                <a:lnTo>
                  <a:pt x="14795" y="2845"/>
                </a:lnTo>
                <a:lnTo>
                  <a:pt x="0" y="2845"/>
                </a:lnTo>
                <a:lnTo>
                  <a:pt x="10038" y="18753"/>
                </a:lnTo>
                <a:lnTo>
                  <a:pt x="14795" y="18704"/>
                </a:lnTo>
                <a:lnTo>
                  <a:pt x="14795" y="21600"/>
                </a:lnTo>
                <a:lnTo>
                  <a:pt x="21600" y="10800"/>
                </a:lnTo>
                <a:lnTo>
                  <a:pt x="1479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lIns="25400" tIns="25400" rIns="25400" bIns="2540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en-US" sz="1600" b="0">
              <a:solidFill>
                <a:srgbClr val="FFFFFF"/>
              </a:solidFill>
              <a:latin typeface="Helvetica Light" panose="020B0403020202020204" pitchFamily="34" charset="0"/>
              <a:ea typeface="Helvetica Light" panose="020B0403020202020204" pitchFamily="34" charset="0"/>
              <a:cs typeface="Helvetica Light" panose="020B0403020202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47" name="AutoShape 4">
            <a:extLst>
              <a:ext uri="{FF2B5EF4-FFF2-40B4-BE49-F238E27FC236}">
                <a16:creationId xmlns:a16="http://schemas.microsoft.com/office/drawing/2014/main" id="{746347DE-FE61-BC43-A9C4-CEC7F82A2177}"/>
              </a:ext>
            </a:extLst>
          </p:cNvPr>
          <p:cNvSpPr>
            <a:spLocks/>
          </p:cNvSpPr>
          <p:nvPr/>
        </p:nvSpPr>
        <p:spPr bwMode="auto">
          <a:xfrm>
            <a:off x="3747085" y="2795954"/>
            <a:ext cx="1079573" cy="929512"/>
          </a:xfrm>
          <a:custGeom>
            <a:avLst/>
            <a:gdLst>
              <a:gd name="T0" fmla="+- 0 10801 2"/>
              <a:gd name="T1" fmla="*/ T0 w 21598"/>
              <a:gd name="T2" fmla="*/ 10800 h 21600"/>
              <a:gd name="T3" fmla="+- 0 10801 2"/>
              <a:gd name="T4" fmla="*/ T3 w 21598"/>
              <a:gd name="T5" fmla="*/ 10800 h 21600"/>
              <a:gd name="T6" fmla="+- 0 10801 2"/>
              <a:gd name="T7" fmla="*/ T6 w 21598"/>
              <a:gd name="T8" fmla="*/ 10800 h 21600"/>
              <a:gd name="T9" fmla="+- 0 10801 2"/>
              <a:gd name="T10" fmla="*/ T9 w 21598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98" h="21600">
                <a:moveTo>
                  <a:pt x="1452" y="0"/>
                </a:moveTo>
                <a:cubicBezTo>
                  <a:pt x="1034" y="0"/>
                  <a:pt x="822" y="1"/>
                  <a:pt x="599" y="83"/>
                </a:cubicBezTo>
                <a:cubicBezTo>
                  <a:pt x="353" y="187"/>
                  <a:pt x="159" y="412"/>
                  <a:pt x="69" y="698"/>
                </a:cubicBezTo>
                <a:cubicBezTo>
                  <a:pt x="-2" y="959"/>
                  <a:pt x="0" y="1205"/>
                  <a:pt x="0" y="1689"/>
                </a:cubicBezTo>
                <a:lnTo>
                  <a:pt x="0" y="21600"/>
                </a:lnTo>
                <a:lnTo>
                  <a:pt x="21598" y="21600"/>
                </a:lnTo>
                <a:lnTo>
                  <a:pt x="21598" y="1695"/>
                </a:lnTo>
                <a:cubicBezTo>
                  <a:pt x="21598" y="1203"/>
                  <a:pt x="21598" y="959"/>
                  <a:pt x="21526" y="698"/>
                </a:cubicBezTo>
                <a:cubicBezTo>
                  <a:pt x="21437" y="412"/>
                  <a:pt x="21243" y="187"/>
                  <a:pt x="20997" y="83"/>
                </a:cubicBezTo>
                <a:cubicBezTo>
                  <a:pt x="20772" y="0"/>
                  <a:pt x="20561" y="0"/>
                  <a:pt x="20144" y="0"/>
                </a:cubicBezTo>
                <a:lnTo>
                  <a:pt x="1459" y="0"/>
                </a:lnTo>
                <a:lnTo>
                  <a:pt x="1452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lIns="25400" tIns="25400" rIns="25400" bIns="2540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en-US" sz="1600" b="0">
              <a:solidFill>
                <a:srgbClr val="FFFFFF"/>
              </a:solidFill>
              <a:latin typeface="Helvetica Light" panose="020B0403020202020204" pitchFamily="34" charset="0"/>
              <a:ea typeface="Helvetica Light" panose="020B0403020202020204" pitchFamily="34" charset="0"/>
              <a:cs typeface="Helvetica Light" panose="020B0403020202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48" name="AutoShape 7">
            <a:extLst>
              <a:ext uri="{FF2B5EF4-FFF2-40B4-BE49-F238E27FC236}">
                <a16:creationId xmlns:a16="http://schemas.microsoft.com/office/drawing/2014/main" id="{6F9640AB-6783-7A44-AAB3-57CC5B9C463D}"/>
              </a:ext>
            </a:extLst>
          </p:cNvPr>
          <p:cNvSpPr>
            <a:spLocks/>
          </p:cNvSpPr>
          <p:nvPr/>
        </p:nvSpPr>
        <p:spPr bwMode="auto">
          <a:xfrm>
            <a:off x="3746854" y="3529886"/>
            <a:ext cx="2309389" cy="147996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4795" y="0"/>
                </a:moveTo>
                <a:lnTo>
                  <a:pt x="14795" y="2845"/>
                </a:lnTo>
                <a:lnTo>
                  <a:pt x="0" y="2845"/>
                </a:lnTo>
                <a:lnTo>
                  <a:pt x="10038" y="18753"/>
                </a:lnTo>
                <a:lnTo>
                  <a:pt x="14795" y="18704"/>
                </a:lnTo>
                <a:lnTo>
                  <a:pt x="14795" y="21600"/>
                </a:lnTo>
                <a:lnTo>
                  <a:pt x="21600" y="10800"/>
                </a:lnTo>
                <a:lnTo>
                  <a:pt x="14795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lIns="25400" tIns="25400" rIns="25400" bIns="2540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en-US" sz="1600" b="0">
              <a:solidFill>
                <a:srgbClr val="FFFFFF"/>
              </a:solidFill>
              <a:latin typeface="Helvetica Light" panose="020B0403020202020204" pitchFamily="34" charset="0"/>
              <a:ea typeface="Helvetica Light" panose="020B0403020202020204" pitchFamily="34" charset="0"/>
              <a:cs typeface="Helvetica Light" panose="020B0403020202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50" name="AutoShape 4">
            <a:extLst>
              <a:ext uri="{FF2B5EF4-FFF2-40B4-BE49-F238E27FC236}">
                <a16:creationId xmlns:a16="http://schemas.microsoft.com/office/drawing/2014/main" id="{D2B9EAC6-8C25-474E-9122-AC333B9C1178}"/>
              </a:ext>
            </a:extLst>
          </p:cNvPr>
          <p:cNvSpPr>
            <a:spLocks/>
          </p:cNvSpPr>
          <p:nvPr/>
        </p:nvSpPr>
        <p:spPr bwMode="auto">
          <a:xfrm>
            <a:off x="6135988" y="2795954"/>
            <a:ext cx="1079573" cy="929512"/>
          </a:xfrm>
          <a:custGeom>
            <a:avLst/>
            <a:gdLst>
              <a:gd name="T0" fmla="+- 0 10801 2"/>
              <a:gd name="T1" fmla="*/ T0 w 21598"/>
              <a:gd name="T2" fmla="*/ 10800 h 21600"/>
              <a:gd name="T3" fmla="+- 0 10801 2"/>
              <a:gd name="T4" fmla="*/ T3 w 21598"/>
              <a:gd name="T5" fmla="*/ 10800 h 21600"/>
              <a:gd name="T6" fmla="+- 0 10801 2"/>
              <a:gd name="T7" fmla="*/ T6 w 21598"/>
              <a:gd name="T8" fmla="*/ 10800 h 21600"/>
              <a:gd name="T9" fmla="+- 0 10801 2"/>
              <a:gd name="T10" fmla="*/ T9 w 21598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98" h="21600">
                <a:moveTo>
                  <a:pt x="1452" y="0"/>
                </a:moveTo>
                <a:cubicBezTo>
                  <a:pt x="1034" y="0"/>
                  <a:pt x="822" y="1"/>
                  <a:pt x="599" y="83"/>
                </a:cubicBezTo>
                <a:cubicBezTo>
                  <a:pt x="353" y="187"/>
                  <a:pt x="159" y="412"/>
                  <a:pt x="69" y="698"/>
                </a:cubicBezTo>
                <a:cubicBezTo>
                  <a:pt x="-2" y="959"/>
                  <a:pt x="0" y="1205"/>
                  <a:pt x="0" y="1689"/>
                </a:cubicBezTo>
                <a:lnTo>
                  <a:pt x="0" y="21600"/>
                </a:lnTo>
                <a:lnTo>
                  <a:pt x="21598" y="21600"/>
                </a:lnTo>
                <a:lnTo>
                  <a:pt x="21598" y="1695"/>
                </a:lnTo>
                <a:cubicBezTo>
                  <a:pt x="21598" y="1203"/>
                  <a:pt x="21598" y="959"/>
                  <a:pt x="21526" y="698"/>
                </a:cubicBezTo>
                <a:cubicBezTo>
                  <a:pt x="21437" y="412"/>
                  <a:pt x="21243" y="187"/>
                  <a:pt x="20997" y="83"/>
                </a:cubicBezTo>
                <a:cubicBezTo>
                  <a:pt x="20772" y="0"/>
                  <a:pt x="20561" y="0"/>
                  <a:pt x="20144" y="0"/>
                </a:cubicBezTo>
                <a:lnTo>
                  <a:pt x="1459" y="0"/>
                </a:lnTo>
                <a:lnTo>
                  <a:pt x="1452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lIns="25400" tIns="25400" rIns="25400" bIns="2540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en-US" sz="1600" b="0">
              <a:solidFill>
                <a:srgbClr val="FFFFFF"/>
              </a:solidFill>
              <a:latin typeface="Helvetica Light" panose="020B0403020202020204" pitchFamily="34" charset="0"/>
              <a:ea typeface="Helvetica Light" panose="020B0403020202020204" pitchFamily="34" charset="0"/>
              <a:cs typeface="Helvetica Light" panose="020B0403020202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51" name="AutoShape 7">
            <a:extLst>
              <a:ext uri="{FF2B5EF4-FFF2-40B4-BE49-F238E27FC236}">
                <a16:creationId xmlns:a16="http://schemas.microsoft.com/office/drawing/2014/main" id="{F7D76989-662F-DC46-A04B-63B27F6E38D0}"/>
              </a:ext>
            </a:extLst>
          </p:cNvPr>
          <p:cNvSpPr>
            <a:spLocks/>
          </p:cNvSpPr>
          <p:nvPr/>
        </p:nvSpPr>
        <p:spPr bwMode="auto">
          <a:xfrm>
            <a:off x="6135757" y="3529886"/>
            <a:ext cx="2309389" cy="147996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4795" y="0"/>
                </a:moveTo>
                <a:lnTo>
                  <a:pt x="14795" y="2845"/>
                </a:lnTo>
                <a:lnTo>
                  <a:pt x="0" y="2845"/>
                </a:lnTo>
                <a:lnTo>
                  <a:pt x="10038" y="18753"/>
                </a:lnTo>
                <a:lnTo>
                  <a:pt x="14795" y="18704"/>
                </a:lnTo>
                <a:lnTo>
                  <a:pt x="14795" y="21600"/>
                </a:lnTo>
                <a:lnTo>
                  <a:pt x="21600" y="10800"/>
                </a:lnTo>
                <a:lnTo>
                  <a:pt x="14795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lIns="25400" tIns="25400" rIns="25400" bIns="2540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en-US" sz="1600" b="0">
              <a:solidFill>
                <a:srgbClr val="FFFFFF"/>
              </a:solidFill>
              <a:latin typeface="Helvetica Light" panose="020B0403020202020204" pitchFamily="34" charset="0"/>
              <a:ea typeface="Helvetica Light" panose="020B0403020202020204" pitchFamily="34" charset="0"/>
              <a:cs typeface="Helvetica Light" panose="020B0403020202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53" name="AutoShape 4">
            <a:extLst>
              <a:ext uri="{FF2B5EF4-FFF2-40B4-BE49-F238E27FC236}">
                <a16:creationId xmlns:a16="http://schemas.microsoft.com/office/drawing/2014/main" id="{22E21F63-3FCB-DB4B-BCF2-7C09A86645B5}"/>
              </a:ext>
            </a:extLst>
          </p:cNvPr>
          <p:cNvSpPr>
            <a:spLocks/>
          </p:cNvSpPr>
          <p:nvPr/>
        </p:nvSpPr>
        <p:spPr bwMode="auto">
          <a:xfrm>
            <a:off x="8524891" y="2795954"/>
            <a:ext cx="1079573" cy="929512"/>
          </a:xfrm>
          <a:custGeom>
            <a:avLst/>
            <a:gdLst>
              <a:gd name="T0" fmla="+- 0 10801 2"/>
              <a:gd name="T1" fmla="*/ T0 w 21598"/>
              <a:gd name="T2" fmla="*/ 10800 h 21600"/>
              <a:gd name="T3" fmla="+- 0 10801 2"/>
              <a:gd name="T4" fmla="*/ T3 w 21598"/>
              <a:gd name="T5" fmla="*/ 10800 h 21600"/>
              <a:gd name="T6" fmla="+- 0 10801 2"/>
              <a:gd name="T7" fmla="*/ T6 w 21598"/>
              <a:gd name="T8" fmla="*/ 10800 h 21600"/>
              <a:gd name="T9" fmla="+- 0 10801 2"/>
              <a:gd name="T10" fmla="*/ T9 w 21598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98" h="21600">
                <a:moveTo>
                  <a:pt x="1452" y="0"/>
                </a:moveTo>
                <a:cubicBezTo>
                  <a:pt x="1034" y="0"/>
                  <a:pt x="822" y="1"/>
                  <a:pt x="599" y="83"/>
                </a:cubicBezTo>
                <a:cubicBezTo>
                  <a:pt x="353" y="187"/>
                  <a:pt x="159" y="412"/>
                  <a:pt x="69" y="698"/>
                </a:cubicBezTo>
                <a:cubicBezTo>
                  <a:pt x="-2" y="959"/>
                  <a:pt x="0" y="1205"/>
                  <a:pt x="0" y="1689"/>
                </a:cubicBezTo>
                <a:lnTo>
                  <a:pt x="0" y="21600"/>
                </a:lnTo>
                <a:lnTo>
                  <a:pt x="21598" y="21600"/>
                </a:lnTo>
                <a:lnTo>
                  <a:pt x="21598" y="1695"/>
                </a:lnTo>
                <a:cubicBezTo>
                  <a:pt x="21598" y="1203"/>
                  <a:pt x="21598" y="959"/>
                  <a:pt x="21526" y="698"/>
                </a:cubicBezTo>
                <a:cubicBezTo>
                  <a:pt x="21437" y="412"/>
                  <a:pt x="21243" y="187"/>
                  <a:pt x="20997" y="83"/>
                </a:cubicBezTo>
                <a:cubicBezTo>
                  <a:pt x="20772" y="0"/>
                  <a:pt x="20561" y="0"/>
                  <a:pt x="20144" y="0"/>
                </a:cubicBezTo>
                <a:lnTo>
                  <a:pt x="1459" y="0"/>
                </a:lnTo>
                <a:lnTo>
                  <a:pt x="1452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lIns="25400" tIns="25400" rIns="25400" bIns="2540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en-US" sz="1600" b="0">
              <a:solidFill>
                <a:srgbClr val="FFFFFF"/>
              </a:solidFill>
              <a:latin typeface="Helvetica Light" panose="020B0403020202020204" pitchFamily="34" charset="0"/>
              <a:ea typeface="Helvetica Light" panose="020B0403020202020204" pitchFamily="34" charset="0"/>
              <a:cs typeface="Helvetica Light" panose="020B0403020202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54" name="AutoShape 7">
            <a:extLst>
              <a:ext uri="{FF2B5EF4-FFF2-40B4-BE49-F238E27FC236}">
                <a16:creationId xmlns:a16="http://schemas.microsoft.com/office/drawing/2014/main" id="{ED95AEBF-8D75-9E4A-BEF2-40C362D5214B}"/>
              </a:ext>
            </a:extLst>
          </p:cNvPr>
          <p:cNvSpPr>
            <a:spLocks/>
          </p:cNvSpPr>
          <p:nvPr/>
        </p:nvSpPr>
        <p:spPr bwMode="auto">
          <a:xfrm>
            <a:off x="8524660" y="3529886"/>
            <a:ext cx="2309389" cy="147996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4795" y="0"/>
                </a:moveTo>
                <a:lnTo>
                  <a:pt x="14795" y="2845"/>
                </a:lnTo>
                <a:lnTo>
                  <a:pt x="0" y="2845"/>
                </a:lnTo>
                <a:lnTo>
                  <a:pt x="10038" y="18753"/>
                </a:lnTo>
                <a:lnTo>
                  <a:pt x="14795" y="18704"/>
                </a:lnTo>
                <a:lnTo>
                  <a:pt x="14795" y="21600"/>
                </a:lnTo>
                <a:lnTo>
                  <a:pt x="21600" y="10800"/>
                </a:lnTo>
                <a:lnTo>
                  <a:pt x="14795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25400" tIns="25400" rIns="25400" bIns="2540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en-US" sz="1600" b="0">
              <a:solidFill>
                <a:srgbClr val="FFFFFF"/>
              </a:solidFill>
              <a:latin typeface="Helvetica Light" panose="020B0403020202020204" pitchFamily="34" charset="0"/>
              <a:ea typeface="Helvetica Light" panose="020B0403020202020204" pitchFamily="34" charset="0"/>
              <a:cs typeface="Helvetica Light" panose="020B0403020202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D585DB9B-905C-4A4A-AA91-574AEDE491F3}"/>
              </a:ext>
            </a:extLst>
          </p:cNvPr>
          <p:cNvSpPr/>
          <p:nvPr/>
        </p:nvSpPr>
        <p:spPr>
          <a:xfrm>
            <a:off x="1457682" y="3022054"/>
            <a:ext cx="865327" cy="55399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000" b="1" dirty="0">
                <a:solidFill>
                  <a:schemeClr val="bg1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01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7DF2E3D7-9916-9F42-9487-4903BCD9D58B}"/>
              </a:ext>
            </a:extLst>
          </p:cNvPr>
          <p:cNvSpPr/>
          <p:nvPr/>
        </p:nvSpPr>
        <p:spPr>
          <a:xfrm>
            <a:off x="3839960" y="3022054"/>
            <a:ext cx="865327" cy="55399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000" b="1" dirty="0">
                <a:solidFill>
                  <a:schemeClr val="bg1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02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F9849007-152A-1646-B7BD-1C8926AA6BFC}"/>
              </a:ext>
            </a:extLst>
          </p:cNvPr>
          <p:cNvSpPr/>
          <p:nvPr/>
        </p:nvSpPr>
        <p:spPr>
          <a:xfrm>
            <a:off x="6243110" y="3022054"/>
            <a:ext cx="865327" cy="55399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000" b="1" dirty="0">
                <a:solidFill>
                  <a:schemeClr val="bg1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03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81E79008-7283-8143-BED2-4880C6BD453F}"/>
              </a:ext>
            </a:extLst>
          </p:cNvPr>
          <p:cNvSpPr/>
          <p:nvPr/>
        </p:nvSpPr>
        <p:spPr>
          <a:xfrm>
            <a:off x="8632013" y="3022054"/>
            <a:ext cx="865327" cy="55399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000" b="1" dirty="0">
                <a:solidFill>
                  <a:schemeClr val="bg1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04</a:t>
            </a: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7980C112-6858-7B47-A8A0-F151C97E358C}"/>
              </a:ext>
            </a:extLst>
          </p:cNvPr>
          <p:cNvGrpSpPr/>
          <p:nvPr/>
        </p:nvGrpSpPr>
        <p:grpSpPr>
          <a:xfrm>
            <a:off x="4052436" y="5168875"/>
            <a:ext cx="1548443" cy="825968"/>
            <a:chOff x="2475239" y="7140111"/>
            <a:chExt cx="3478342" cy="1651935"/>
          </a:xfrm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903AEEDB-A146-FB4F-A39C-22929E351B97}"/>
                </a:ext>
              </a:extLst>
            </p:cNvPr>
            <p:cNvSpPr/>
            <p:nvPr/>
          </p:nvSpPr>
          <p:spPr>
            <a:xfrm>
              <a:off x="2505609" y="7140111"/>
              <a:ext cx="344797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b="1" dirty="0">
                  <a:solidFill>
                    <a:schemeClr val="tx2"/>
                  </a:solidFill>
                  <a:latin typeface="Poppins SemiBold" pitchFamily="2" charset="77"/>
                  <a:ea typeface="Roboto Medium" panose="02000000000000000000" pitchFamily="2" charset="0"/>
                  <a:cs typeface="Montserrat" charset="0"/>
                </a:rPr>
                <a:t>Planning</a:t>
              </a:r>
              <a:endParaRPr lang="en-US" sz="27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endParaRP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A3CD5542-DE78-FC44-B870-71F37352507A}"/>
                </a:ext>
              </a:extLst>
            </p:cNvPr>
            <p:cNvSpPr txBox="1"/>
            <p:nvPr/>
          </p:nvSpPr>
          <p:spPr>
            <a:xfrm>
              <a:off x="2475239" y="7714828"/>
              <a:ext cx="3478342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Write your paragraph here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572B9E0A-B341-BE46-9863-05A2E5D7FA94}"/>
              </a:ext>
            </a:extLst>
          </p:cNvPr>
          <p:cNvGrpSpPr/>
          <p:nvPr/>
        </p:nvGrpSpPr>
        <p:grpSpPr>
          <a:xfrm>
            <a:off x="6441339" y="5174629"/>
            <a:ext cx="1548443" cy="825968"/>
            <a:chOff x="2475239" y="7140111"/>
            <a:chExt cx="3478342" cy="1651935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D6568599-CD57-BC48-B5DE-3B28AC3F160C}"/>
                </a:ext>
              </a:extLst>
            </p:cNvPr>
            <p:cNvSpPr/>
            <p:nvPr/>
          </p:nvSpPr>
          <p:spPr>
            <a:xfrm>
              <a:off x="2505609" y="7140111"/>
              <a:ext cx="344797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b="1" dirty="0">
                  <a:solidFill>
                    <a:schemeClr val="tx2"/>
                  </a:solidFill>
                  <a:latin typeface="Poppins SemiBold" pitchFamily="2" charset="77"/>
                  <a:ea typeface="Roboto Medium" panose="02000000000000000000" pitchFamily="2" charset="0"/>
                  <a:cs typeface="Montserrat" charset="0"/>
                </a:rPr>
                <a:t>Execution</a:t>
              </a:r>
              <a:endParaRPr lang="en-US" sz="27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endParaRP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7E88ADBD-BF37-3243-B07D-0B22F09EF795}"/>
                </a:ext>
              </a:extLst>
            </p:cNvPr>
            <p:cNvSpPr txBox="1"/>
            <p:nvPr/>
          </p:nvSpPr>
          <p:spPr>
            <a:xfrm>
              <a:off x="2475239" y="7714828"/>
              <a:ext cx="3478342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Write your paragraph here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AC5C4161-6FAB-4946-A659-461DD8596663}"/>
              </a:ext>
            </a:extLst>
          </p:cNvPr>
          <p:cNvGrpSpPr/>
          <p:nvPr/>
        </p:nvGrpSpPr>
        <p:grpSpPr>
          <a:xfrm>
            <a:off x="8830242" y="5168875"/>
            <a:ext cx="1548443" cy="825968"/>
            <a:chOff x="2475239" y="7140111"/>
            <a:chExt cx="3478342" cy="1651935"/>
          </a:xfrm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63124ED6-3C8B-E747-9571-499FD9488CF8}"/>
                </a:ext>
              </a:extLst>
            </p:cNvPr>
            <p:cNvSpPr/>
            <p:nvPr/>
          </p:nvSpPr>
          <p:spPr>
            <a:xfrm>
              <a:off x="2505609" y="7140111"/>
              <a:ext cx="344797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b="1" dirty="0">
                  <a:solidFill>
                    <a:schemeClr val="tx2"/>
                  </a:solidFill>
                  <a:latin typeface="Poppins SemiBold" pitchFamily="2" charset="77"/>
                  <a:ea typeface="Roboto Medium" panose="02000000000000000000" pitchFamily="2" charset="0"/>
                  <a:cs typeface="Montserrat" charset="0"/>
                </a:rPr>
                <a:t>Control</a:t>
              </a:r>
              <a:endParaRPr lang="en-US" sz="27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endParaRP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7D9DACC5-7317-F048-8C6F-274FFF606EEC}"/>
                </a:ext>
              </a:extLst>
            </p:cNvPr>
            <p:cNvSpPr txBox="1"/>
            <p:nvPr/>
          </p:nvSpPr>
          <p:spPr>
            <a:xfrm>
              <a:off x="2475239" y="7714828"/>
              <a:ext cx="3478342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Write your paragraph here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566D60A6-9F66-5446-9625-66FA2464961C}"/>
              </a:ext>
            </a:extLst>
          </p:cNvPr>
          <p:cNvGrpSpPr/>
          <p:nvPr/>
        </p:nvGrpSpPr>
        <p:grpSpPr>
          <a:xfrm>
            <a:off x="1663533" y="5168875"/>
            <a:ext cx="1548443" cy="825968"/>
            <a:chOff x="2475239" y="7140111"/>
            <a:chExt cx="3478342" cy="1651935"/>
          </a:xfrm>
        </p:grpSpPr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9F9EC4F2-8AFA-BB4F-96FC-98C32018059F}"/>
                </a:ext>
              </a:extLst>
            </p:cNvPr>
            <p:cNvSpPr/>
            <p:nvPr/>
          </p:nvSpPr>
          <p:spPr>
            <a:xfrm>
              <a:off x="2505609" y="7140111"/>
              <a:ext cx="344797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b="1" dirty="0">
                  <a:solidFill>
                    <a:schemeClr val="tx2"/>
                  </a:solidFill>
                  <a:latin typeface="Poppins SemiBold" pitchFamily="2" charset="77"/>
                  <a:ea typeface="Roboto Medium" panose="02000000000000000000" pitchFamily="2" charset="0"/>
                  <a:cs typeface="Montserrat" charset="0"/>
                </a:rPr>
                <a:t>Initiation</a:t>
              </a:r>
              <a:endParaRPr lang="en-US" sz="27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endParaRP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F9F16584-73D9-054A-89F9-5BDF060A0951}"/>
                </a:ext>
              </a:extLst>
            </p:cNvPr>
            <p:cNvSpPr txBox="1"/>
            <p:nvPr/>
          </p:nvSpPr>
          <p:spPr>
            <a:xfrm>
              <a:off x="2475239" y="7714828"/>
              <a:ext cx="3478342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Write your paragraph here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255422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3279461" y="523451"/>
            <a:ext cx="56331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Process Infographics</a:t>
            </a:r>
          </a:p>
        </p:txBody>
      </p:sp>
      <p:sp>
        <p:nvSpPr>
          <p:cNvPr id="45" name="CuadroTexto 351">
            <a:extLst>
              <a:ext uri="{FF2B5EF4-FFF2-40B4-BE49-F238E27FC236}">
                <a16:creationId xmlns:a16="http://schemas.microsoft.com/office/drawing/2014/main" id="{14CCF53B-4E8A-804A-9EAC-C1FF6A3EC7E9}"/>
              </a:ext>
            </a:extLst>
          </p:cNvPr>
          <p:cNvSpPr txBox="1"/>
          <p:nvPr/>
        </p:nvSpPr>
        <p:spPr>
          <a:xfrm>
            <a:off x="1335742" y="1191656"/>
            <a:ext cx="95205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Marketing is the study and management of exchange relationships. Marketing is the business process of creating relationships with and satisfying customers.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588CDC8F-E5E2-E84B-B3F4-139668E64205}"/>
              </a:ext>
            </a:extLst>
          </p:cNvPr>
          <p:cNvSpPr>
            <a:spLocks/>
          </p:cNvSpPr>
          <p:nvPr/>
        </p:nvSpPr>
        <p:spPr bwMode="auto">
          <a:xfrm>
            <a:off x="1588" y="2552617"/>
            <a:ext cx="12188825" cy="1751973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  <a:effectLst/>
        </p:spPr>
        <p:txBody>
          <a:bodyPr lIns="25400" tIns="25400" rIns="25400" bIns="2540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en-US" sz="1600" b="0">
              <a:solidFill>
                <a:srgbClr val="FFFFFF"/>
              </a:solidFill>
              <a:latin typeface="Helvetica Light" panose="020B0403020202020204" pitchFamily="34" charset="0"/>
              <a:ea typeface="Helvetica Light" panose="020B0403020202020204" pitchFamily="34" charset="0"/>
              <a:cs typeface="Helvetica Light" panose="020B0403020202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6" name="AutoShape 20">
            <a:extLst>
              <a:ext uri="{FF2B5EF4-FFF2-40B4-BE49-F238E27FC236}">
                <a16:creationId xmlns:a16="http://schemas.microsoft.com/office/drawing/2014/main" id="{487C43B1-F282-9643-9F53-F114D411550C}"/>
              </a:ext>
            </a:extLst>
          </p:cNvPr>
          <p:cNvSpPr>
            <a:spLocks/>
          </p:cNvSpPr>
          <p:nvPr/>
        </p:nvSpPr>
        <p:spPr bwMode="auto">
          <a:xfrm>
            <a:off x="7529148" y="2552617"/>
            <a:ext cx="3869888" cy="2053152"/>
          </a:xfrm>
          <a:custGeom>
            <a:avLst/>
            <a:gdLst>
              <a:gd name="T0" fmla="*/ 10800 w 21600"/>
              <a:gd name="T1" fmla="*/ 10786 h 21572"/>
              <a:gd name="T2" fmla="*/ 10800 w 21600"/>
              <a:gd name="T3" fmla="*/ 10786 h 21572"/>
              <a:gd name="T4" fmla="*/ 10800 w 21600"/>
              <a:gd name="T5" fmla="*/ 10786 h 21572"/>
              <a:gd name="T6" fmla="*/ 10800 w 21600"/>
              <a:gd name="T7" fmla="*/ 10786 h 215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72">
                <a:moveTo>
                  <a:pt x="0" y="21568"/>
                </a:moveTo>
                <a:cubicBezTo>
                  <a:pt x="441" y="21600"/>
                  <a:pt x="880" y="21457"/>
                  <a:pt x="1290" y="21148"/>
                </a:cubicBezTo>
                <a:cubicBezTo>
                  <a:pt x="1724" y="20820"/>
                  <a:pt x="2113" y="20315"/>
                  <a:pt x="2431" y="19668"/>
                </a:cubicBezTo>
                <a:lnTo>
                  <a:pt x="11443" y="0"/>
                </a:lnTo>
                <a:lnTo>
                  <a:pt x="21600" y="2"/>
                </a:lnTo>
                <a:lnTo>
                  <a:pt x="12538" y="19784"/>
                </a:lnTo>
                <a:cubicBezTo>
                  <a:pt x="12271" y="20394"/>
                  <a:pt x="11929" y="20874"/>
                  <a:pt x="11542" y="21181"/>
                </a:cubicBezTo>
                <a:cubicBezTo>
                  <a:pt x="11187" y="21462"/>
                  <a:pt x="10804" y="21592"/>
                  <a:pt x="10420" y="21560"/>
                </a:cubicBezTo>
                <a:lnTo>
                  <a:pt x="0" y="2156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25400" tIns="25400" rIns="25400" bIns="2540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en-US" sz="1600" b="0">
              <a:latin typeface="Helvetica Light" panose="020B0403020202020204" pitchFamily="34" charset="0"/>
              <a:ea typeface="Helvetica Light" panose="020B0403020202020204" pitchFamily="34" charset="0"/>
              <a:cs typeface="Helvetica Light" panose="020B0403020202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8" name="AutoShape 25">
            <a:extLst>
              <a:ext uri="{FF2B5EF4-FFF2-40B4-BE49-F238E27FC236}">
                <a16:creationId xmlns:a16="http://schemas.microsoft.com/office/drawing/2014/main" id="{1CCEDC3A-E7EE-204F-BB72-12923B362041}"/>
              </a:ext>
            </a:extLst>
          </p:cNvPr>
          <p:cNvSpPr>
            <a:spLocks/>
          </p:cNvSpPr>
          <p:nvPr/>
        </p:nvSpPr>
        <p:spPr bwMode="auto">
          <a:xfrm>
            <a:off x="5265254" y="2552617"/>
            <a:ext cx="3869888" cy="2053152"/>
          </a:xfrm>
          <a:custGeom>
            <a:avLst/>
            <a:gdLst>
              <a:gd name="T0" fmla="*/ 10800 w 21600"/>
              <a:gd name="T1" fmla="*/ 10786 h 21572"/>
              <a:gd name="T2" fmla="*/ 10800 w 21600"/>
              <a:gd name="T3" fmla="*/ 10786 h 21572"/>
              <a:gd name="T4" fmla="*/ 10800 w 21600"/>
              <a:gd name="T5" fmla="*/ 10786 h 21572"/>
              <a:gd name="T6" fmla="*/ 10800 w 21600"/>
              <a:gd name="T7" fmla="*/ 10786 h 215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72">
                <a:moveTo>
                  <a:pt x="0" y="21568"/>
                </a:moveTo>
                <a:cubicBezTo>
                  <a:pt x="441" y="21600"/>
                  <a:pt x="880" y="21457"/>
                  <a:pt x="1290" y="21148"/>
                </a:cubicBezTo>
                <a:cubicBezTo>
                  <a:pt x="1724" y="20820"/>
                  <a:pt x="2113" y="20315"/>
                  <a:pt x="2431" y="19668"/>
                </a:cubicBezTo>
                <a:lnTo>
                  <a:pt x="11443" y="0"/>
                </a:lnTo>
                <a:lnTo>
                  <a:pt x="21600" y="2"/>
                </a:lnTo>
                <a:lnTo>
                  <a:pt x="12538" y="19784"/>
                </a:lnTo>
                <a:cubicBezTo>
                  <a:pt x="12271" y="20394"/>
                  <a:pt x="11929" y="20874"/>
                  <a:pt x="11542" y="21181"/>
                </a:cubicBezTo>
                <a:cubicBezTo>
                  <a:pt x="11187" y="21462"/>
                  <a:pt x="10804" y="21592"/>
                  <a:pt x="10420" y="21560"/>
                </a:cubicBezTo>
                <a:lnTo>
                  <a:pt x="0" y="2156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lIns="25400" tIns="25400" rIns="25400" bIns="2540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en-US" sz="1600" b="0">
              <a:latin typeface="Helvetica Light" panose="020B0403020202020204" pitchFamily="34" charset="0"/>
              <a:ea typeface="Helvetica Light" panose="020B0403020202020204" pitchFamily="34" charset="0"/>
              <a:cs typeface="Helvetica Light" panose="020B0403020202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9" name="AutoShape 30">
            <a:extLst>
              <a:ext uri="{FF2B5EF4-FFF2-40B4-BE49-F238E27FC236}">
                <a16:creationId xmlns:a16="http://schemas.microsoft.com/office/drawing/2014/main" id="{1370700C-D6B8-B24C-BA6D-3881AB47B355}"/>
              </a:ext>
            </a:extLst>
          </p:cNvPr>
          <p:cNvSpPr>
            <a:spLocks/>
          </p:cNvSpPr>
          <p:nvPr/>
        </p:nvSpPr>
        <p:spPr bwMode="auto">
          <a:xfrm>
            <a:off x="3001360" y="2552617"/>
            <a:ext cx="3869888" cy="2053152"/>
          </a:xfrm>
          <a:custGeom>
            <a:avLst/>
            <a:gdLst>
              <a:gd name="T0" fmla="*/ 10800 w 21600"/>
              <a:gd name="T1" fmla="*/ 10786 h 21572"/>
              <a:gd name="T2" fmla="*/ 10800 w 21600"/>
              <a:gd name="T3" fmla="*/ 10786 h 21572"/>
              <a:gd name="T4" fmla="*/ 10800 w 21600"/>
              <a:gd name="T5" fmla="*/ 10786 h 21572"/>
              <a:gd name="T6" fmla="*/ 10800 w 21600"/>
              <a:gd name="T7" fmla="*/ 10786 h 215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72">
                <a:moveTo>
                  <a:pt x="0" y="21568"/>
                </a:moveTo>
                <a:cubicBezTo>
                  <a:pt x="441" y="21600"/>
                  <a:pt x="880" y="21457"/>
                  <a:pt x="1290" y="21148"/>
                </a:cubicBezTo>
                <a:cubicBezTo>
                  <a:pt x="1724" y="20820"/>
                  <a:pt x="2113" y="20315"/>
                  <a:pt x="2431" y="19668"/>
                </a:cubicBezTo>
                <a:lnTo>
                  <a:pt x="11443" y="0"/>
                </a:lnTo>
                <a:lnTo>
                  <a:pt x="21600" y="2"/>
                </a:lnTo>
                <a:lnTo>
                  <a:pt x="12538" y="19784"/>
                </a:lnTo>
                <a:cubicBezTo>
                  <a:pt x="12271" y="20394"/>
                  <a:pt x="11929" y="20874"/>
                  <a:pt x="11542" y="21181"/>
                </a:cubicBezTo>
                <a:cubicBezTo>
                  <a:pt x="11187" y="21462"/>
                  <a:pt x="10804" y="21592"/>
                  <a:pt x="10420" y="21560"/>
                </a:cubicBezTo>
                <a:lnTo>
                  <a:pt x="0" y="215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lIns="25400" tIns="25400" rIns="25400" bIns="2540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en-US" sz="1600" b="0">
              <a:latin typeface="Helvetica Light" panose="020B0403020202020204" pitchFamily="34" charset="0"/>
              <a:ea typeface="Helvetica Light" panose="020B0403020202020204" pitchFamily="34" charset="0"/>
              <a:cs typeface="Helvetica Light" panose="020B0403020202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12" name="AutoShape 37">
            <a:extLst>
              <a:ext uri="{FF2B5EF4-FFF2-40B4-BE49-F238E27FC236}">
                <a16:creationId xmlns:a16="http://schemas.microsoft.com/office/drawing/2014/main" id="{018F94AE-F305-6D46-89DF-1933EF7F748C}"/>
              </a:ext>
            </a:extLst>
          </p:cNvPr>
          <p:cNvSpPr>
            <a:spLocks/>
          </p:cNvSpPr>
          <p:nvPr/>
        </p:nvSpPr>
        <p:spPr bwMode="auto">
          <a:xfrm>
            <a:off x="792965" y="2552013"/>
            <a:ext cx="3869888" cy="2053153"/>
          </a:xfrm>
          <a:custGeom>
            <a:avLst/>
            <a:gdLst>
              <a:gd name="T0" fmla="*/ 10800 w 21600"/>
              <a:gd name="T1" fmla="*/ 10786 h 21572"/>
              <a:gd name="T2" fmla="*/ 10800 w 21600"/>
              <a:gd name="T3" fmla="*/ 10786 h 21572"/>
              <a:gd name="T4" fmla="*/ 10800 w 21600"/>
              <a:gd name="T5" fmla="*/ 10786 h 21572"/>
              <a:gd name="T6" fmla="*/ 10800 w 21600"/>
              <a:gd name="T7" fmla="*/ 10786 h 215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72">
                <a:moveTo>
                  <a:pt x="0" y="21568"/>
                </a:moveTo>
                <a:cubicBezTo>
                  <a:pt x="441" y="21600"/>
                  <a:pt x="880" y="21457"/>
                  <a:pt x="1290" y="21148"/>
                </a:cubicBezTo>
                <a:cubicBezTo>
                  <a:pt x="1724" y="20820"/>
                  <a:pt x="2113" y="20315"/>
                  <a:pt x="2431" y="19668"/>
                </a:cubicBezTo>
                <a:lnTo>
                  <a:pt x="11443" y="0"/>
                </a:lnTo>
                <a:lnTo>
                  <a:pt x="21600" y="2"/>
                </a:lnTo>
                <a:lnTo>
                  <a:pt x="12538" y="19784"/>
                </a:lnTo>
                <a:cubicBezTo>
                  <a:pt x="12271" y="20394"/>
                  <a:pt x="11929" y="20874"/>
                  <a:pt x="11542" y="21181"/>
                </a:cubicBezTo>
                <a:cubicBezTo>
                  <a:pt x="11187" y="21462"/>
                  <a:pt x="10804" y="21592"/>
                  <a:pt x="10420" y="21560"/>
                </a:cubicBezTo>
                <a:lnTo>
                  <a:pt x="0" y="2156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lIns="25400" tIns="25400" rIns="25400" bIns="2540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en-US" sz="1600" b="0">
              <a:latin typeface="Helvetica Light" panose="020B0403020202020204" pitchFamily="34" charset="0"/>
              <a:ea typeface="Helvetica Light" panose="020B0403020202020204" pitchFamily="34" charset="0"/>
              <a:cs typeface="Helvetica Light" panose="020B0403020202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7E3DE6-80A9-E540-92A8-80C46756C117}"/>
              </a:ext>
            </a:extLst>
          </p:cNvPr>
          <p:cNvSpPr/>
          <p:nvPr/>
        </p:nvSpPr>
        <p:spPr>
          <a:xfrm>
            <a:off x="2568696" y="3232945"/>
            <a:ext cx="865327" cy="55399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000" b="1" dirty="0">
                <a:solidFill>
                  <a:schemeClr val="bg1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01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2E24E11-015B-724D-9507-0DBD9050D5B9}"/>
              </a:ext>
            </a:extLst>
          </p:cNvPr>
          <p:cNvSpPr/>
          <p:nvPr/>
        </p:nvSpPr>
        <p:spPr>
          <a:xfrm>
            <a:off x="4795062" y="3232945"/>
            <a:ext cx="865327" cy="55399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000" b="1" dirty="0">
                <a:solidFill>
                  <a:schemeClr val="bg1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02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D30E2A1-E27D-1E45-BD26-E979B60A6C93}"/>
              </a:ext>
            </a:extLst>
          </p:cNvPr>
          <p:cNvSpPr/>
          <p:nvPr/>
        </p:nvSpPr>
        <p:spPr>
          <a:xfrm>
            <a:off x="7021426" y="3232945"/>
            <a:ext cx="865327" cy="55399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000" b="1" dirty="0">
                <a:solidFill>
                  <a:schemeClr val="bg1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03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A0BC058-E774-EF4F-B211-C0315736A5F2}"/>
              </a:ext>
            </a:extLst>
          </p:cNvPr>
          <p:cNvSpPr/>
          <p:nvPr/>
        </p:nvSpPr>
        <p:spPr>
          <a:xfrm>
            <a:off x="9247792" y="3232945"/>
            <a:ext cx="865327" cy="55399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000" b="1" dirty="0">
                <a:solidFill>
                  <a:schemeClr val="bg1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04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6796D4E-2351-5149-A320-5C64E1151361}"/>
              </a:ext>
            </a:extLst>
          </p:cNvPr>
          <p:cNvGrpSpPr/>
          <p:nvPr/>
        </p:nvGrpSpPr>
        <p:grpSpPr>
          <a:xfrm>
            <a:off x="3402531" y="4952374"/>
            <a:ext cx="1548443" cy="825968"/>
            <a:chOff x="2475239" y="7140111"/>
            <a:chExt cx="3478342" cy="1651935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DCB62ABB-6A97-394B-897F-471C8A0F3EF7}"/>
                </a:ext>
              </a:extLst>
            </p:cNvPr>
            <p:cNvSpPr/>
            <p:nvPr/>
          </p:nvSpPr>
          <p:spPr>
            <a:xfrm>
              <a:off x="2505609" y="7140111"/>
              <a:ext cx="344797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b="1" dirty="0">
                  <a:solidFill>
                    <a:schemeClr val="tx2"/>
                  </a:solidFill>
                  <a:latin typeface="Poppins SemiBold" pitchFamily="2" charset="77"/>
                  <a:ea typeface="Roboto Medium" panose="02000000000000000000" pitchFamily="2" charset="0"/>
                  <a:cs typeface="Montserrat" charset="0"/>
                </a:rPr>
                <a:t>Planning</a:t>
              </a:r>
              <a:endParaRPr lang="en-US" sz="27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1CB5429-DA9F-9143-9E8F-EFCDEB09BB44}"/>
                </a:ext>
              </a:extLst>
            </p:cNvPr>
            <p:cNvSpPr txBox="1"/>
            <p:nvPr/>
          </p:nvSpPr>
          <p:spPr>
            <a:xfrm>
              <a:off x="2475239" y="7714828"/>
              <a:ext cx="3478342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Write your paragraph here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BEA3D57-3C23-CB43-8474-87ED42E5F917}"/>
              </a:ext>
            </a:extLst>
          </p:cNvPr>
          <p:cNvGrpSpPr/>
          <p:nvPr/>
        </p:nvGrpSpPr>
        <p:grpSpPr>
          <a:xfrm>
            <a:off x="5620631" y="4958128"/>
            <a:ext cx="1548443" cy="825968"/>
            <a:chOff x="2475239" y="7140111"/>
            <a:chExt cx="3478342" cy="1651935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9E11AAE4-4592-0244-B102-3F87131466D0}"/>
                </a:ext>
              </a:extLst>
            </p:cNvPr>
            <p:cNvSpPr/>
            <p:nvPr/>
          </p:nvSpPr>
          <p:spPr>
            <a:xfrm>
              <a:off x="2505609" y="7140111"/>
              <a:ext cx="344797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b="1" dirty="0">
                  <a:solidFill>
                    <a:schemeClr val="tx2"/>
                  </a:solidFill>
                  <a:latin typeface="Poppins SemiBold" pitchFamily="2" charset="77"/>
                  <a:ea typeface="Roboto Medium" panose="02000000000000000000" pitchFamily="2" charset="0"/>
                  <a:cs typeface="Montserrat" charset="0"/>
                </a:rPr>
                <a:t>Execution</a:t>
              </a:r>
              <a:endParaRPr lang="en-US" sz="27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8D507AA-05B4-FC4F-B64D-258B7473F31D}"/>
                </a:ext>
              </a:extLst>
            </p:cNvPr>
            <p:cNvSpPr txBox="1"/>
            <p:nvPr/>
          </p:nvSpPr>
          <p:spPr>
            <a:xfrm>
              <a:off x="2475239" y="7714828"/>
              <a:ext cx="3478342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Write your paragraph here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DDB5F087-0A08-1B49-97C8-2E009E3FB272}"/>
              </a:ext>
            </a:extLst>
          </p:cNvPr>
          <p:cNvGrpSpPr/>
          <p:nvPr/>
        </p:nvGrpSpPr>
        <p:grpSpPr>
          <a:xfrm>
            <a:off x="7898367" y="4952374"/>
            <a:ext cx="1548443" cy="825968"/>
            <a:chOff x="2475239" y="7140111"/>
            <a:chExt cx="3478342" cy="1651935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3FBFCE4E-0497-9847-824F-A138C8A08FCB}"/>
                </a:ext>
              </a:extLst>
            </p:cNvPr>
            <p:cNvSpPr/>
            <p:nvPr/>
          </p:nvSpPr>
          <p:spPr>
            <a:xfrm>
              <a:off x="2505609" y="7140111"/>
              <a:ext cx="344797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b="1" dirty="0">
                  <a:solidFill>
                    <a:schemeClr val="tx2"/>
                  </a:solidFill>
                  <a:latin typeface="Poppins SemiBold" pitchFamily="2" charset="77"/>
                  <a:ea typeface="Roboto Medium" panose="02000000000000000000" pitchFamily="2" charset="0"/>
                  <a:cs typeface="Montserrat" charset="0"/>
                </a:rPr>
                <a:t>Control</a:t>
              </a:r>
              <a:endParaRPr lang="en-US" sz="27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DAD3E06C-3363-8A43-9401-49E8DD6B6D97}"/>
                </a:ext>
              </a:extLst>
            </p:cNvPr>
            <p:cNvSpPr txBox="1"/>
            <p:nvPr/>
          </p:nvSpPr>
          <p:spPr>
            <a:xfrm>
              <a:off x="2475239" y="7714828"/>
              <a:ext cx="3478342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Write your paragraph here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5BD47EA1-DD4E-AC46-BF64-1FCAD08EAE52}"/>
              </a:ext>
            </a:extLst>
          </p:cNvPr>
          <p:cNvGrpSpPr/>
          <p:nvPr/>
        </p:nvGrpSpPr>
        <p:grpSpPr>
          <a:xfrm>
            <a:off x="1172528" y="4952374"/>
            <a:ext cx="1548443" cy="825968"/>
            <a:chOff x="2475239" y="7140111"/>
            <a:chExt cx="3478342" cy="1651935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374D871A-3BD5-C542-9D9D-22013D9E0BB7}"/>
                </a:ext>
              </a:extLst>
            </p:cNvPr>
            <p:cNvSpPr/>
            <p:nvPr/>
          </p:nvSpPr>
          <p:spPr>
            <a:xfrm>
              <a:off x="2505609" y="7140111"/>
              <a:ext cx="344797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b="1" dirty="0">
                  <a:solidFill>
                    <a:schemeClr val="tx2"/>
                  </a:solidFill>
                  <a:latin typeface="Poppins SemiBold" pitchFamily="2" charset="77"/>
                  <a:ea typeface="Roboto Medium" panose="02000000000000000000" pitchFamily="2" charset="0"/>
                  <a:cs typeface="Montserrat" charset="0"/>
                </a:rPr>
                <a:t>Initiation</a:t>
              </a:r>
              <a:endParaRPr lang="en-US" sz="27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B39468C-9CB1-E549-B96F-6D1CD39F7243}"/>
                </a:ext>
              </a:extLst>
            </p:cNvPr>
            <p:cNvSpPr txBox="1"/>
            <p:nvPr/>
          </p:nvSpPr>
          <p:spPr>
            <a:xfrm>
              <a:off x="2475239" y="7714828"/>
              <a:ext cx="3478342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Write your paragraph here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189923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Freeform 360"/>
          <p:cNvSpPr>
            <a:spLocks noChangeArrowheads="1"/>
          </p:cNvSpPr>
          <p:nvPr/>
        </p:nvSpPr>
        <p:spPr bwMode="auto">
          <a:xfrm>
            <a:off x="5825950" y="3040173"/>
            <a:ext cx="1474630" cy="1647194"/>
          </a:xfrm>
          <a:custGeom>
            <a:avLst/>
            <a:gdLst>
              <a:gd name="T0" fmla="*/ 2755 w 2900"/>
              <a:gd name="T1" fmla="*/ 3242 h 3243"/>
              <a:gd name="T2" fmla="*/ 2755 w 2900"/>
              <a:gd name="T3" fmla="*/ 3242 h 3243"/>
              <a:gd name="T4" fmla="*/ 2899 w 2900"/>
              <a:gd name="T5" fmla="*/ 2348 h 3243"/>
              <a:gd name="T6" fmla="*/ 1698 w 2900"/>
              <a:gd name="T7" fmla="*/ 0 h 3243"/>
              <a:gd name="T8" fmla="*/ 0 w 2900"/>
              <a:gd name="T9" fmla="*/ 2348 h 3243"/>
              <a:gd name="T10" fmla="*/ 2755 w 2900"/>
              <a:gd name="T11" fmla="*/ 3242 h 3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00" h="3243">
                <a:moveTo>
                  <a:pt x="2755" y="3242"/>
                </a:moveTo>
                <a:lnTo>
                  <a:pt x="2755" y="3242"/>
                </a:lnTo>
                <a:cubicBezTo>
                  <a:pt x="2845" y="2953"/>
                  <a:pt x="2899" y="2655"/>
                  <a:pt x="2899" y="2348"/>
                </a:cubicBezTo>
                <a:cubicBezTo>
                  <a:pt x="2899" y="1381"/>
                  <a:pt x="2429" y="533"/>
                  <a:pt x="1698" y="0"/>
                </a:cubicBezTo>
                <a:cubicBezTo>
                  <a:pt x="0" y="2348"/>
                  <a:pt x="0" y="2348"/>
                  <a:pt x="0" y="2348"/>
                </a:cubicBezTo>
                <a:lnTo>
                  <a:pt x="2755" y="3242"/>
                </a:lnTo>
              </a:path>
            </a:pathLst>
          </a:custGeom>
          <a:solidFill>
            <a:schemeClr val="accent2"/>
          </a:solidFill>
          <a:ln w="9525" cap="flat">
            <a:noFill/>
            <a:bevel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404" name="Freeform 361"/>
          <p:cNvSpPr>
            <a:spLocks noChangeArrowheads="1"/>
          </p:cNvSpPr>
          <p:nvPr/>
        </p:nvSpPr>
        <p:spPr bwMode="auto">
          <a:xfrm>
            <a:off x="4963135" y="2760038"/>
            <a:ext cx="1727872" cy="1474630"/>
          </a:xfrm>
          <a:custGeom>
            <a:avLst/>
            <a:gdLst>
              <a:gd name="T0" fmla="*/ 3397 w 3398"/>
              <a:gd name="T1" fmla="*/ 552 h 2901"/>
              <a:gd name="T2" fmla="*/ 3397 w 3398"/>
              <a:gd name="T3" fmla="*/ 552 h 2901"/>
              <a:gd name="T4" fmla="*/ 1699 w 3398"/>
              <a:gd name="T5" fmla="*/ 0 h 2901"/>
              <a:gd name="T6" fmla="*/ 0 w 3398"/>
              <a:gd name="T7" fmla="*/ 552 h 2901"/>
              <a:gd name="T8" fmla="*/ 1699 w 3398"/>
              <a:gd name="T9" fmla="*/ 2900 h 2901"/>
              <a:gd name="T10" fmla="*/ 3397 w 3398"/>
              <a:gd name="T11" fmla="*/ 552 h 29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398" h="2901">
                <a:moveTo>
                  <a:pt x="3397" y="552"/>
                </a:moveTo>
                <a:lnTo>
                  <a:pt x="3397" y="552"/>
                </a:lnTo>
                <a:cubicBezTo>
                  <a:pt x="2927" y="208"/>
                  <a:pt x="2339" y="0"/>
                  <a:pt x="1699" y="0"/>
                </a:cubicBezTo>
                <a:cubicBezTo>
                  <a:pt x="1066" y="0"/>
                  <a:pt x="479" y="208"/>
                  <a:pt x="0" y="552"/>
                </a:cubicBezTo>
                <a:cubicBezTo>
                  <a:pt x="1699" y="2900"/>
                  <a:pt x="1699" y="2900"/>
                  <a:pt x="1699" y="2900"/>
                </a:cubicBezTo>
                <a:lnTo>
                  <a:pt x="3397" y="552"/>
                </a:lnTo>
              </a:path>
            </a:pathLst>
          </a:custGeom>
          <a:solidFill>
            <a:schemeClr val="accent1"/>
          </a:solidFill>
          <a:ln w="9525" cap="flat">
            <a:noFill/>
            <a:bevel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405" name="Freeform 362"/>
          <p:cNvSpPr>
            <a:spLocks noChangeArrowheads="1"/>
          </p:cNvSpPr>
          <p:nvPr/>
        </p:nvSpPr>
        <p:spPr bwMode="auto">
          <a:xfrm>
            <a:off x="4355802" y="3040173"/>
            <a:ext cx="1470148" cy="1647194"/>
          </a:xfrm>
          <a:custGeom>
            <a:avLst/>
            <a:gdLst>
              <a:gd name="T0" fmla="*/ 1193 w 2893"/>
              <a:gd name="T1" fmla="*/ 0 h 3243"/>
              <a:gd name="T2" fmla="*/ 1193 w 2893"/>
              <a:gd name="T3" fmla="*/ 0 h 3243"/>
              <a:gd name="T4" fmla="*/ 0 w 2893"/>
              <a:gd name="T5" fmla="*/ 2348 h 3243"/>
              <a:gd name="T6" fmla="*/ 136 w 2893"/>
              <a:gd name="T7" fmla="*/ 3242 h 3243"/>
              <a:gd name="T8" fmla="*/ 2892 w 2893"/>
              <a:gd name="T9" fmla="*/ 2348 h 3243"/>
              <a:gd name="T10" fmla="*/ 1193 w 2893"/>
              <a:gd name="T11" fmla="*/ 0 h 3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93" h="3243">
                <a:moveTo>
                  <a:pt x="1193" y="0"/>
                </a:moveTo>
                <a:lnTo>
                  <a:pt x="1193" y="0"/>
                </a:lnTo>
                <a:cubicBezTo>
                  <a:pt x="470" y="533"/>
                  <a:pt x="0" y="1381"/>
                  <a:pt x="0" y="2348"/>
                </a:cubicBezTo>
                <a:cubicBezTo>
                  <a:pt x="0" y="2655"/>
                  <a:pt x="46" y="2953"/>
                  <a:pt x="136" y="3242"/>
                </a:cubicBezTo>
                <a:cubicBezTo>
                  <a:pt x="2892" y="2348"/>
                  <a:pt x="2892" y="2348"/>
                  <a:pt x="2892" y="2348"/>
                </a:cubicBezTo>
                <a:lnTo>
                  <a:pt x="1193" y="0"/>
                </a:lnTo>
              </a:path>
            </a:pathLst>
          </a:custGeom>
          <a:solidFill>
            <a:schemeClr val="accent5"/>
          </a:solidFill>
          <a:ln w="9525" cap="flat">
            <a:noFill/>
            <a:bevel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406" name="Freeform 363"/>
          <p:cNvSpPr>
            <a:spLocks noChangeArrowheads="1"/>
          </p:cNvSpPr>
          <p:nvPr/>
        </p:nvSpPr>
        <p:spPr bwMode="auto">
          <a:xfrm>
            <a:off x="4425276" y="4232427"/>
            <a:ext cx="1400674" cy="1470148"/>
          </a:xfrm>
          <a:custGeom>
            <a:avLst/>
            <a:gdLst>
              <a:gd name="T0" fmla="*/ 0 w 2757"/>
              <a:gd name="T1" fmla="*/ 894 h 2892"/>
              <a:gd name="T2" fmla="*/ 0 w 2757"/>
              <a:gd name="T3" fmla="*/ 894 h 2892"/>
              <a:gd name="T4" fmla="*/ 2756 w 2757"/>
              <a:gd name="T5" fmla="*/ 2891 h 2892"/>
              <a:gd name="T6" fmla="*/ 2756 w 2757"/>
              <a:gd name="T7" fmla="*/ 0 h 2892"/>
              <a:gd name="T8" fmla="*/ 0 w 2757"/>
              <a:gd name="T9" fmla="*/ 894 h 28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7" h="2892">
                <a:moveTo>
                  <a:pt x="0" y="894"/>
                </a:moveTo>
                <a:lnTo>
                  <a:pt x="0" y="894"/>
                </a:lnTo>
                <a:cubicBezTo>
                  <a:pt x="379" y="2051"/>
                  <a:pt x="1473" y="2891"/>
                  <a:pt x="2756" y="2891"/>
                </a:cubicBezTo>
                <a:cubicBezTo>
                  <a:pt x="2756" y="0"/>
                  <a:pt x="2756" y="0"/>
                  <a:pt x="2756" y="0"/>
                </a:cubicBezTo>
                <a:lnTo>
                  <a:pt x="0" y="894"/>
                </a:lnTo>
              </a:path>
            </a:pathLst>
          </a:custGeom>
          <a:solidFill>
            <a:schemeClr val="accent4"/>
          </a:solidFill>
          <a:ln w="9525" cap="flat">
            <a:noFill/>
            <a:bevel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407" name="Freeform 364"/>
          <p:cNvSpPr>
            <a:spLocks noChangeArrowheads="1"/>
          </p:cNvSpPr>
          <p:nvPr/>
        </p:nvSpPr>
        <p:spPr bwMode="auto">
          <a:xfrm>
            <a:off x="5825950" y="4232427"/>
            <a:ext cx="1400675" cy="1470148"/>
          </a:xfrm>
          <a:custGeom>
            <a:avLst/>
            <a:gdLst>
              <a:gd name="T0" fmla="*/ 2755 w 2756"/>
              <a:gd name="T1" fmla="*/ 894 h 2892"/>
              <a:gd name="T2" fmla="*/ 2755 w 2756"/>
              <a:gd name="T3" fmla="*/ 894 h 2892"/>
              <a:gd name="T4" fmla="*/ 0 w 2756"/>
              <a:gd name="T5" fmla="*/ 0 h 2892"/>
              <a:gd name="T6" fmla="*/ 0 w 2756"/>
              <a:gd name="T7" fmla="*/ 2891 h 2892"/>
              <a:gd name="T8" fmla="*/ 2755 w 2756"/>
              <a:gd name="T9" fmla="*/ 894 h 28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6" h="2892">
                <a:moveTo>
                  <a:pt x="2755" y="894"/>
                </a:moveTo>
                <a:lnTo>
                  <a:pt x="2755" y="894"/>
                </a:lnTo>
                <a:cubicBezTo>
                  <a:pt x="0" y="0"/>
                  <a:pt x="0" y="0"/>
                  <a:pt x="0" y="0"/>
                </a:cubicBezTo>
                <a:cubicBezTo>
                  <a:pt x="0" y="2891"/>
                  <a:pt x="0" y="2891"/>
                  <a:pt x="0" y="2891"/>
                </a:cubicBezTo>
                <a:cubicBezTo>
                  <a:pt x="1291" y="2891"/>
                  <a:pt x="2375" y="2051"/>
                  <a:pt x="2755" y="894"/>
                </a:cubicBezTo>
              </a:path>
            </a:pathLst>
          </a:custGeom>
          <a:solidFill>
            <a:schemeClr val="accent3"/>
          </a:solidFill>
          <a:ln w="9525" cap="flat">
            <a:noFill/>
            <a:bevel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413" name="CuadroTexto 412"/>
          <p:cNvSpPr txBox="1"/>
          <p:nvPr/>
        </p:nvSpPr>
        <p:spPr>
          <a:xfrm>
            <a:off x="3635713" y="387053"/>
            <a:ext cx="49205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solidFill>
                  <a:schemeClr val="tx2"/>
                </a:solidFill>
                <a:latin typeface="Lato Heavy" charset="0"/>
                <a:ea typeface="Lato Heavy" charset="0"/>
                <a:cs typeface="Lato Heavy" charset="0"/>
              </a:rPr>
              <a:t>Project Management</a:t>
            </a:r>
          </a:p>
        </p:txBody>
      </p:sp>
      <p:sp>
        <p:nvSpPr>
          <p:cNvPr id="414" name="CuadroTexto 413"/>
          <p:cNvSpPr txBox="1"/>
          <p:nvPr/>
        </p:nvSpPr>
        <p:spPr>
          <a:xfrm>
            <a:off x="1227287" y="1144766"/>
            <a:ext cx="973742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>
                <a:latin typeface="Lato Light" charset="0"/>
                <a:ea typeface="Lato Light" charset="0"/>
                <a:cs typeface="Lato Light" charset="0"/>
              </a:rPr>
              <a:t>Marketers must link the price to the real and perceived value of the product, but they also must take into account supply costs, seasonal discounts, and prices used by competitors.</a:t>
            </a:r>
          </a:p>
        </p:txBody>
      </p:sp>
      <p:grpSp>
        <p:nvGrpSpPr>
          <p:cNvPr id="4" name="Agrupar 3"/>
          <p:cNvGrpSpPr/>
          <p:nvPr/>
        </p:nvGrpSpPr>
        <p:grpSpPr>
          <a:xfrm>
            <a:off x="5231880" y="2111394"/>
            <a:ext cx="1188140" cy="528633"/>
            <a:chOff x="10460584" y="4200543"/>
            <a:chExt cx="2376280" cy="1057266"/>
          </a:xfrm>
        </p:grpSpPr>
        <p:sp>
          <p:nvSpPr>
            <p:cNvPr id="415" name="CuadroTexto 414"/>
            <p:cNvSpPr txBox="1"/>
            <p:nvPr/>
          </p:nvSpPr>
          <p:spPr>
            <a:xfrm>
              <a:off x="10873408" y="4200543"/>
              <a:ext cx="155063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b="1" dirty="0">
                  <a:latin typeface="Lato" charset="0"/>
                  <a:ea typeface="Lato" charset="0"/>
                  <a:cs typeface="Lato" charset="0"/>
                </a:rPr>
                <a:t>Your Title</a:t>
              </a:r>
            </a:p>
          </p:txBody>
        </p:sp>
        <p:sp>
          <p:nvSpPr>
            <p:cNvPr id="416" name="Rectángulo 415"/>
            <p:cNvSpPr/>
            <p:nvPr/>
          </p:nvSpPr>
          <p:spPr>
            <a:xfrm>
              <a:off x="10460584" y="4611478"/>
              <a:ext cx="237628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dirty="0">
                  <a:latin typeface="Lato" charset="0"/>
                  <a:ea typeface="Lato" charset="0"/>
                  <a:cs typeface="Lato" charset="0"/>
                </a:rPr>
                <a:t>Refers to a good or </a:t>
              </a:r>
            </a:p>
            <a:p>
              <a:pPr algn="ctr"/>
              <a:r>
                <a:rPr lang="en-US" sz="900" dirty="0">
                  <a:latin typeface="Lato" charset="0"/>
                  <a:ea typeface="Lato" charset="0"/>
                  <a:cs typeface="Lato" charset="0"/>
                </a:rPr>
                <a:t>service being offered</a:t>
              </a:r>
            </a:p>
          </p:txBody>
        </p:sp>
      </p:grpSp>
      <p:grpSp>
        <p:nvGrpSpPr>
          <p:cNvPr id="417" name="Agrupar 416"/>
          <p:cNvGrpSpPr/>
          <p:nvPr/>
        </p:nvGrpSpPr>
        <p:grpSpPr>
          <a:xfrm>
            <a:off x="7543956" y="3689096"/>
            <a:ext cx="1188140" cy="528633"/>
            <a:chOff x="10508084" y="4200543"/>
            <a:chExt cx="2376280" cy="1057266"/>
          </a:xfrm>
        </p:grpSpPr>
        <p:sp>
          <p:nvSpPr>
            <p:cNvPr id="418" name="CuadroTexto 417"/>
            <p:cNvSpPr txBox="1"/>
            <p:nvPr/>
          </p:nvSpPr>
          <p:spPr>
            <a:xfrm>
              <a:off x="10529033" y="4200543"/>
              <a:ext cx="155063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b="1" dirty="0">
                  <a:latin typeface="Lato" charset="0"/>
                  <a:ea typeface="Lato" charset="0"/>
                  <a:cs typeface="Lato" charset="0"/>
                </a:rPr>
                <a:t>Your Title</a:t>
              </a:r>
            </a:p>
          </p:txBody>
        </p:sp>
        <p:sp>
          <p:nvSpPr>
            <p:cNvPr id="421" name="Rectángulo 420"/>
            <p:cNvSpPr/>
            <p:nvPr/>
          </p:nvSpPr>
          <p:spPr>
            <a:xfrm>
              <a:off x="10508084" y="4611478"/>
              <a:ext cx="237628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dirty="0">
                  <a:latin typeface="Lato" charset="0"/>
                  <a:ea typeface="Lato" charset="0"/>
                  <a:cs typeface="Lato" charset="0"/>
                </a:rPr>
                <a:t>Refers to a good or </a:t>
              </a:r>
            </a:p>
            <a:p>
              <a:r>
                <a:rPr lang="en-US" sz="900" dirty="0">
                  <a:latin typeface="Lato" charset="0"/>
                  <a:ea typeface="Lato" charset="0"/>
                  <a:cs typeface="Lato" charset="0"/>
                </a:rPr>
                <a:t>service being offered</a:t>
              </a:r>
            </a:p>
          </p:txBody>
        </p:sp>
      </p:grpSp>
      <p:grpSp>
        <p:nvGrpSpPr>
          <p:cNvPr id="423" name="Agrupar 422"/>
          <p:cNvGrpSpPr/>
          <p:nvPr/>
        </p:nvGrpSpPr>
        <p:grpSpPr>
          <a:xfrm>
            <a:off x="6818571" y="5496526"/>
            <a:ext cx="1188140" cy="528633"/>
            <a:chOff x="10508084" y="4200543"/>
            <a:chExt cx="2376280" cy="1057266"/>
          </a:xfrm>
        </p:grpSpPr>
        <p:sp>
          <p:nvSpPr>
            <p:cNvPr id="425" name="CuadroTexto 424"/>
            <p:cNvSpPr txBox="1"/>
            <p:nvPr/>
          </p:nvSpPr>
          <p:spPr>
            <a:xfrm>
              <a:off x="10529033" y="4200543"/>
              <a:ext cx="155063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b="1" dirty="0">
                  <a:latin typeface="Lato" charset="0"/>
                  <a:ea typeface="Lato" charset="0"/>
                  <a:cs typeface="Lato" charset="0"/>
                </a:rPr>
                <a:t>Your Title</a:t>
              </a:r>
            </a:p>
          </p:txBody>
        </p:sp>
        <p:sp>
          <p:nvSpPr>
            <p:cNvPr id="426" name="Rectángulo 425"/>
            <p:cNvSpPr/>
            <p:nvPr/>
          </p:nvSpPr>
          <p:spPr>
            <a:xfrm>
              <a:off x="10508084" y="4611478"/>
              <a:ext cx="237628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dirty="0">
                  <a:latin typeface="Lato" charset="0"/>
                  <a:ea typeface="Lato" charset="0"/>
                  <a:cs typeface="Lato" charset="0"/>
                </a:rPr>
                <a:t>Refers to a good or </a:t>
              </a:r>
            </a:p>
            <a:p>
              <a:r>
                <a:rPr lang="en-US" sz="900" dirty="0">
                  <a:latin typeface="Lato" charset="0"/>
                  <a:ea typeface="Lato" charset="0"/>
                  <a:cs typeface="Lato" charset="0"/>
                </a:rPr>
                <a:t>service being offered</a:t>
              </a:r>
            </a:p>
          </p:txBody>
        </p:sp>
      </p:grpSp>
      <p:grpSp>
        <p:nvGrpSpPr>
          <p:cNvPr id="427" name="Agrupar 426"/>
          <p:cNvGrpSpPr/>
          <p:nvPr/>
        </p:nvGrpSpPr>
        <p:grpSpPr>
          <a:xfrm>
            <a:off x="3454705" y="5496526"/>
            <a:ext cx="1188140" cy="528633"/>
            <a:chOff x="10508084" y="4200543"/>
            <a:chExt cx="2376280" cy="1057266"/>
          </a:xfrm>
        </p:grpSpPr>
        <p:sp>
          <p:nvSpPr>
            <p:cNvPr id="428" name="CuadroTexto 427"/>
            <p:cNvSpPr txBox="1"/>
            <p:nvPr/>
          </p:nvSpPr>
          <p:spPr>
            <a:xfrm>
              <a:off x="11316829" y="4200543"/>
              <a:ext cx="155063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200" b="1" dirty="0">
                  <a:latin typeface="Lato" charset="0"/>
                  <a:ea typeface="Lato" charset="0"/>
                  <a:cs typeface="Lato" charset="0"/>
                </a:rPr>
                <a:t>Your Title</a:t>
              </a:r>
            </a:p>
          </p:txBody>
        </p:sp>
        <p:sp>
          <p:nvSpPr>
            <p:cNvPr id="429" name="Rectángulo 428"/>
            <p:cNvSpPr/>
            <p:nvPr/>
          </p:nvSpPr>
          <p:spPr>
            <a:xfrm>
              <a:off x="10508084" y="4611478"/>
              <a:ext cx="237628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900" dirty="0">
                  <a:latin typeface="Lato" charset="0"/>
                  <a:ea typeface="Lato" charset="0"/>
                  <a:cs typeface="Lato" charset="0"/>
                </a:rPr>
                <a:t>Refers to a good or </a:t>
              </a:r>
            </a:p>
            <a:p>
              <a:pPr algn="r"/>
              <a:r>
                <a:rPr lang="en-US" sz="900" dirty="0">
                  <a:latin typeface="Lato" charset="0"/>
                  <a:ea typeface="Lato" charset="0"/>
                  <a:cs typeface="Lato" charset="0"/>
                </a:rPr>
                <a:t>service being offered</a:t>
              </a:r>
            </a:p>
          </p:txBody>
        </p:sp>
      </p:grpSp>
      <p:grpSp>
        <p:nvGrpSpPr>
          <p:cNvPr id="431" name="Agrupar 430"/>
          <p:cNvGrpSpPr/>
          <p:nvPr/>
        </p:nvGrpSpPr>
        <p:grpSpPr>
          <a:xfrm>
            <a:off x="2913811" y="3791830"/>
            <a:ext cx="1188140" cy="528633"/>
            <a:chOff x="10508084" y="4200543"/>
            <a:chExt cx="2376280" cy="1057266"/>
          </a:xfrm>
        </p:grpSpPr>
        <p:sp>
          <p:nvSpPr>
            <p:cNvPr id="432" name="CuadroTexto 431"/>
            <p:cNvSpPr txBox="1"/>
            <p:nvPr/>
          </p:nvSpPr>
          <p:spPr>
            <a:xfrm>
              <a:off x="11316829" y="4200543"/>
              <a:ext cx="155063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200" b="1" dirty="0">
                  <a:latin typeface="Lato" charset="0"/>
                  <a:ea typeface="Lato" charset="0"/>
                  <a:cs typeface="Lato" charset="0"/>
                </a:rPr>
                <a:t>Your Title</a:t>
              </a:r>
            </a:p>
          </p:txBody>
        </p:sp>
        <p:sp>
          <p:nvSpPr>
            <p:cNvPr id="433" name="Rectángulo 432"/>
            <p:cNvSpPr/>
            <p:nvPr/>
          </p:nvSpPr>
          <p:spPr>
            <a:xfrm>
              <a:off x="10508084" y="4611478"/>
              <a:ext cx="237628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900" dirty="0">
                  <a:latin typeface="Lato" charset="0"/>
                  <a:ea typeface="Lato" charset="0"/>
                  <a:cs typeface="Lato" charset="0"/>
                </a:rPr>
                <a:t>Refers to a good or </a:t>
              </a:r>
            </a:p>
            <a:p>
              <a:pPr algn="r"/>
              <a:r>
                <a:rPr lang="en-US" sz="900" dirty="0">
                  <a:latin typeface="Lato" charset="0"/>
                  <a:ea typeface="Lato" charset="0"/>
                  <a:cs typeface="Lato" charset="0"/>
                </a:rPr>
                <a:t>service being offered</a:t>
              </a:r>
            </a:p>
          </p:txBody>
        </p:sp>
      </p:grpSp>
      <p:sp>
        <p:nvSpPr>
          <p:cNvPr id="434" name="CuadroTexto 433"/>
          <p:cNvSpPr txBox="1"/>
          <p:nvPr/>
        </p:nvSpPr>
        <p:spPr>
          <a:xfrm>
            <a:off x="5639418" y="2975749"/>
            <a:ext cx="3896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>
                <a:solidFill>
                  <a:schemeClr val="bg1"/>
                </a:solidFill>
                <a:latin typeface="Lato Heavy" charset="0"/>
                <a:ea typeface="Lato Heavy" charset="0"/>
                <a:cs typeface="Lato Heavy" charset="0"/>
              </a:rPr>
              <a:t>1</a:t>
            </a:r>
            <a:endParaRPr lang="en-US" sz="4000" b="1" dirty="0">
              <a:solidFill>
                <a:schemeClr val="bg1"/>
              </a:solidFill>
              <a:latin typeface="Lato Heavy" charset="0"/>
              <a:ea typeface="Lato Heavy" charset="0"/>
              <a:cs typeface="Lato Heavy" charset="0"/>
            </a:endParaRPr>
          </a:p>
        </p:txBody>
      </p:sp>
      <p:sp>
        <p:nvSpPr>
          <p:cNvPr id="435" name="CuadroTexto 434"/>
          <p:cNvSpPr txBox="1"/>
          <p:nvPr/>
        </p:nvSpPr>
        <p:spPr>
          <a:xfrm>
            <a:off x="6486791" y="3601966"/>
            <a:ext cx="3896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>
                <a:solidFill>
                  <a:schemeClr val="bg1"/>
                </a:solidFill>
                <a:latin typeface="Lato Heavy" charset="0"/>
                <a:ea typeface="Lato Heavy" charset="0"/>
                <a:cs typeface="Lato Heavy" charset="0"/>
              </a:rPr>
              <a:t>2</a:t>
            </a:r>
            <a:endParaRPr lang="en-US" sz="4000" b="1" dirty="0">
              <a:solidFill>
                <a:schemeClr val="bg1"/>
              </a:solidFill>
              <a:latin typeface="Lato Heavy" charset="0"/>
              <a:ea typeface="Lato Heavy" charset="0"/>
              <a:cs typeface="Lato Heavy" charset="0"/>
            </a:endParaRPr>
          </a:p>
        </p:txBody>
      </p:sp>
      <p:sp>
        <p:nvSpPr>
          <p:cNvPr id="436" name="CuadroTexto 435"/>
          <p:cNvSpPr txBox="1"/>
          <p:nvPr/>
        </p:nvSpPr>
        <p:spPr>
          <a:xfrm>
            <a:off x="6178159" y="4594104"/>
            <a:ext cx="3896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>
                <a:solidFill>
                  <a:schemeClr val="bg1"/>
                </a:solidFill>
                <a:latin typeface="Lato Heavy" charset="0"/>
                <a:ea typeface="Lato Heavy" charset="0"/>
                <a:cs typeface="Lato Heavy" charset="0"/>
              </a:rPr>
              <a:t>3</a:t>
            </a:r>
            <a:endParaRPr lang="en-US" sz="4000" b="1" dirty="0">
              <a:solidFill>
                <a:schemeClr val="bg1"/>
              </a:solidFill>
              <a:latin typeface="Lato Heavy" charset="0"/>
              <a:ea typeface="Lato Heavy" charset="0"/>
              <a:cs typeface="Lato Heavy" charset="0"/>
            </a:endParaRPr>
          </a:p>
        </p:txBody>
      </p:sp>
      <p:sp>
        <p:nvSpPr>
          <p:cNvPr id="437" name="CuadroTexto 436"/>
          <p:cNvSpPr txBox="1"/>
          <p:nvPr/>
        </p:nvSpPr>
        <p:spPr>
          <a:xfrm>
            <a:off x="5075738" y="4594263"/>
            <a:ext cx="3896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>
                <a:solidFill>
                  <a:schemeClr val="bg1"/>
                </a:solidFill>
                <a:latin typeface="Lato Heavy" charset="0"/>
                <a:ea typeface="Lato Heavy" charset="0"/>
                <a:cs typeface="Lato Heavy" charset="0"/>
              </a:rPr>
              <a:t>4</a:t>
            </a:r>
            <a:endParaRPr lang="en-US" sz="4000" b="1" dirty="0">
              <a:solidFill>
                <a:schemeClr val="bg1"/>
              </a:solidFill>
              <a:latin typeface="Lato Heavy" charset="0"/>
              <a:ea typeface="Lato Heavy" charset="0"/>
              <a:cs typeface="Lato Heavy" charset="0"/>
            </a:endParaRPr>
          </a:p>
        </p:txBody>
      </p:sp>
      <p:sp>
        <p:nvSpPr>
          <p:cNvPr id="438" name="CuadroTexto 437"/>
          <p:cNvSpPr txBox="1"/>
          <p:nvPr/>
        </p:nvSpPr>
        <p:spPr>
          <a:xfrm>
            <a:off x="4771376" y="3613405"/>
            <a:ext cx="3896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>
                <a:solidFill>
                  <a:schemeClr val="bg1"/>
                </a:solidFill>
                <a:latin typeface="Lato Heavy" charset="0"/>
                <a:ea typeface="Lato Heavy" charset="0"/>
                <a:cs typeface="Lato Heavy" charset="0"/>
              </a:rPr>
              <a:t>5</a:t>
            </a:r>
            <a:endParaRPr lang="en-US" sz="4000" b="1" dirty="0">
              <a:solidFill>
                <a:schemeClr val="bg1"/>
              </a:solidFill>
              <a:latin typeface="Lato Heavy" charset="0"/>
              <a:ea typeface="Lato Heavy" charset="0"/>
              <a:cs typeface="Lato Heavy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1123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Freeform 169"/>
          <p:cNvSpPr>
            <a:spLocks noChangeArrowheads="1"/>
          </p:cNvSpPr>
          <p:nvPr/>
        </p:nvSpPr>
        <p:spPr bwMode="auto">
          <a:xfrm>
            <a:off x="3868187" y="4970167"/>
            <a:ext cx="1620229" cy="1547361"/>
          </a:xfrm>
          <a:custGeom>
            <a:avLst/>
            <a:gdLst>
              <a:gd name="T0" fmla="*/ 3334 w 3335"/>
              <a:gd name="T1" fmla="*/ 2178 h 3182"/>
              <a:gd name="T2" fmla="*/ 2069 w 3335"/>
              <a:gd name="T3" fmla="*/ 1455 h 3182"/>
              <a:gd name="T4" fmla="*/ 2069 w 3335"/>
              <a:gd name="T5" fmla="*/ 0 h 3182"/>
              <a:gd name="T6" fmla="*/ 912 w 3335"/>
              <a:gd name="T7" fmla="*/ 0 h 3182"/>
              <a:gd name="T8" fmla="*/ 0 w 3335"/>
              <a:gd name="T9" fmla="*/ 1591 h 3182"/>
              <a:gd name="T10" fmla="*/ 921 w 3335"/>
              <a:gd name="T11" fmla="*/ 3181 h 3182"/>
              <a:gd name="T12" fmla="*/ 2756 w 3335"/>
              <a:gd name="T13" fmla="*/ 3181 h 3182"/>
              <a:gd name="T14" fmla="*/ 2756 w 3335"/>
              <a:gd name="T15" fmla="*/ 3181 h 3182"/>
              <a:gd name="T16" fmla="*/ 3334 w 3335"/>
              <a:gd name="T17" fmla="*/ 2178 h 3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335" h="3182">
                <a:moveTo>
                  <a:pt x="3334" y="2178"/>
                </a:moveTo>
                <a:lnTo>
                  <a:pt x="2069" y="1455"/>
                </a:lnTo>
                <a:lnTo>
                  <a:pt x="2069" y="0"/>
                </a:lnTo>
                <a:lnTo>
                  <a:pt x="912" y="0"/>
                </a:lnTo>
                <a:lnTo>
                  <a:pt x="0" y="1591"/>
                </a:lnTo>
                <a:lnTo>
                  <a:pt x="921" y="3181"/>
                </a:lnTo>
                <a:lnTo>
                  <a:pt x="2756" y="3181"/>
                </a:lnTo>
                <a:lnTo>
                  <a:pt x="2756" y="3181"/>
                </a:lnTo>
                <a:lnTo>
                  <a:pt x="3334" y="2178"/>
                </a:lnTo>
              </a:path>
            </a:pathLst>
          </a:custGeom>
          <a:solidFill>
            <a:srgbClr val="FFEA7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198" name="Freeform 170"/>
          <p:cNvSpPr>
            <a:spLocks noChangeArrowheads="1"/>
          </p:cNvSpPr>
          <p:nvPr/>
        </p:nvSpPr>
        <p:spPr bwMode="auto">
          <a:xfrm>
            <a:off x="3868187" y="4970167"/>
            <a:ext cx="1620229" cy="1547361"/>
          </a:xfrm>
          <a:custGeom>
            <a:avLst/>
            <a:gdLst>
              <a:gd name="T0" fmla="*/ 3334 w 3335"/>
              <a:gd name="T1" fmla="*/ 2178 h 3182"/>
              <a:gd name="T2" fmla="*/ 2069 w 3335"/>
              <a:gd name="T3" fmla="*/ 1455 h 3182"/>
              <a:gd name="T4" fmla="*/ 2069 w 3335"/>
              <a:gd name="T5" fmla="*/ 0 h 3182"/>
              <a:gd name="T6" fmla="*/ 912 w 3335"/>
              <a:gd name="T7" fmla="*/ 0 h 3182"/>
              <a:gd name="T8" fmla="*/ 0 w 3335"/>
              <a:gd name="T9" fmla="*/ 1591 h 3182"/>
              <a:gd name="T10" fmla="*/ 921 w 3335"/>
              <a:gd name="T11" fmla="*/ 3181 h 3182"/>
              <a:gd name="T12" fmla="*/ 2756 w 3335"/>
              <a:gd name="T13" fmla="*/ 3181 h 3182"/>
              <a:gd name="T14" fmla="*/ 2756 w 3335"/>
              <a:gd name="T15" fmla="*/ 3181 h 3182"/>
              <a:gd name="T16" fmla="*/ 3334 w 3335"/>
              <a:gd name="T17" fmla="*/ 2178 h 3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335" h="3182">
                <a:moveTo>
                  <a:pt x="3334" y="2178"/>
                </a:moveTo>
                <a:lnTo>
                  <a:pt x="2069" y="1455"/>
                </a:lnTo>
                <a:lnTo>
                  <a:pt x="2069" y="0"/>
                </a:lnTo>
                <a:lnTo>
                  <a:pt x="912" y="0"/>
                </a:lnTo>
                <a:lnTo>
                  <a:pt x="0" y="1591"/>
                </a:lnTo>
                <a:lnTo>
                  <a:pt x="921" y="3181"/>
                </a:lnTo>
                <a:lnTo>
                  <a:pt x="2756" y="3181"/>
                </a:lnTo>
                <a:lnTo>
                  <a:pt x="2756" y="3181"/>
                </a:lnTo>
                <a:lnTo>
                  <a:pt x="3334" y="2178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199" name="Freeform 171"/>
          <p:cNvSpPr>
            <a:spLocks noChangeArrowheads="1"/>
          </p:cNvSpPr>
          <p:nvPr/>
        </p:nvSpPr>
        <p:spPr bwMode="auto">
          <a:xfrm>
            <a:off x="3868187" y="3420663"/>
            <a:ext cx="1620229" cy="1549505"/>
          </a:xfrm>
          <a:custGeom>
            <a:avLst/>
            <a:gdLst>
              <a:gd name="T0" fmla="*/ 3334 w 3335"/>
              <a:gd name="T1" fmla="*/ 1002 h 3189"/>
              <a:gd name="T2" fmla="*/ 2756 w 3335"/>
              <a:gd name="T3" fmla="*/ 0 h 3189"/>
              <a:gd name="T4" fmla="*/ 912 w 3335"/>
              <a:gd name="T5" fmla="*/ 0 h 3189"/>
              <a:gd name="T6" fmla="*/ 0 w 3335"/>
              <a:gd name="T7" fmla="*/ 1589 h 3189"/>
              <a:gd name="T8" fmla="*/ 912 w 3335"/>
              <a:gd name="T9" fmla="*/ 3188 h 3189"/>
              <a:gd name="T10" fmla="*/ 2069 w 3335"/>
              <a:gd name="T11" fmla="*/ 3188 h 3189"/>
              <a:gd name="T12" fmla="*/ 2069 w 3335"/>
              <a:gd name="T13" fmla="*/ 1724 h 3189"/>
              <a:gd name="T14" fmla="*/ 3334 w 3335"/>
              <a:gd name="T15" fmla="*/ 1002 h 3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335" h="3189">
                <a:moveTo>
                  <a:pt x="3334" y="1002"/>
                </a:moveTo>
                <a:lnTo>
                  <a:pt x="2756" y="0"/>
                </a:lnTo>
                <a:lnTo>
                  <a:pt x="912" y="0"/>
                </a:lnTo>
                <a:lnTo>
                  <a:pt x="0" y="1589"/>
                </a:lnTo>
                <a:lnTo>
                  <a:pt x="912" y="3188"/>
                </a:lnTo>
                <a:lnTo>
                  <a:pt x="2069" y="3188"/>
                </a:lnTo>
                <a:lnTo>
                  <a:pt x="2069" y="1724"/>
                </a:lnTo>
                <a:lnTo>
                  <a:pt x="3334" y="1002"/>
                </a:lnTo>
              </a:path>
            </a:pathLst>
          </a:custGeom>
          <a:solidFill>
            <a:srgbClr val="F8CA6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00" name="Freeform 172"/>
          <p:cNvSpPr>
            <a:spLocks noChangeArrowheads="1"/>
          </p:cNvSpPr>
          <p:nvPr/>
        </p:nvSpPr>
        <p:spPr bwMode="auto">
          <a:xfrm>
            <a:off x="3868187" y="3420663"/>
            <a:ext cx="1620229" cy="1549505"/>
          </a:xfrm>
          <a:custGeom>
            <a:avLst/>
            <a:gdLst>
              <a:gd name="T0" fmla="*/ 3334 w 3335"/>
              <a:gd name="T1" fmla="*/ 1002 h 3189"/>
              <a:gd name="T2" fmla="*/ 2756 w 3335"/>
              <a:gd name="T3" fmla="*/ 0 h 3189"/>
              <a:gd name="T4" fmla="*/ 912 w 3335"/>
              <a:gd name="T5" fmla="*/ 0 h 3189"/>
              <a:gd name="T6" fmla="*/ 0 w 3335"/>
              <a:gd name="T7" fmla="*/ 1589 h 3189"/>
              <a:gd name="T8" fmla="*/ 912 w 3335"/>
              <a:gd name="T9" fmla="*/ 3188 h 3189"/>
              <a:gd name="T10" fmla="*/ 2069 w 3335"/>
              <a:gd name="T11" fmla="*/ 3188 h 3189"/>
              <a:gd name="T12" fmla="*/ 2069 w 3335"/>
              <a:gd name="T13" fmla="*/ 1724 h 3189"/>
              <a:gd name="T14" fmla="*/ 3334 w 3335"/>
              <a:gd name="T15" fmla="*/ 1002 h 3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335" h="3189">
                <a:moveTo>
                  <a:pt x="3334" y="1002"/>
                </a:moveTo>
                <a:lnTo>
                  <a:pt x="2756" y="0"/>
                </a:lnTo>
                <a:lnTo>
                  <a:pt x="912" y="0"/>
                </a:lnTo>
                <a:lnTo>
                  <a:pt x="0" y="1589"/>
                </a:lnTo>
                <a:lnTo>
                  <a:pt x="912" y="3188"/>
                </a:lnTo>
                <a:lnTo>
                  <a:pt x="2069" y="3188"/>
                </a:lnTo>
                <a:lnTo>
                  <a:pt x="2069" y="1724"/>
                </a:lnTo>
                <a:lnTo>
                  <a:pt x="3334" y="1002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01" name="Freeform 173"/>
          <p:cNvSpPr>
            <a:spLocks noChangeArrowheads="1"/>
          </p:cNvSpPr>
          <p:nvPr/>
        </p:nvSpPr>
        <p:spPr bwMode="auto">
          <a:xfrm>
            <a:off x="6712158" y="3420663"/>
            <a:ext cx="1620229" cy="1545219"/>
          </a:xfrm>
          <a:custGeom>
            <a:avLst/>
            <a:gdLst>
              <a:gd name="T0" fmla="*/ 1256 w 3335"/>
              <a:gd name="T1" fmla="*/ 3179 h 3180"/>
              <a:gd name="T2" fmla="*/ 2412 w 3335"/>
              <a:gd name="T3" fmla="*/ 3179 h 3180"/>
              <a:gd name="T4" fmla="*/ 2412 w 3335"/>
              <a:gd name="T5" fmla="*/ 3179 h 3180"/>
              <a:gd name="T6" fmla="*/ 3334 w 3335"/>
              <a:gd name="T7" fmla="*/ 1589 h 3180"/>
              <a:gd name="T8" fmla="*/ 2412 w 3335"/>
              <a:gd name="T9" fmla="*/ 0 h 3180"/>
              <a:gd name="T10" fmla="*/ 578 w 3335"/>
              <a:gd name="T11" fmla="*/ 0 h 3180"/>
              <a:gd name="T12" fmla="*/ 0 w 3335"/>
              <a:gd name="T13" fmla="*/ 1002 h 3180"/>
              <a:gd name="T14" fmla="*/ 1256 w 3335"/>
              <a:gd name="T15" fmla="*/ 1724 h 3180"/>
              <a:gd name="T16" fmla="*/ 1256 w 3335"/>
              <a:gd name="T17" fmla="*/ 3179 h 3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335" h="3180">
                <a:moveTo>
                  <a:pt x="1256" y="3179"/>
                </a:moveTo>
                <a:lnTo>
                  <a:pt x="2412" y="3179"/>
                </a:lnTo>
                <a:lnTo>
                  <a:pt x="2412" y="3179"/>
                </a:lnTo>
                <a:lnTo>
                  <a:pt x="3334" y="1589"/>
                </a:lnTo>
                <a:lnTo>
                  <a:pt x="2412" y="0"/>
                </a:lnTo>
                <a:lnTo>
                  <a:pt x="578" y="0"/>
                </a:lnTo>
                <a:lnTo>
                  <a:pt x="0" y="1002"/>
                </a:lnTo>
                <a:lnTo>
                  <a:pt x="1256" y="1724"/>
                </a:lnTo>
                <a:lnTo>
                  <a:pt x="1256" y="3179"/>
                </a:lnTo>
              </a:path>
            </a:pathLst>
          </a:custGeom>
          <a:solidFill>
            <a:srgbClr val="FF5E4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02" name="Freeform 174"/>
          <p:cNvSpPr>
            <a:spLocks noChangeArrowheads="1"/>
          </p:cNvSpPr>
          <p:nvPr/>
        </p:nvSpPr>
        <p:spPr bwMode="auto">
          <a:xfrm>
            <a:off x="6712158" y="3420663"/>
            <a:ext cx="1620229" cy="1545219"/>
          </a:xfrm>
          <a:custGeom>
            <a:avLst/>
            <a:gdLst>
              <a:gd name="T0" fmla="*/ 1256 w 3335"/>
              <a:gd name="T1" fmla="*/ 3179 h 3180"/>
              <a:gd name="T2" fmla="*/ 2412 w 3335"/>
              <a:gd name="T3" fmla="*/ 3179 h 3180"/>
              <a:gd name="T4" fmla="*/ 2412 w 3335"/>
              <a:gd name="T5" fmla="*/ 3179 h 3180"/>
              <a:gd name="T6" fmla="*/ 3334 w 3335"/>
              <a:gd name="T7" fmla="*/ 1589 h 3180"/>
              <a:gd name="T8" fmla="*/ 2412 w 3335"/>
              <a:gd name="T9" fmla="*/ 0 h 3180"/>
              <a:gd name="T10" fmla="*/ 578 w 3335"/>
              <a:gd name="T11" fmla="*/ 0 h 3180"/>
              <a:gd name="T12" fmla="*/ 0 w 3335"/>
              <a:gd name="T13" fmla="*/ 1002 h 3180"/>
              <a:gd name="T14" fmla="*/ 1256 w 3335"/>
              <a:gd name="T15" fmla="*/ 1724 h 3180"/>
              <a:gd name="T16" fmla="*/ 1256 w 3335"/>
              <a:gd name="T17" fmla="*/ 3179 h 3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335" h="3180">
                <a:moveTo>
                  <a:pt x="1256" y="3179"/>
                </a:moveTo>
                <a:lnTo>
                  <a:pt x="2412" y="3179"/>
                </a:lnTo>
                <a:lnTo>
                  <a:pt x="2412" y="3179"/>
                </a:lnTo>
                <a:lnTo>
                  <a:pt x="3334" y="1589"/>
                </a:lnTo>
                <a:lnTo>
                  <a:pt x="2412" y="0"/>
                </a:lnTo>
                <a:lnTo>
                  <a:pt x="578" y="0"/>
                </a:lnTo>
                <a:lnTo>
                  <a:pt x="0" y="1002"/>
                </a:lnTo>
                <a:lnTo>
                  <a:pt x="1256" y="1724"/>
                </a:lnTo>
                <a:lnTo>
                  <a:pt x="1256" y="3179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04" name="Freeform 176"/>
          <p:cNvSpPr>
            <a:spLocks noChangeArrowheads="1"/>
          </p:cNvSpPr>
          <p:nvPr/>
        </p:nvSpPr>
        <p:spPr bwMode="auto">
          <a:xfrm>
            <a:off x="5207660" y="2646983"/>
            <a:ext cx="1787395" cy="1260178"/>
          </a:xfrm>
          <a:custGeom>
            <a:avLst/>
            <a:gdLst>
              <a:gd name="T0" fmla="*/ 578 w 3677"/>
              <a:gd name="T1" fmla="*/ 2592 h 2593"/>
              <a:gd name="T2" fmla="*/ 1833 w 3677"/>
              <a:gd name="T3" fmla="*/ 1861 h 2593"/>
              <a:gd name="T4" fmla="*/ 3098 w 3677"/>
              <a:gd name="T5" fmla="*/ 2592 h 2593"/>
              <a:gd name="T6" fmla="*/ 3676 w 3677"/>
              <a:gd name="T7" fmla="*/ 1590 h 2593"/>
              <a:gd name="T8" fmla="*/ 2755 w 3677"/>
              <a:gd name="T9" fmla="*/ 0 h 2593"/>
              <a:gd name="T10" fmla="*/ 912 w 3677"/>
              <a:gd name="T11" fmla="*/ 0 h 2593"/>
              <a:gd name="T12" fmla="*/ 0 w 3677"/>
              <a:gd name="T13" fmla="*/ 1590 h 2593"/>
              <a:gd name="T14" fmla="*/ 578 w 3677"/>
              <a:gd name="T15" fmla="*/ 2592 h 25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77" h="2593">
                <a:moveTo>
                  <a:pt x="578" y="2592"/>
                </a:moveTo>
                <a:lnTo>
                  <a:pt x="1833" y="1861"/>
                </a:lnTo>
                <a:lnTo>
                  <a:pt x="3098" y="2592"/>
                </a:lnTo>
                <a:lnTo>
                  <a:pt x="3676" y="1590"/>
                </a:lnTo>
                <a:lnTo>
                  <a:pt x="2755" y="0"/>
                </a:lnTo>
                <a:lnTo>
                  <a:pt x="912" y="0"/>
                </a:lnTo>
                <a:lnTo>
                  <a:pt x="0" y="1590"/>
                </a:lnTo>
                <a:lnTo>
                  <a:pt x="578" y="2592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05" name="Freeform 177"/>
          <p:cNvSpPr>
            <a:spLocks noChangeArrowheads="1"/>
          </p:cNvSpPr>
          <p:nvPr/>
        </p:nvSpPr>
        <p:spPr bwMode="auto">
          <a:xfrm>
            <a:off x="6712158" y="4965881"/>
            <a:ext cx="1620229" cy="1547361"/>
          </a:xfrm>
          <a:custGeom>
            <a:avLst/>
            <a:gdLst>
              <a:gd name="T0" fmla="*/ 1256 w 3335"/>
              <a:gd name="T1" fmla="*/ 1455 h 3182"/>
              <a:gd name="T2" fmla="*/ 0 w 3335"/>
              <a:gd name="T3" fmla="*/ 2187 h 3182"/>
              <a:gd name="T4" fmla="*/ 578 w 3335"/>
              <a:gd name="T5" fmla="*/ 3181 h 3182"/>
              <a:gd name="T6" fmla="*/ 2412 w 3335"/>
              <a:gd name="T7" fmla="*/ 3181 h 3182"/>
              <a:gd name="T8" fmla="*/ 3334 w 3335"/>
              <a:gd name="T9" fmla="*/ 1591 h 3182"/>
              <a:gd name="T10" fmla="*/ 2412 w 3335"/>
              <a:gd name="T11" fmla="*/ 0 h 3182"/>
              <a:gd name="T12" fmla="*/ 1256 w 3335"/>
              <a:gd name="T13" fmla="*/ 0 h 3182"/>
              <a:gd name="T14" fmla="*/ 1256 w 3335"/>
              <a:gd name="T15" fmla="*/ 1455 h 3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335" h="3182">
                <a:moveTo>
                  <a:pt x="1256" y="1455"/>
                </a:moveTo>
                <a:lnTo>
                  <a:pt x="0" y="2187"/>
                </a:lnTo>
                <a:lnTo>
                  <a:pt x="578" y="3181"/>
                </a:lnTo>
                <a:lnTo>
                  <a:pt x="2412" y="3181"/>
                </a:lnTo>
                <a:lnTo>
                  <a:pt x="3334" y="1591"/>
                </a:lnTo>
                <a:lnTo>
                  <a:pt x="2412" y="0"/>
                </a:lnTo>
                <a:lnTo>
                  <a:pt x="1256" y="0"/>
                </a:lnTo>
                <a:lnTo>
                  <a:pt x="1256" y="1455"/>
                </a:lnTo>
              </a:path>
            </a:pathLst>
          </a:custGeom>
          <a:solidFill>
            <a:srgbClr val="00014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06" name="Freeform 178"/>
          <p:cNvSpPr>
            <a:spLocks noChangeArrowheads="1"/>
          </p:cNvSpPr>
          <p:nvPr/>
        </p:nvSpPr>
        <p:spPr bwMode="auto">
          <a:xfrm>
            <a:off x="6712158" y="4965881"/>
            <a:ext cx="1620229" cy="1547361"/>
          </a:xfrm>
          <a:custGeom>
            <a:avLst/>
            <a:gdLst>
              <a:gd name="T0" fmla="*/ 1256 w 3335"/>
              <a:gd name="T1" fmla="*/ 1455 h 3182"/>
              <a:gd name="T2" fmla="*/ 0 w 3335"/>
              <a:gd name="T3" fmla="*/ 2187 h 3182"/>
              <a:gd name="T4" fmla="*/ 578 w 3335"/>
              <a:gd name="T5" fmla="*/ 3181 h 3182"/>
              <a:gd name="T6" fmla="*/ 2412 w 3335"/>
              <a:gd name="T7" fmla="*/ 3181 h 3182"/>
              <a:gd name="T8" fmla="*/ 3334 w 3335"/>
              <a:gd name="T9" fmla="*/ 1591 h 3182"/>
              <a:gd name="T10" fmla="*/ 2412 w 3335"/>
              <a:gd name="T11" fmla="*/ 0 h 3182"/>
              <a:gd name="T12" fmla="*/ 1256 w 3335"/>
              <a:gd name="T13" fmla="*/ 0 h 3182"/>
              <a:gd name="T14" fmla="*/ 1256 w 3335"/>
              <a:gd name="T15" fmla="*/ 1455 h 3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335" h="3182">
                <a:moveTo>
                  <a:pt x="1256" y="1455"/>
                </a:moveTo>
                <a:lnTo>
                  <a:pt x="0" y="2187"/>
                </a:lnTo>
                <a:lnTo>
                  <a:pt x="578" y="3181"/>
                </a:lnTo>
                <a:lnTo>
                  <a:pt x="2412" y="3181"/>
                </a:lnTo>
                <a:lnTo>
                  <a:pt x="3334" y="1591"/>
                </a:lnTo>
                <a:lnTo>
                  <a:pt x="2412" y="0"/>
                </a:lnTo>
                <a:lnTo>
                  <a:pt x="1256" y="0"/>
                </a:lnTo>
                <a:lnTo>
                  <a:pt x="1256" y="1455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07" name="Freeform 179"/>
          <p:cNvSpPr>
            <a:spLocks noChangeArrowheads="1"/>
          </p:cNvSpPr>
          <p:nvPr/>
        </p:nvSpPr>
        <p:spPr bwMode="auto">
          <a:xfrm>
            <a:off x="7322959" y="4965881"/>
            <a:ext cx="561508" cy="2143"/>
          </a:xfrm>
          <a:custGeom>
            <a:avLst/>
            <a:gdLst>
              <a:gd name="T0" fmla="*/ 0 w 1157"/>
              <a:gd name="T1" fmla="*/ 0 h 1"/>
              <a:gd name="T2" fmla="*/ 0 w 1157"/>
              <a:gd name="T3" fmla="*/ 0 h 1"/>
              <a:gd name="T4" fmla="*/ 1156 w 1157"/>
              <a:gd name="T5" fmla="*/ 0 h 1"/>
              <a:gd name="T6" fmla="*/ 1156 w 1157"/>
              <a:gd name="T7" fmla="*/ 0 h 1"/>
              <a:gd name="T8" fmla="*/ 0 w 1157"/>
              <a:gd name="T9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57" h="1">
                <a:moveTo>
                  <a:pt x="0" y="0"/>
                </a:moveTo>
                <a:lnTo>
                  <a:pt x="0" y="0"/>
                </a:lnTo>
                <a:lnTo>
                  <a:pt x="1156" y="0"/>
                </a:lnTo>
                <a:lnTo>
                  <a:pt x="1156" y="0"/>
                </a:lnTo>
                <a:lnTo>
                  <a:pt x="0" y="0"/>
                </a:lnTo>
              </a:path>
            </a:pathLst>
          </a:custGeom>
          <a:solidFill>
            <a:srgbClr val="605F5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08" name="Freeform 180"/>
          <p:cNvSpPr>
            <a:spLocks noChangeArrowheads="1"/>
          </p:cNvSpPr>
          <p:nvPr/>
        </p:nvSpPr>
        <p:spPr bwMode="auto">
          <a:xfrm>
            <a:off x="7322959" y="4965881"/>
            <a:ext cx="561508" cy="2143"/>
          </a:xfrm>
          <a:custGeom>
            <a:avLst/>
            <a:gdLst>
              <a:gd name="T0" fmla="*/ 0 w 1157"/>
              <a:gd name="T1" fmla="*/ 0 h 1"/>
              <a:gd name="T2" fmla="*/ 0 w 1157"/>
              <a:gd name="T3" fmla="*/ 0 h 1"/>
              <a:gd name="T4" fmla="*/ 1156 w 1157"/>
              <a:gd name="T5" fmla="*/ 0 h 1"/>
              <a:gd name="T6" fmla="*/ 1156 w 1157"/>
              <a:gd name="T7" fmla="*/ 0 h 1"/>
              <a:gd name="T8" fmla="*/ 0 w 1157"/>
              <a:gd name="T9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57" h="1">
                <a:moveTo>
                  <a:pt x="0" y="0"/>
                </a:moveTo>
                <a:lnTo>
                  <a:pt x="0" y="0"/>
                </a:lnTo>
                <a:lnTo>
                  <a:pt x="1156" y="0"/>
                </a:lnTo>
                <a:lnTo>
                  <a:pt x="1156" y="0"/>
                </a:lnTo>
                <a:lnTo>
                  <a:pt x="0" y="0"/>
                </a:lnTo>
              </a:path>
            </a:pathLst>
          </a:custGeom>
          <a:solidFill>
            <a:srgbClr val="605F5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09" name="Freeform 181"/>
          <p:cNvSpPr>
            <a:spLocks noChangeArrowheads="1"/>
          </p:cNvSpPr>
          <p:nvPr/>
        </p:nvSpPr>
        <p:spPr bwMode="auto">
          <a:xfrm>
            <a:off x="4881900" y="4978740"/>
            <a:ext cx="760822" cy="1037289"/>
          </a:xfrm>
          <a:custGeom>
            <a:avLst/>
            <a:gdLst>
              <a:gd name="T0" fmla="*/ 660 w 1564"/>
              <a:gd name="T1" fmla="*/ 0 h 2134"/>
              <a:gd name="T2" fmla="*/ 0 w 1564"/>
              <a:gd name="T3" fmla="*/ 0 h 2134"/>
              <a:gd name="T4" fmla="*/ 0 w 1564"/>
              <a:gd name="T5" fmla="*/ 1419 h 2134"/>
              <a:gd name="T6" fmla="*/ 1238 w 1564"/>
              <a:gd name="T7" fmla="*/ 2133 h 2134"/>
              <a:gd name="T8" fmla="*/ 1563 w 1564"/>
              <a:gd name="T9" fmla="*/ 1564 h 2134"/>
              <a:gd name="T10" fmla="*/ 660 w 1564"/>
              <a:gd name="T11" fmla="*/ 0 h 2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564" h="2134">
                <a:moveTo>
                  <a:pt x="660" y="0"/>
                </a:moveTo>
                <a:lnTo>
                  <a:pt x="0" y="0"/>
                </a:lnTo>
                <a:lnTo>
                  <a:pt x="0" y="1419"/>
                </a:lnTo>
                <a:lnTo>
                  <a:pt x="1238" y="2133"/>
                </a:lnTo>
                <a:lnTo>
                  <a:pt x="1563" y="1564"/>
                </a:lnTo>
                <a:lnTo>
                  <a:pt x="660" y="0"/>
                </a:lnTo>
              </a:path>
            </a:pathLst>
          </a:custGeom>
          <a:solidFill>
            <a:srgbClr val="FFEE9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10" name="Freeform 182"/>
          <p:cNvSpPr>
            <a:spLocks noChangeArrowheads="1"/>
          </p:cNvSpPr>
          <p:nvPr/>
        </p:nvSpPr>
        <p:spPr bwMode="auto">
          <a:xfrm>
            <a:off x="4881900" y="4978740"/>
            <a:ext cx="760822" cy="1037289"/>
          </a:xfrm>
          <a:custGeom>
            <a:avLst/>
            <a:gdLst>
              <a:gd name="T0" fmla="*/ 660 w 1564"/>
              <a:gd name="T1" fmla="*/ 0 h 2134"/>
              <a:gd name="T2" fmla="*/ 0 w 1564"/>
              <a:gd name="T3" fmla="*/ 0 h 2134"/>
              <a:gd name="T4" fmla="*/ 0 w 1564"/>
              <a:gd name="T5" fmla="*/ 1419 h 2134"/>
              <a:gd name="T6" fmla="*/ 1238 w 1564"/>
              <a:gd name="T7" fmla="*/ 2133 h 2134"/>
              <a:gd name="T8" fmla="*/ 1563 w 1564"/>
              <a:gd name="T9" fmla="*/ 1564 h 2134"/>
              <a:gd name="T10" fmla="*/ 660 w 1564"/>
              <a:gd name="T11" fmla="*/ 0 h 2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564" h="2134">
                <a:moveTo>
                  <a:pt x="660" y="0"/>
                </a:moveTo>
                <a:lnTo>
                  <a:pt x="0" y="0"/>
                </a:lnTo>
                <a:lnTo>
                  <a:pt x="0" y="1419"/>
                </a:lnTo>
                <a:lnTo>
                  <a:pt x="1238" y="2133"/>
                </a:lnTo>
                <a:lnTo>
                  <a:pt x="1563" y="1564"/>
                </a:lnTo>
                <a:lnTo>
                  <a:pt x="660" y="0"/>
                </a:lnTo>
              </a:path>
            </a:pathLst>
          </a:custGeom>
          <a:solidFill>
            <a:srgbClr val="FFEE9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11" name="Freeform 183"/>
          <p:cNvSpPr>
            <a:spLocks noChangeArrowheads="1"/>
          </p:cNvSpPr>
          <p:nvPr/>
        </p:nvSpPr>
        <p:spPr bwMode="auto">
          <a:xfrm>
            <a:off x="4873328" y="4965881"/>
            <a:ext cx="790827" cy="1075866"/>
          </a:xfrm>
          <a:custGeom>
            <a:avLst/>
            <a:gdLst>
              <a:gd name="T0" fmla="*/ 1265 w 1627"/>
              <a:gd name="T1" fmla="*/ 2187 h 2215"/>
              <a:gd name="T2" fmla="*/ 1265 w 1627"/>
              <a:gd name="T3" fmla="*/ 2187 h 2215"/>
              <a:gd name="T4" fmla="*/ 1274 w 1627"/>
              <a:gd name="T5" fmla="*/ 2169 h 2215"/>
              <a:gd name="T6" fmla="*/ 1265 w 1627"/>
              <a:gd name="T7" fmla="*/ 2187 h 2215"/>
              <a:gd name="T8" fmla="*/ 1274 w 1627"/>
              <a:gd name="T9" fmla="*/ 2169 h 2215"/>
              <a:gd name="T10" fmla="*/ 1274 w 1627"/>
              <a:gd name="T11" fmla="*/ 2169 h 2215"/>
              <a:gd name="T12" fmla="*/ 1256 w 1627"/>
              <a:gd name="T13" fmla="*/ 2160 h 2215"/>
              <a:gd name="T14" fmla="*/ 18 w 1627"/>
              <a:gd name="T15" fmla="*/ 1446 h 2215"/>
              <a:gd name="T16" fmla="*/ 18 w 1627"/>
              <a:gd name="T17" fmla="*/ 27 h 2215"/>
              <a:gd name="T18" fmla="*/ 678 w 1627"/>
              <a:gd name="T19" fmla="*/ 27 h 2215"/>
              <a:gd name="T20" fmla="*/ 1581 w 1627"/>
              <a:gd name="T21" fmla="*/ 1591 h 2215"/>
              <a:gd name="T22" fmla="*/ 1256 w 1627"/>
              <a:gd name="T23" fmla="*/ 2160 h 2215"/>
              <a:gd name="T24" fmla="*/ 705 w 1627"/>
              <a:gd name="T25" fmla="*/ 0 h 2215"/>
              <a:gd name="T26" fmla="*/ 696 w 1627"/>
              <a:gd name="T27" fmla="*/ 18 h 2215"/>
              <a:gd name="T28" fmla="*/ 0 w 1627"/>
              <a:gd name="T29" fmla="*/ 27 h 2215"/>
              <a:gd name="T30" fmla="*/ 0 w 1627"/>
              <a:gd name="T31" fmla="*/ 1464 h 2215"/>
              <a:gd name="T32" fmla="*/ 1265 w 1627"/>
              <a:gd name="T33" fmla="*/ 2187 h 2215"/>
              <a:gd name="T34" fmla="*/ 1256 w 1627"/>
              <a:gd name="T35" fmla="*/ 2205 h 2215"/>
              <a:gd name="T36" fmla="*/ 1274 w 1627"/>
              <a:gd name="T37" fmla="*/ 2214 h 2215"/>
              <a:gd name="T38" fmla="*/ 1283 w 1627"/>
              <a:gd name="T39" fmla="*/ 2196 h 2215"/>
              <a:gd name="T40" fmla="*/ 1626 w 1627"/>
              <a:gd name="T41" fmla="*/ 1591 h 2215"/>
              <a:gd name="T42" fmla="*/ 705 w 1627"/>
              <a:gd name="T43" fmla="*/ 0 h 22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627" h="2215">
                <a:moveTo>
                  <a:pt x="1265" y="2187"/>
                </a:moveTo>
                <a:lnTo>
                  <a:pt x="1265" y="2187"/>
                </a:lnTo>
                <a:lnTo>
                  <a:pt x="1274" y="2169"/>
                </a:lnTo>
                <a:lnTo>
                  <a:pt x="1265" y="2187"/>
                </a:lnTo>
                <a:close/>
                <a:moveTo>
                  <a:pt x="1274" y="2169"/>
                </a:moveTo>
                <a:lnTo>
                  <a:pt x="1274" y="2169"/>
                </a:lnTo>
                <a:close/>
                <a:moveTo>
                  <a:pt x="1256" y="2160"/>
                </a:moveTo>
                <a:lnTo>
                  <a:pt x="18" y="1446"/>
                </a:lnTo>
                <a:lnTo>
                  <a:pt x="18" y="27"/>
                </a:lnTo>
                <a:lnTo>
                  <a:pt x="678" y="27"/>
                </a:lnTo>
                <a:lnTo>
                  <a:pt x="1581" y="1591"/>
                </a:lnTo>
                <a:lnTo>
                  <a:pt x="1256" y="2160"/>
                </a:lnTo>
                <a:close/>
                <a:moveTo>
                  <a:pt x="705" y="0"/>
                </a:moveTo>
                <a:lnTo>
                  <a:pt x="696" y="18"/>
                </a:lnTo>
                <a:lnTo>
                  <a:pt x="0" y="27"/>
                </a:lnTo>
                <a:lnTo>
                  <a:pt x="0" y="1464"/>
                </a:lnTo>
                <a:lnTo>
                  <a:pt x="1265" y="2187"/>
                </a:lnTo>
                <a:lnTo>
                  <a:pt x="1256" y="2205"/>
                </a:lnTo>
                <a:lnTo>
                  <a:pt x="1274" y="2214"/>
                </a:lnTo>
                <a:lnTo>
                  <a:pt x="1283" y="2196"/>
                </a:lnTo>
                <a:lnTo>
                  <a:pt x="1626" y="1591"/>
                </a:lnTo>
                <a:lnTo>
                  <a:pt x="70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12" name="Freeform 184"/>
          <p:cNvSpPr>
            <a:spLocks noChangeArrowheads="1"/>
          </p:cNvSpPr>
          <p:nvPr/>
        </p:nvSpPr>
        <p:spPr bwMode="auto">
          <a:xfrm>
            <a:off x="5488415" y="6020315"/>
            <a:ext cx="4287" cy="8573"/>
          </a:xfrm>
          <a:custGeom>
            <a:avLst/>
            <a:gdLst>
              <a:gd name="T0" fmla="*/ 0 w 10"/>
              <a:gd name="T1" fmla="*/ 18 h 19"/>
              <a:gd name="T2" fmla="*/ 0 w 10"/>
              <a:gd name="T3" fmla="*/ 18 h 19"/>
              <a:gd name="T4" fmla="*/ 9 w 10"/>
              <a:gd name="T5" fmla="*/ 0 h 19"/>
              <a:gd name="T6" fmla="*/ 0 w 10"/>
              <a:gd name="T7" fmla="*/ 18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" h="19">
                <a:moveTo>
                  <a:pt x="0" y="18"/>
                </a:moveTo>
                <a:lnTo>
                  <a:pt x="0" y="18"/>
                </a:lnTo>
                <a:lnTo>
                  <a:pt x="9" y="0"/>
                </a:lnTo>
                <a:lnTo>
                  <a:pt x="0" y="18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13" name="Freeform 185"/>
          <p:cNvSpPr>
            <a:spLocks noChangeArrowheads="1"/>
          </p:cNvSpPr>
          <p:nvPr/>
        </p:nvSpPr>
        <p:spPr bwMode="auto">
          <a:xfrm>
            <a:off x="5492701" y="6020315"/>
            <a:ext cx="2143" cy="2143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14" name="Freeform 186"/>
          <p:cNvSpPr>
            <a:spLocks noChangeArrowheads="1"/>
          </p:cNvSpPr>
          <p:nvPr/>
        </p:nvSpPr>
        <p:spPr bwMode="auto">
          <a:xfrm>
            <a:off x="4881900" y="4978740"/>
            <a:ext cx="760822" cy="1037289"/>
          </a:xfrm>
          <a:custGeom>
            <a:avLst/>
            <a:gdLst>
              <a:gd name="T0" fmla="*/ 1238 w 1564"/>
              <a:gd name="T1" fmla="*/ 2133 h 2134"/>
              <a:gd name="T2" fmla="*/ 0 w 1564"/>
              <a:gd name="T3" fmla="*/ 1419 h 2134"/>
              <a:gd name="T4" fmla="*/ 0 w 1564"/>
              <a:gd name="T5" fmla="*/ 0 h 2134"/>
              <a:gd name="T6" fmla="*/ 660 w 1564"/>
              <a:gd name="T7" fmla="*/ 0 h 2134"/>
              <a:gd name="T8" fmla="*/ 1563 w 1564"/>
              <a:gd name="T9" fmla="*/ 1564 h 2134"/>
              <a:gd name="T10" fmla="*/ 1238 w 1564"/>
              <a:gd name="T11" fmla="*/ 2133 h 2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564" h="2134">
                <a:moveTo>
                  <a:pt x="1238" y="2133"/>
                </a:moveTo>
                <a:lnTo>
                  <a:pt x="0" y="1419"/>
                </a:lnTo>
                <a:lnTo>
                  <a:pt x="0" y="0"/>
                </a:lnTo>
                <a:lnTo>
                  <a:pt x="660" y="0"/>
                </a:lnTo>
                <a:lnTo>
                  <a:pt x="1563" y="1564"/>
                </a:lnTo>
                <a:lnTo>
                  <a:pt x="1238" y="2133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15" name="Freeform 187"/>
          <p:cNvSpPr>
            <a:spLocks noChangeArrowheads="1"/>
          </p:cNvSpPr>
          <p:nvPr/>
        </p:nvSpPr>
        <p:spPr bwMode="auto">
          <a:xfrm>
            <a:off x="4873328" y="4965881"/>
            <a:ext cx="790827" cy="1075866"/>
          </a:xfrm>
          <a:custGeom>
            <a:avLst/>
            <a:gdLst>
              <a:gd name="T0" fmla="*/ 705 w 1627"/>
              <a:gd name="T1" fmla="*/ 0 h 2215"/>
              <a:gd name="T2" fmla="*/ 696 w 1627"/>
              <a:gd name="T3" fmla="*/ 18 h 2215"/>
              <a:gd name="T4" fmla="*/ 0 w 1627"/>
              <a:gd name="T5" fmla="*/ 27 h 2215"/>
              <a:gd name="T6" fmla="*/ 0 w 1627"/>
              <a:gd name="T7" fmla="*/ 1464 h 2215"/>
              <a:gd name="T8" fmla="*/ 1265 w 1627"/>
              <a:gd name="T9" fmla="*/ 2187 h 2215"/>
              <a:gd name="T10" fmla="*/ 1256 w 1627"/>
              <a:gd name="T11" fmla="*/ 2205 h 2215"/>
              <a:gd name="T12" fmla="*/ 1274 w 1627"/>
              <a:gd name="T13" fmla="*/ 2214 h 2215"/>
              <a:gd name="T14" fmla="*/ 1283 w 1627"/>
              <a:gd name="T15" fmla="*/ 2196 h 2215"/>
              <a:gd name="T16" fmla="*/ 1626 w 1627"/>
              <a:gd name="T17" fmla="*/ 1591 h 2215"/>
              <a:gd name="T18" fmla="*/ 705 w 1627"/>
              <a:gd name="T19" fmla="*/ 0 h 22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27" h="2215">
                <a:moveTo>
                  <a:pt x="705" y="0"/>
                </a:moveTo>
                <a:lnTo>
                  <a:pt x="696" y="18"/>
                </a:lnTo>
                <a:lnTo>
                  <a:pt x="0" y="27"/>
                </a:lnTo>
                <a:lnTo>
                  <a:pt x="0" y="1464"/>
                </a:lnTo>
                <a:lnTo>
                  <a:pt x="1265" y="2187"/>
                </a:lnTo>
                <a:lnTo>
                  <a:pt x="1256" y="2205"/>
                </a:lnTo>
                <a:lnTo>
                  <a:pt x="1274" y="2214"/>
                </a:lnTo>
                <a:lnTo>
                  <a:pt x="1283" y="2196"/>
                </a:lnTo>
                <a:lnTo>
                  <a:pt x="1626" y="1591"/>
                </a:lnTo>
                <a:lnTo>
                  <a:pt x="705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16" name="Freeform 188"/>
          <p:cNvSpPr>
            <a:spLocks noChangeArrowheads="1"/>
          </p:cNvSpPr>
          <p:nvPr/>
        </p:nvSpPr>
        <p:spPr bwMode="auto">
          <a:xfrm>
            <a:off x="4864755" y="4978740"/>
            <a:ext cx="623660" cy="1058721"/>
          </a:xfrm>
          <a:custGeom>
            <a:avLst/>
            <a:gdLst>
              <a:gd name="T0" fmla="*/ 18 w 1284"/>
              <a:gd name="T1" fmla="*/ 0 h 2179"/>
              <a:gd name="T2" fmla="*/ 0 w 1284"/>
              <a:gd name="T3" fmla="*/ 0 h 2179"/>
              <a:gd name="T4" fmla="*/ 0 w 1284"/>
              <a:gd name="T5" fmla="*/ 1446 h 2179"/>
              <a:gd name="T6" fmla="*/ 1274 w 1284"/>
              <a:gd name="T7" fmla="*/ 2178 h 2179"/>
              <a:gd name="T8" fmla="*/ 1283 w 1284"/>
              <a:gd name="T9" fmla="*/ 2160 h 2179"/>
              <a:gd name="T10" fmla="*/ 18 w 1284"/>
              <a:gd name="T11" fmla="*/ 1437 h 2179"/>
              <a:gd name="T12" fmla="*/ 18 w 1284"/>
              <a:gd name="T13" fmla="*/ 0 h 2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84" h="2179">
                <a:moveTo>
                  <a:pt x="18" y="0"/>
                </a:moveTo>
                <a:lnTo>
                  <a:pt x="0" y="0"/>
                </a:lnTo>
                <a:lnTo>
                  <a:pt x="0" y="1446"/>
                </a:lnTo>
                <a:lnTo>
                  <a:pt x="1274" y="2178"/>
                </a:lnTo>
                <a:lnTo>
                  <a:pt x="1283" y="2160"/>
                </a:lnTo>
                <a:lnTo>
                  <a:pt x="18" y="1437"/>
                </a:lnTo>
                <a:lnTo>
                  <a:pt x="18" y="0"/>
                </a:lnTo>
              </a:path>
            </a:pathLst>
          </a:custGeom>
          <a:solidFill>
            <a:srgbClr val="FFFBE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18" name="Freeform 190"/>
          <p:cNvSpPr>
            <a:spLocks noChangeArrowheads="1"/>
          </p:cNvSpPr>
          <p:nvPr/>
        </p:nvSpPr>
        <p:spPr bwMode="auto">
          <a:xfrm>
            <a:off x="4881900" y="3915733"/>
            <a:ext cx="760822" cy="1045862"/>
          </a:xfrm>
          <a:custGeom>
            <a:avLst/>
            <a:gdLst>
              <a:gd name="T0" fmla="*/ 1238 w 1564"/>
              <a:gd name="T1" fmla="*/ 0 h 2151"/>
              <a:gd name="T2" fmla="*/ 0 w 1564"/>
              <a:gd name="T3" fmla="*/ 714 h 2151"/>
              <a:gd name="T4" fmla="*/ 0 w 1564"/>
              <a:gd name="T5" fmla="*/ 2150 h 2151"/>
              <a:gd name="T6" fmla="*/ 660 w 1564"/>
              <a:gd name="T7" fmla="*/ 2141 h 2151"/>
              <a:gd name="T8" fmla="*/ 1563 w 1564"/>
              <a:gd name="T9" fmla="*/ 569 h 2151"/>
              <a:gd name="T10" fmla="*/ 1238 w 1564"/>
              <a:gd name="T11" fmla="*/ 0 h 2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564" h="2151">
                <a:moveTo>
                  <a:pt x="1238" y="0"/>
                </a:moveTo>
                <a:lnTo>
                  <a:pt x="0" y="714"/>
                </a:lnTo>
                <a:lnTo>
                  <a:pt x="0" y="2150"/>
                </a:lnTo>
                <a:lnTo>
                  <a:pt x="660" y="2141"/>
                </a:lnTo>
                <a:lnTo>
                  <a:pt x="1563" y="569"/>
                </a:lnTo>
                <a:lnTo>
                  <a:pt x="1238" y="0"/>
                </a:lnTo>
              </a:path>
            </a:pathLst>
          </a:custGeom>
          <a:solidFill>
            <a:srgbClr val="F9D58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19" name="Freeform 191"/>
          <p:cNvSpPr>
            <a:spLocks noChangeArrowheads="1"/>
          </p:cNvSpPr>
          <p:nvPr/>
        </p:nvSpPr>
        <p:spPr bwMode="auto">
          <a:xfrm>
            <a:off x="4881900" y="3915733"/>
            <a:ext cx="760822" cy="1045862"/>
          </a:xfrm>
          <a:custGeom>
            <a:avLst/>
            <a:gdLst>
              <a:gd name="T0" fmla="*/ 1238 w 1564"/>
              <a:gd name="T1" fmla="*/ 0 h 2151"/>
              <a:gd name="T2" fmla="*/ 0 w 1564"/>
              <a:gd name="T3" fmla="*/ 714 h 2151"/>
              <a:gd name="T4" fmla="*/ 0 w 1564"/>
              <a:gd name="T5" fmla="*/ 2150 h 2151"/>
              <a:gd name="T6" fmla="*/ 660 w 1564"/>
              <a:gd name="T7" fmla="*/ 2141 h 2151"/>
              <a:gd name="T8" fmla="*/ 1563 w 1564"/>
              <a:gd name="T9" fmla="*/ 569 h 2151"/>
              <a:gd name="T10" fmla="*/ 1238 w 1564"/>
              <a:gd name="T11" fmla="*/ 0 h 2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564" h="2151">
                <a:moveTo>
                  <a:pt x="1238" y="0"/>
                </a:moveTo>
                <a:lnTo>
                  <a:pt x="0" y="714"/>
                </a:lnTo>
                <a:lnTo>
                  <a:pt x="0" y="2150"/>
                </a:lnTo>
                <a:lnTo>
                  <a:pt x="660" y="2141"/>
                </a:lnTo>
                <a:lnTo>
                  <a:pt x="1563" y="569"/>
                </a:lnTo>
                <a:lnTo>
                  <a:pt x="1238" y="0"/>
                </a:lnTo>
              </a:path>
            </a:pathLst>
          </a:custGeom>
          <a:solidFill>
            <a:srgbClr val="F9D58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20" name="Freeform 192"/>
          <p:cNvSpPr>
            <a:spLocks noChangeArrowheads="1"/>
          </p:cNvSpPr>
          <p:nvPr/>
        </p:nvSpPr>
        <p:spPr bwMode="auto">
          <a:xfrm>
            <a:off x="4864755" y="3911447"/>
            <a:ext cx="795113" cy="1058721"/>
          </a:xfrm>
          <a:custGeom>
            <a:avLst/>
            <a:gdLst>
              <a:gd name="T0" fmla="*/ 0 w 1636"/>
              <a:gd name="T1" fmla="*/ 2177 h 2178"/>
              <a:gd name="T2" fmla="*/ 0 w 1636"/>
              <a:gd name="T3" fmla="*/ 2177 h 2178"/>
              <a:gd name="T4" fmla="*/ 36 w 1636"/>
              <a:gd name="T5" fmla="*/ 2159 h 2178"/>
              <a:gd name="T6" fmla="*/ 36 w 1636"/>
              <a:gd name="T7" fmla="*/ 723 h 2178"/>
              <a:gd name="T8" fmla="*/ 1274 w 1636"/>
              <a:gd name="T9" fmla="*/ 9 h 2178"/>
              <a:gd name="T10" fmla="*/ 1599 w 1636"/>
              <a:gd name="T11" fmla="*/ 578 h 2178"/>
              <a:gd name="T12" fmla="*/ 696 w 1636"/>
              <a:gd name="T13" fmla="*/ 2150 h 2178"/>
              <a:gd name="T14" fmla="*/ 36 w 1636"/>
              <a:gd name="T15" fmla="*/ 2159 h 2178"/>
              <a:gd name="T16" fmla="*/ 1265 w 1636"/>
              <a:gd name="T17" fmla="*/ 0 h 2178"/>
              <a:gd name="T18" fmla="*/ 18 w 1636"/>
              <a:gd name="T19" fmla="*/ 713 h 2178"/>
              <a:gd name="T20" fmla="*/ 18 w 1636"/>
              <a:gd name="T21" fmla="*/ 2159 h 2178"/>
              <a:gd name="T22" fmla="*/ 714 w 1636"/>
              <a:gd name="T23" fmla="*/ 2150 h 2178"/>
              <a:gd name="T24" fmla="*/ 723 w 1636"/>
              <a:gd name="T25" fmla="*/ 2168 h 2178"/>
              <a:gd name="T26" fmla="*/ 1635 w 1636"/>
              <a:gd name="T27" fmla="*/ 596 h 2178"/>
              <a:gd name="T28" fmla="*/ 1608 w 1636"/>
              <a:gd name="T29" fmla="*/ 596 h 2178"/>
              <a:gd name="T30" fmla="*/ 1265 w 1636"/>
              <a:gd name="T31" fmla="*/ 0 h 21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636" h="2178">
                <a:moveTo>
                  <a:pt x="0" y="2177"/>
                </a:moveTo>
                <a:lnTo>
                  <a:pt x="0" y="2177"/>
                </a:lnTo>
                <a:close/>
                <a:moveTo>
                  <a:pt x="36" y="2159"/>
                </a:moveTo>
                <a:lnTo>
                  <a:pt x="36" y="723"/>
                </a:lnTo>
                <a:lnTo>
                  <a:pt x="1274" y="9"/>
                </a:lnTo>
                <a:lnTo>
                  <a:pt x="1599" y="578"/>
                </a:lnTo>
                <a:lnTo>
                  <a:pt x="696" y="2150"/>
                </a:lnTo>
                <a:lnTo>
                  <a:pt x="36" y="2159"/>
                </a:lnTo>
                <a:close/>
                <a:moveTo>
                  <a:pt x="1265" y="0"/>
                </a:moveTo>
                <a:lnTo>
                  <a:pt x="18" y="713"/>
                </a:lnTo>
                <a:lnTo>
                  <a:pt x="18" y="2159"/>
                </a:lnTo>
                <a:lnTo>
                  <a:pt x="714" y="2150"/>
                </a:lnTo>
                <a:lnTo>
                  <a:pt x="723" y="2168"/>
                </a:lnTo>
                <a:lnTo>
                  <a:pt x="1635" y="596"/>
                </a:lnTo>
                <a:lnTo>
                  <a:pt x="1608" y="596"/>
                </a:lnTo>
                <a:lnTo>
                  <a:pt x="126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21" name="Freeform 193"/>
          <p:cNvSpPr>
            <a:spLocks noChangeArrowheads="1"/>
          </p:cNvSpPr>
          <p:nvPr/>
        </p:nvSpPr>
        <p:spPr bwMode="auto">
          <a:xfrm>
            <a:off x="4864755" y="4970167"/>
            <a:ext cx="2144" cy="2143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22" name="Freeform 194"/>
          <p:cNvSpPr>
            <a:spLocks noChangeArrowheads="1"/>
          </p:cNvSpPr>
          <p:nvPr/>
        </p:nvSpPr>
        <p:spPr bwMode="auto">
          <a:xfrm>
            <a:off x="4881900" y="3915733"/>
            <a:ext cx="760822" cy="1045862"/>
          </a:xfrm>
          <a:custGeom>
            <a:avLst/>
            <a:gdLst>
              <a:gd name="T0" fmla="*/ 0 w 1564"/>
              <a:gd name="T1" fmla="*/ 2150 h 2151"/>
              <a:gd name="T2" fmla="*/ 0 w 1564"/>
              <a:gd name="T3" fmla="*/ 714 h 2151"/>
              <a:gd name="T4" fmla="*/ 1238 w 1564"/>
              <a:gd name="T5" fmla="*/ 0 h 2151"/>
              <a:gd name="T6" fmla="*/ 1563 w 1564"/>
              <a:gd name="T7" fmla="*/ 569 h 2151"/>
              <a:gd name="T8" fmla="*/ 660 w 1564"/>
              <a:gd name="T9" fmla="*/ 2141 h 2151"/>
              <a:gd name="T10" fmla="*/ 0 w 1564"/>
              <a:gd name="T11" fmla="*/ 2150 h 2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564" h="2151">
                <a:moveTo>
                  <a:pt x="0" y="2150"/>
                </a:moveTo>
                <a:lnTo>
                  <a:pt x="0" y="714"/>
                </a:lnTo>
                <a:lnTo>
                  <a:pt x="1238" y="0"/>
                </a:lnTo>
                <a:lnTo>
                  <a:pt x="1563" y="569"/>
                </a:lnTo>
                <a:lnTo>
                  <a:pt x="660" y="2141"/>
                </a:lnTo>
                <a:lnTo>
                  <a:pt x="0" y="215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23" name="Freeform 195"/>
          <p:cNvSpPr>
            <a:spLocks noChangeArrowheads="1"/>
          </p:cNvSpPr>
          <p:nvPr/>
        </p:nvSpPr>
        <p:spPr bwMode="auto">
          <a:xfrm>
            <a:off x="4873328" y="3911447"/>
            <a:ext cx="786540" cy="1054435"/>
          </a:xfrm>
          <a:custGeom>
            <a:avLst/>
            <a:gdLst>
              <a:gd name="T0" fmla="*/ 1247 w 1618"/>
              <a:gd name="T1" fmla="*/ 0 h 2169"/>
              <a:gd name="T2" fmla="*/ 0 w 1618"/>
              <a:gd name="T3" fmla="*/ 713 h 2169"/>
              <a:gd name="T4" fmla="*/ 0 w 1618"/>
              <a:gd name="T5" fmla="*/ 2159 h 2169"/>
              <a:gd name="T6" fmla="*/ 696 w 1618"/>
              <a:gd name="T7" fmla="*/ 2150 h 2169"/>
              <a:gd name="T8" fmla="*/ 705 w 1618"/>
              <a:gd name="T9" fmla="*/ 2168 h 2169"/>
              <a:gd name="T10" fmla="*/ 1617 w 1618"/>
              <a:gd name="T11" fmla="*/ 596 h 2169"/>
              <a:gd name="T12" fmla="*/ 1590 w 1618"/>
              <a:gd name="T13" fmla="*/ 596 h 2169"/>
              <a:gd name="T14" fmla="*/ 1247 w 1618"/>
              <a:gd name="T15" fmla="*/ 0 h 2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18" h="2169">
                <a:moveTo>
                  <a:pt x="1247" y="0"/>
                </a:moveTo>
                <a:lnTo>
                  <a:pt x="0" y="713"/>
                </a:lnTo>
                <a:lnTo>
                  <a:pt x="0" y="2159"/>
                </a:lnTo>
                <a:lnTo>
                  <a:pt x="696" y="2150"/>
                </a:lnTo>
                <a:lnTo>
                  <a:pt x="705" y="2168"/>
                </a:lnTo>
                <a:lnTo>
                  <a:pt x="1617" y="596"/>
                </a:lnTo>
                <a:lnTo>
                  <a:pt x="1590" y="596"/>
                </a:lnTo>
                <a:lnTo>
                  <a:pt x="1247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24" name="Freeform 196"/>
          <p:cNvSpPr>
            <a:spLocks noChangeArrowheads="1"/>
          </p:cNvSpPr>
          <p:nvPr/>
        </p:nvSpPr>
        <p:spPr bwMode="auto">
          <a:xfrm>
            <a:off x="4864755" y="4970167"/>
            <a:ext cx="2144" cy="857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18 h 19"/>
              <a:gd name="T6" fmla="*/ 0 w 1"/>
              <a:gd name="T7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FFFBE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25" name="Freeform 197"/>
          <p:cNvSpPr>
            <a:spLocks noChangeArrowheads="1"/>
          </p:cNvSpPr>
          <p:nvPr/>
        </p:nvSpPr>
        <p:spPr bwMode="auto">
          <a:xfrm>
            <a:off x="4864755" y="4970167"/>
            <a:ext cx="2144" cy="857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18 h 19"/>
              <a:gd name="T6" fmla="*/ 0 w 1"/>
              <a:gd name="T7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FFFBE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26" name="Freeform 198"/>
          <p:cNvSpPr>
            <a:spLocks noChangeArrowheads="1"/>
          </p:cNvSpPr>
          <p:nvPr/>
        </p:nvSpPr>
        <p:spPr bwMode="auto">
          <a:xfrm>
            <a:off x="4864755" y="3902874"/>
            <a:ext cx="623660" cy="1067293"/>
          </a:xfrm>
          <a:custGeom>
            <a:avLst/>
            <a:gdLst>
              <a:gd name="T0" fmla="*/ 1256 w 1284"/>
              <a:gd name="T1" fmla="*/ 0 h 2196"/>
              <a:gd name="T2" fmla="*/ 0 w 1284"/>
              <a:gd name="T3" fmla="*/ 722 h 2196"/>
              <a:gd name="T4" fmla="*/ 0 w 1284"/>
              <a:gd name="T5" fmla="*/ 2195 h 2196"/>
              <a:gd name="T6" fmla="*/ 0 w 1284"/>
              <a:gd name="T7" fmla="*/ 2195 h 2196"/>
              <a:gd name="T8" fmla="*/ 0 w 1284"/>
              <a:gd name="T9" fmla="*/ 2177 h 2196"/>
              <a:gd name="T10" fmla="*/ 18 w 1284"/>
              <a:gd name="T11" fmla="*/ 2177 h 2196"/>
              <a:gd name="T12" fmla="*/ 18 w 1284"/>
              <a:gd name="T13" fmla="*/ 731 h 2196"/>
              <a:gd name="T14" fmla="*/ 1265 w 1284"/>
              <a:gd name="T15" fmla="*/ 18 h 2196"/>
              <a:gd name="T16" fmla="*/ 1265 w 1284"/>
              <a:gd name="T17" fmla="*/ 18 h 2196"/>
              <a:gd name="T18" fmla="*/ 1283 w 1284"/>
              <a:gd name="T19" fmla="*/ 9 h 2196"/>
              <a:gd name="T20" fmla="*/ 1265 w 1284"/>
              <a:gd name="T21" fmla="*/ 18 h 2196"/>
              <a:gd name="T22" fmla="*/ 1256 w 1284"/>
              <a:gd name="T23" fmla="*/ 0 h 21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284" h="2196">
                <a:moveTo>
                  <a:pt x="1256" y="0"/>
                </a:moveTo>
                <a:lnTo>
                  <a:pt x="0" y="722"/>
                </a:lnTo>
                <a:lnTo>
                  <a:pt x="0" y="2195"/>
                </a:lnTo>
                <a:lnTo>
                  <a:pt x="0" y="2195"/>
                </a:lnTo>
                <a:lnTo>
                  <a:pt x="0" y="2177"/>
                </a:lnTo>
                <a:lnTo>
                  <a:pt x="18" y="2177"/>
                </a:lnTo>
                <a:lnTo>
                  <a:pt x="18" y="731"/>
                </a:lnTo>
                <a:lnTo>
                  <a:pt x="1265" y="18"/>
                </a:lnTo>
                <a:lnTo>
                  <a:pt x="1265" y="18"/>
                </a:lnTo>
                <a:lnTo>
                  <a:pt x="1283" y="9"/>
                </a:lnTo>
                <a:lnTo>
                  <a:pt x="1265" y="18"/>
                </a:lnTo>
                <a:lnTo>
                  <a:pt x="1256" y="0"/>
                </a:lnTo>
              </a:path>
            </a:pathLst>
          </a:custGeom>
          <a:solidFill>
            <a:srgbClr val="FEF4E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27" name="Freeform 199"/>
          <p:cNvSpPr>
            <a:spLocks noChangeArrowheads="1"/>
          </p:cNvSpPr>
          <p:nvPr/>
        </p:nvSpPr>
        <p:spPr bwMode="auto">
          <a:xfrm>
            <a:off x="4864755" y="3902874"/>
            <a:ext cx="623660" cy="1067293"/>
          </a:xfrm>
          <a:custGeom>
            <a:avLst/>
            <a:gdLst>
              <a:gd name="T0" fmla="*/ 1256 w 1284"/>
              <a:gd name="T1" fmla="*/ 0 h 2196"/>
              <a:gd name="T2" fmla="*/ 0 w 1284"/>
              <a:gd name="T3" fmla="*/ 722 h 2196"/>
              <a:gd name="T4" fmla="*/ 0 w 1284"/>
              <a:gd name="T5" fmla="*/ 2195 h 2196"/>
              <a:gd name="T6" fmla="*/ 0 w 1284"/>
              <a:gd name="T7" fmla="*/ 2195 h 2196"/>
              <a:gd name="T8" fmla="*/ 0 w 1284"/>
              <a:gd name="T9" fmla="*/ 2177 h 2196"/>
              <a:gd name="T10" fmla="*/ 18 w 1284"/>
              <a:gd name="T11" fmla="*/ 2177 h 2196"/>
              <a:gd name="T12" fmla="*/ 18 w 1284"/>
              <a:gd name="T13" fmla="*/ 731 h 2196"/>
              <a:gd name="T14" fmla="*/ 1265 w 1284"/>
              <a:gd name="T15" fmla="*/ 18 h 2196"/>
              <a:gd name="T16" fmla="*/ 1265 w 1284"/>
              <a:gd name="T17" fmla="*/ 18 h 2196"/>
              <a:gd name="T18" fmla="*/ 1283 w 1284"/>
              <a:gd name="T19" fmla="*/ 9 h 2196"/>
              <a:gd name="T20" fmla="*/ 1265 w 1284"/>
              <a:gd name="T21" fmla="*/ 18 h 2196"/>
              <a:gd name="T22" fmla="*/ 1256 w 1284"/>
              <a:gd name="T23" fmla="*/ 0 h 21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284" h="2196">
                <a:moveTo>
                  <a:pt x="1256" y="0"/>
                </a:moveTo>
                <a:lnTo>
                  <a:pt x="0" y="722"/>
                </a:lnTo>
                <a:lnTo>
                  <a:pt x="0" y="2195"/>
                </a:lnTo>
                <a:lnTo>
                  <a:pt x="0" y="2195"/>
                </a:lnTo>
                <a:lnTo>
                  <a:pt x="0" y="2177"/>
                </a:lnTo>
                <a:lnTo>
                  <a:pt x="18" y="2177"/>
                </a:lnTo>
                <a:lnTo>
                  <a:pt x="18" y="731"/>
                </a:lnTo>
                <a:lnTo>
                  <a:pt x="1265" y="18"/>
                </a:lnTo>
                <a:lnTo>
                  <a:pt x="1265" y="18"/>
                </a:lnTo>
                <a:lnTo>
                  <a:pt x="1283" y="9"/>
                </a:lnTo>
                <a:lnTo>
                  <a:pt x="1265" y="18"/>
                </a:lnTo>
                <a:lnTo>
                  <a:pt x="1256" y="0"/>
                </a:lnTo>
              </a:path>
            </a:pathLst>
          </a:custGeom>
          <a:solidFill>
            <a:srgbClr val="FEF4E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28" name="Freeform 200"/>
          <p:cNvSpPr>
            <a:spLocks noChangeArrowheads="1"/>
          </p:cNvSpPr>
          <p:nvPr/>
        </p:nvSpPr>
        <p:spPr bwMode="auto">
          <a:xfrm>
            <a:off x="4864755" y="4957308"/>
            <a:ext cx="351478" cy="21432"/>
          </a:xfrm>
          <a:custGeom>
            <a:avLst/>
            <a:gdLst>
              <a:gd name="T0" fmla="*/ 714 w 724"/>
              <a:gd name="T1" fmla="*/ 0 h 46"/>
              <a:gd name="T2" fmla="*/ 18 w 724"/>
              <a:gd name="T3" fmla="*/ 9 h 46"/>
              <a:gd name="T4" fmla="*/ 18 w 724"/>
              <a:gd name="T5" fmla="*/ 27 h 46"/>
              <a:gd name="T6" fmla="*/ 0 w 724"/>
              <a:gd name="T7" fmla="*/ 27 h 46"/>
              <a:gd name="T8" fmla="*/ 0 w 724"/>
              <a:gd name="T9" fmla="*/ 27 h 46"/>
              <a:gd name="T10" fmla="*/ 18 w 724"/>
              <a:gd name="T11" fmla="*/ 27 h 46"/>
              <a:gd name="T12" fmla="*/ 18 w 724"/>
              <a:gd name="T13" fmla="*/ 45 h 46"/>
              <a:gd name="T14" fmla="*/ 714 w 724"/>
              <a:gd name="T15" fmla="*/ 36 h 46"/>
              <a:gd name="T16" fmla="*/ 723 w 724"/>
              <a:gd name="T17" fmla="*/ 18 h 46"/>
              <a:gd name="T18" fmla="*/ 714 w 724"/>
              <a:gd name="T19" fmla="*/ 0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24" h="46">
                <a:moveTo>
                  <a:pt x="714" y="0"/>
                </a:moveTo>
                <a:lnTo>
                  <a:pt x="18" y="9"/>
                </a:lnTo>
                <a:lnTo>
                  <a:pt x="18" y="27"/>
                </a:lnTo>
                <a:lnTo>
                  <a:pt x="0" y="27"/>
                </a:lnTo>
                <a:lnTo>
                  <a:pt x="0" y="27"/>
                </a:lnTo>
                <a:lnTo>
                  <a:pt x="18" y="27"/>
                </a:lnTo>
                <a:lnTo>
                  <a:pt x="18" y="45"/>
                </a:lnTo>
                <a:lnTo>
                  <a:pt x="714" y="36"/>
                </a:lnTo>
                <a:lnTo>
                  <a:pt x="723" y="18"/>
                </a:lnTo>
                <a:lnTo>
                  <a:pt x="714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29" name="Freeform 201"/>
          <p:cNvSpPr>
            <a:spLocks noChangeArrowheads="1"/>
          </p:cNvSpPr>
          <p:nvPr/>
        </p:nvSpPr>
        <p:spPr bwMode="auto">
          <a:xfrm>
            <a:off x="4864755" y="4957308"/>
            <a:ext cx="351478" cy="21432"/>
          </a:xfrm>
          <a:custGeom>
            <a:avLst/>
            <a:gdLst>
              <a:gd name="T0" fmla="*/ 714 w 724"/>
              <a:gd name="T1" fmla="*/ 0 h 46"/>
              <a:gd name="T2" fmla="*/ 18 w 724"/>
              <a:gd name="T3" fmla="*/ 9 h 46"/>
              <a:gd name="T4" fmla="*/ 18 w 724"/>
              <a:gd name="T5" fmla="*/ 27 h 46"/>
              <a:gd name="T6" fmla="*/ 0 w 724"/>
              <a:gd name="T7" fmla="*/ 27 h 46"/>
              <a:gd name="T8" fmla="*/ 0 w 724"/>
              <a:gd name="T9" fmla="*/ 27 h 46"/>
              <a:gd name="T10" fmla="*/ 18 w 724"/>
              <a:gd name="T11" fmla="*/ 27 h 46"/>
              <a:gd name="T12" fmla="*/ 18 w 724"/>
              <a:gd name="T13" fmla="*/ 45 h 46"/>
              <a:gd name="T14" fmla="*/ 714 w 724"/>
              <a:gd name="T15" fmla="*/ 36 h 46"/>
              <a:gd name="T16" fmla="*/ 723 w 724"/>
              <a:gd name="T17" fmla="*/ 18 h 46"/>
              <a:gd name="T18" fmla="*/ 714 w 724"/>
              <a:gd name="T19" fmla="*/ 0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24" h="46">
                <a:moveTo>
                  <a:pt x="714" y="0"/>
                </a:moveTo>
                <a:lnTo>
                  <a:pt x="18" y="9"/>
                </a:lnTo>
                <a:lnTo>
                  <a:pt x="18" y="27"/>
                </a:lnTo>
                <a:lnTo>
                  <a:pt x="0" y="27"/>
                </a:lnTo>
                <a:lnTo>
                  <a:pt x="0" y="27"/>
                </a:lnTo>
                <a:lnTo>
                  <a:pt x="18" y="27"/>
                </a:lnTo>
                <a:lnTo>
                  <a:pt x="18" y="45"/>
                </a:lnTo>
                <a:lnTo>
                  <a:pt x="714" y="36"/>
                </a:lnTo>
                <a:lnTo>
                  <a:pt x="723" y="18"/>
                </a:lnTo>
                <a:lnTo>
                  <a:pt x="714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30" name="Freeform 202"/>
          <p:cNvSpPr>
            <a:spLocks noChangeArrowheads="1"/>
          </p:cNvSpPr>
          <p:nvPr/>
        </p:nvSpPr>
        <p:spPr bwMode="auto">
          <a:xfrm>
            <a:off x="4864755" y="4970167"/>
            <a:ext cx="8573" cy="8573"/>
          </a:xfrm>
          <a:custGeom>
            <a:avLst/>
            <a:gdLst>
              <a:gd name="T0" fmla="*/ 18 w 19"/>
              <a:gd name="T1" fmla="*/ 0 h 19"/>
              <a:gd name="T2" fmla="*/ 0 w 19"/>
              <a:gd name="T3" fmla="*/ 0 h 19"/>
              <a:gd name="T4" fmla="*/ 0 w 19"/>
              <a:gd name="T5" fmla="*/ 18 h 19"/>
              <a:gd name="T6" fmla="*/ 18 w 19"/>
              <a:gd name="T7" fmla="*/ 18 h 19"/>
              <a:gd name="T8" fmla="*/ 18 w 19"/>
              <a:gd name="T9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" h="19">
                <a:moveTo>
                  <a:pt x="18" y="0"/>
                </a:moveTo>
                <a:lnTo>
                  <a:pt x="0" y="0"/>
                </a:lnTo>
                <a:lnTo>
                  <a:pt x="0" y="18"/>
                </a:lnTo>
                <a:lnTo>
                  <a:pt x="18" y="18"/>
                </a:lnTo>
                <a:lnTo>
                  <a:pt x="18" y="0"/>
                </a:lnTo>
              </a:path>
            </a:pathLst>
          </a:custGeom>
          <a:solidFill>
            <a:srgbClr val="FFFE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31" name="Freeform 203"/>
          <p:cNvSpPr>
            <a:spLocks noChangeArrowheads="1"/>
          </p:cNvSpPr>
          <p:nvPr/>
        </p:nvSpPr>
        <p:spPr bwMode="auto">
          <a:xfrm>
            <a:off x="4864755" y="4970167"/>
            <a:ext cx="8573" cy="8573"/>
          </a:xfrm>
          <a:custGeom>
            <a:avLst/>
            <a:gdLst>
              <a:gd name="T0" fmla="*/ 18 w 19"/>
              <a:gd name="T1" fmla="*/ 0 h 19"/>
              <a:gd name="T2" fmla="*/ 0 w 19"/>
              <a:gd name="T3" fmla="*/ 0 h 19"/>
              <a:gd name="T4" fmla="*/ 0 w 19"/>
              <a:gd name="T5" fmla="*/ 18 h 19"/>
              <a:gd name="T6" fmla="*/ 18 w 19"/>
              <a:gd name="T7" fmla="*/ 18 h 19"/>
              <a:gd name="T8" fmla="*/ 18 w 19"/>
              <a:gd name="T9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" h="19">
                <a:moveTo>
                  <a:pt x="18" y="0"/>
                </a:moveTo>
                <a:lnTo>
                  <a:pt x="0" y="0"/>
                </a:lnTo>
                <a:lnTo>
                  <a:pt x="0" y="18"/>
                </a:lnTo>
                <a:lnTo>
                  <a:pt x="18" y="18"/>
                </a:lnTo>
                <a:lnTo>
                  <a:pt x="18" y="0"/>
                </a:lnTo>
              </a:path>
            </a:pathLst>
          </a:custGeom>
          <a:solidFill>
            <a:srgbClr val="FFFE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32" name="Freeform 204"/>
          <p:cNvSpPr>
            <a:spLocks noChangeArrowheads="1"/>
          </p:cNvSpPr>
          <p:nvPr/>
        </p:nvSpPr>
        <p:spPr bwMode="auto">
          <a:xfrm>
            <a:off x="4864755" y="4961595"/>
            <a:ext cx="8573" cy="8573"/>
          </a:xfrm>
          <a:custGeom>
            <a:avLst/>
            <a:gdLst>
              <a:gd name="T0" fmla="*/ 18 w 19"/>
              <a:gd name="T1" fmla="*/ 0 h 19"/>
              <a:gd name="T2" fmla="*/ 0 w 19"/>
              <a:gd name="T3" fmla="*/ 0 h 19"/>
              <a:gd name="T4" fmla="*/ 0 w 19"/>
              <a:gd name="T5" fmla="*/ 18 h 19"/>
              <a:gd name="T6" fmla="*/ 18 w 19"/>
              <a:gd name="T7" fmla="*/ 18 h 19"/>
              <a:gd name="T8" fmla="*/ 18 w 19"/>
              <a:gd name="T9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" h="19">
                <a:moveTo>
                  <a:pt x="18" y="0"/>
                </a:moveTo>
                <a:lnTo>
                  <a:pt x="0" y="0"/>
                </a:lnTo>
                <a:lnTo>
                  <a:pt x="0" y="18"/>
                </a:lnTo>
                <a:lnTo>
                  <a:pt x="18" y="18"/>
                </a:lnTo>
                <a:lnTo>
                  <a:pt x="18" y="0"/>
                </a:lnTo>
              </a:path>
            </a:pathLst>
          </a:custGeom>
          <a:solidFill>
            <a:srgbClr val="FFFDF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33" name="Freeform 205"/>
          <p:cNvSpPr>
            <a:spLocks noChangeArrowheads="1"/>
          </p:cNvSpPr>
          <p:nvPr/>
        </p:nvSpPr>
        <p:spPr bwMode="auto">
          <a:xfrm>
            <a:off x="4864755" y="4961595"/>
            <a:ext cx="8573" cy="8573"/>
          </a:xfrm>
          <a:custGeom>
            <a:avLst/>
            <a:gdLst>
              <a:gd name="T0" fmla="*/ 18 w 19"/>
              <a:gd name="T1" fmla="*/ 0 h 19"/>
              <a:gd name="T2" fmla="*/ 0 w 19"/>
              <a:gd name="T3" fmla="*/ 0 h 19"/>
              <a:gd name="T4" fmla="*/ 0 w 19"/>
              <a:gd name="T5" fmla="*/ 18 h 19"/>
              <a:gd name="T6" fmla="*/ 18 w 19"/>
              <a:gd name="T7" fmla="*/ 18 h 19"/>
              <a:gd name="T8" fmla="*/ 18 w 19"/>
              <a:gd name="T9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" h="19">
                <a:moveTo>
                  <a:pt x="18" y="0"/>
                </a:moveTo>
                <a:lnTo>
                  <a:pt x="0" y="0"/>
                </a:lnTo>
                <a:lnTo>
                  <a:pt x="0" y="18"/>
                </a:lnTo>
                <a:lnTo>
                  <a:pt x="18" y="18"/>
                </a:lnTo>
                <a:lnTo>
                  <a:pt x="18" y="0"/>
                </a:lnTo>
              </a:path>
            </a:pathLst>
          </a:custGeom>
          <a:solidFill>
            <a:srgbClr val="FFFDF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34" name="Freeform 206"/>
          <p:cNvSpPr>
            <a:spLocks noChangeArrowheads="1"/>
          </p:cNvSpPr>
          <p:nvPr/>
        </p:nvSpPr>
        <p:spPr bwMode="auto">
          <a:xfrm>
            <a:off x="6555708" y="3915733"/>
            <a:ext cx="760821" cy="1041576"/>
          </a:xfrm>
          <a:custGeom>
            <a:avLst/>
            <a:gdLst>
              <a:gd name="T0" fmla="*/ 325 w 1564"/>
              <a:gd name="T1" fmla="*/ 0 h 2142"/>
              <a:gd name="T2" fmla="*/ 0 w 1564"/>
              <a:gd name="T3" fmla="*/ 569 h 2142"/>
              <a:gd name="T4" fmla="*/ 912 w 1564"/>
              <a:gd name="T5" fmla="*/ 2141 h 2142"/>
              <a:gd name="T6" fmla="*/ 1563 w 1564"/>
              <a:gd name="T7" fmla="*/ 2141 h 2142"/>
              <a:gd name="T8" fmla="*/ 1563 w 1564"/>
              <a:gd name="T9" fmla="*/ 714 h 2142"/>
              <a:gd name="T10" fmla="*/ 325 w 1564"/>
              <a:gd name="T11" fmla="*/ 0 h 2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564" h="2142">
                <a:moveTo>
                  <a:pt x="325" y="0"/>
                </a:moveTo>
                <a:lnTo>
                  <a:pt x="0" y="569"/>
                </a:lnTo>
                <a:lnTo>
                  <a:pt x="912" y="2141"/>
                </a:lnTo>
                <a:lnTo>
                  <a:pt x="1563" y="2141"/>
                </a:lnTo>
                <a:lnTo>
                  <a:pt x="1563" y="714"/>
                </a:lnTo>
                <a:lnTo>
                  <a:pt x="325" y="0"/>
                </a:lnTo>
              </a:path>
            </a:pathLst>
          </a:custGeom>
          <a:solidFill>
            <a:srgbClr val="FF7E7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35" name="Freeform 207"/>
          <p:cNvSpPr>
            <a:spLocks noChangeArrowheads="1"/>
          </p:cNvSpPr>
          <p:nvPr/>
        </p:nvSpPr>
        <p:spPr bwMode="auto">
          <a:xfrm>
            <a:off x="6555708" y="3915733"/>
            <a:ext cx="760821" cy="1041576"/>
          </a:xfrm>
          <a:custGeom>
            <a:avLst/>
            <a:gdLst>
              <a:gd name="T0" fmla="*/ 325 w 1564"/>
              <a:gd name="T1" fmla="*/ 0 h 2142"/>
              <a:gd name="T2" fmla="*/ 0 w 1564"/>
              <a:gd name="T3" fmla="*/ 569 h 2142"/>
              <a:gd name="T4" fmla="*/ 912 w 1564"/>
              <a:gd name="T5" fmla="*/ 2141 h 2142"/>
              <a:gd name="T6" fmla="*/ 1563 w 1564"/>
              <a:gd name="T7" fmla="*/ 2141 h 2142"/>
              <a:gd name="T8" fmla="*/ 1563 w 1564"/>
              <a:gd name="T9" fmla="*/ 714 h 2142"/>
              <a:gd name="T10" fmla="*/ 325 w 1564"/>
              <a:gd name="T11" fmla="*/ 0 h 2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564" h="2142">
                <a:moveTo>
                  <a:pt x="325" y="0"/>
                </a:moveTo>
                <a:lnTo>
                  <a:pt x="0" y="569"/>
                </a:lnTo>
                <a:lnTo>
                  <a:pt x="912" y="2141"/>
                </a:lnTo>
                <a:lnTo>
                  <a:pt x="1563" y="2141"/>
                </a:lnTo>
                <a:lnTo>
                  <a:pt x="1563" y="714"/>
                </a:lnTo>
                <a:lnTo>
                  <a:pt x="325" y="0"/>
                </a:lnTo>
              </a:path>
            </a:pathLst>
          </a:custGeom>
          <a:solidFill>
            <a:srgbClr val="FF7E7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36" name="Freeform 208"/>
          <p:cNvSpPr>
            <a:spLocks noChangeArrowheads="1"/>
          </p:cNvSpPr>
          <p:nvPr/>
        </p:nvSpPr>
        <p:spPr bwMode="auto">
          <a:xfrm>
            <a:off x="6540705" y="3911447"/>
            <a:ext cx="782254" cy="1054435"/>
          </a:xfrm>
          <a:custGeom>
            <a:avLst/>
            <a:gdLst>
              <a:gd name="T0" fmla="*/ 939 w 1609"/>
              <a:gd name="T1" fmla="*/ 2150 h 2169"/>
              <a:gd name="T2" fmla="*/ 27 w 1609"/>
              <a:gd name="T3" fmla="*/ 578 h 2169"/>
              <a:gd name="T4" fmla="*/ 352 w 1609"/>
              <a:gd name="T5" fmla="*/ 9 h 2169"/>
              <a:gd name="T6" fmla="*/ 1590 w 1609"/>
              <a:gd name="T7" fmla="*/ 723 h 2169"/>
              <a:gd name="T8" fmla="*/ 1590 w 1609"/>
              <a:gd name="T9" fmla="*/ 2150 h 2169"/>
              <a:gd name="T10" fmla="*/ 939 w 1609"/>
              <a:gd name="T11" fmla="*/ 2150 h 2169"/>
              <a:gd name="T12" fmla="*/ 361 w 1609"/>
              <a:gd name="T13" fmla="*/ 0 h 2169"/>
              <a:gd name="T14" fmla="*/ 18 w 1609"/>
              <a:gd name="T15" fmla="*/ 596 h 2169"/>
              <a:gd name="T16" fmla="*/ 0 w 1609"/>
              <a:gd name="T17" fmla="*/ 596 h 2169"/>
              <a:gd name="T18" fmla="*/ 903 w 1609"/>
              <a:gd name="T19" fmla="*/ 2168 h 2169"/>
              <a:gd name="T20" fmla="*/ 930 w 1609"/>
              <a:gd name="T21" fmla="*/ 2132 h 2169"/>
              <a:gd name="T22" fmla="*/ 939 w 1609"/>
              <a:gd name="T23" fmla="*/ 2150 h 2169"/>
              <a:gd name="T24" fmla="*/ 1608 w 1609"/>
              <a:gd name="T25" fmla="*/ 2150 h 2169"/>
              <a:gd name="T26" fmla="*/ 1608 w 1609"/>
              <a:gd name="T27" fmla="*/ 713 h 2169"/>
              <a:gd name="T28" fmla="*/ 361 w 1609"/>
              <a:gd name="T29" fmla="*/ 0 h 2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609" h="2169">
                <a:moveTo>
                  <a:pt x="939" y="2150"/>
                </a:moveTo>
                <a:lnTo>
                  <a:pt x="27" y="578"/>
                </a:lnTo>
                <a:lnTo>
                  <a:pt x="352" y="9"/>
                </a:lnTo>
                <a:lnTo>
                  <a:pt x="1590" y="723"/>
                </a:lnTo>
                <a:lnTo>
                  <a:pt x="1590" y="2150"/>
                </a:lnTo>
                <a:lnTo>
                  <a:pt x="939" y="2150"/>
                </a:lnTo>
                <a:close/>
                <a:moveTo>
                  <a:pt x="361" y="0"/>
                </a:moveTo>
                <a:lnTo>
                  <a:pt x="18" y="596"/>
                </a:lnTo>
                <a:lnTo>
                  <a:pt x="0" y="596"/>
                </a:lnTo>
                <a:lnTo>
                  <a:pt x="903" y="2168"/>
                </a:lnTo>
                <a:lnTo>
                  <a:pt x="930" y="2132"/>
                </a:lnTo>
                <a:lnTo>
                  <a:pt x="939" y="2150"/>
                </a:lnTo>
                <a:lnTo>
                  <a:pt x="1608" y="2150"/>
                </a:lnTo>
                <a:lnTo>
                  <a:pt x="1608" y="713"/>
                </a:lnTo>
                <a:lnTo>
                  <a:pt x="36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37" name="Freeform 209"/>
          <p:cNvSpPr>
            <a:spLocks noChangeArrowheads="1"/>
          </p:cNvSpPr>
          <p:nvPr/>
        </p:nvSpPr>
        <p:spPr bwMode="auto">
          <a:xfrm>
            <a:off x="6555708" y="3915733"/>
            <a:ext cx="760821" cy="1041576"/>
          </a:xfrm>
          <a:custGeom>
            <a:avLst/>
            <a:gdLst>
              <a:gd name="T0" fmla="*/ 912 w 1564"/>
              <a:gd name="T1" fmla="*/ 2141 h 2142"/>
              <a:gd name="T2" fmla="*/ 0 w 1564"/>
              <a:gd name="T3" fmla="*/ 569 h 2142"/>
              <a:gd name="T4" fmla="*/ 325 w 1564"/>
              <a:gd name="T5" fmla="*/ 0 h 2142"/>
              <a:gd name="T6" fmla="*/ 1563 w 1564"/>
              <a:gd name="T7" fmla="*/ 714 h 2142"/>
              <a:gd name="T8" fmla="*/ 1563 w 1564"/>
              <a:gd name="T9" fmla="*/ 2141 h 2142"/>
              <a:gd name="T10" fmla="*/ 912 w 1564"/>
              <a:gd name="T11" fmla="*/ 2141 h 2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564" h="2142">
                <a:moveTo>
                  <a:pt x="912" y="2141"/>
                </a:moveTo>
                <a:lnTo>
                  <a:pt x="0" y="569"/>
                </a:lnTo>
                <a:lnTo>
                  <a:pt x="325" y="0"/>
                </a:lnTo>
                <a:lnTo>
                  <a:pt x="1563" y="714"/>
                </a:lnTo>
                <a:lnTo>
                  <a:pt x="1563" y="2141"/>
                </a:lnTo>
                <a:lnTo>
                  <a:pt x="912" y="2141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38" name="Freeform 210"/>
          <p:cNvSpPr>
            <a:spLocks noChangeArrowheads="1"/>
          </p:cNvSpPr>
          <p:nvPr/>
        </p:nvSpPr>
        <p:spPr bwMode="auto">
          <a:xfrm>
            <a:off x="6540705" y="3911447"/>
            <a:ext cx="782254" cy="1054435"/>
          </a:xfrm>
          <a:custGeom>
            <a:avLst/>
            <a:gdLst>
              <a:gd name="T0" fmla="*/ 361 w 1609"/>
              <a:gd name="T1" fmla="*/ 0 h 2169"/>
              <a:gd name="T2" fmla="*/ 18 w 1609"/>
              <a:gd name="T3" fmla="*/ 596 h 2169"/>
              <a:gd name="T4" fmla="*/ 0 w 1609"/>
              <a:gd name="T5" fmla="*/ 596 h 2169"/>
              <a:gd name="T6" fmla="*/ 903 w 1609"/>
              <a:gd name="T7" fmla="*/ 2168 h 2169"/>
              <a:gd name="T8" fmla="*/ 930 w 1609"/>
              <a:gd name="T9" fmla="*/ 2132 h 2169"/>
              <a:gd name="T10" fmla="*/ 939 w 1609"/>
              <a:gd name="T11" fmla="*/ 2150 h 2169"/>
              <a:gd name="T12" fmla="*/ 1608 w 1609"/>
              <a:gd name="T13" fmla="*/ 2150 h 2169"/>
              <a:gd name="T14" fmla="*/ 1608 w 1609"/>
              <a:gd name="T15" fmla="*/ 713 h 2169"/>
              <a:gd name="T16" fmla="*/ 361 w 1609"/>
              <a:gd name="T17" fmla="*/ 0 h 2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09" h="2169">
                <a:moveTo>
                  <a:pt x="361" y="0"/>
                </a:moveTo>
                <a:lnTo>
                  <a:pt x="18" y="596"/>
                </a:lnTo>
                <a:lnTo>
                  <a:pt x="0" y="596"/>
                </a:lnTo>
                <a:lnTo>
                  <a:pt x="903" y="2168"/>
                </a:lnTo>
                <a:lnTo>
                  <a:pt x="930" y="2132"/>
                </a:lnTo>
                <a:lnTo>
                  <a:pt x="939" y="2150"/>
                </a:lnTo>
                <a:lnTo>
                  <a:pt x="1608" y="2150"/>
                </a:lnTo>
                <a:lnTo>
                  <a:pt x="1608" y="713"/>
                </a:lnTo>
                <a:lnTo>
                  <a:pt x="361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39" name="Freeform 211"/>
          <p:cNvSpPr>
            <a:spLocks noChangeArrowheads="1"/>
          </p:cNvSpPr>
          <p:nvPr/>
        </p:nvSpPr>
        <p:spPr bwMode="auto">
          <a:xfrm>
            <a:off x="6716445" y="3902874"/>
            <a:ext cx="615088" cy="1063007"/>
          </a:xfrm>
          <a:custGeom>
            <a:avLst/>
            <a:gdLst>
              <a:gd name="T0" fmla="*/ 9 w 1266"/>
              <a:gd name="T1" fmla="*/ 0 h 2187"/>
              <a:gd name="T2" fmla="*/ 0 w 1266"/>
              <a:gd name="T3" fmla="*/ 18 h 2187"/>
              <a:gd name="T4" fmla="*/ 1247 w 1266"/>
              <a:gd name="T5" fmla="*/ 731 h 2187"/>
              <a:gd name="T6" fmla="*/ 1247 w 1266"/>
              <a:gd name="T7" fmla="*/ 2168 h 2187"/>
              <a:gd name="T8" fmla="*/ 1265 w 1266"/>
              <a:gd name="T9" fmla="*/ 2168 h 2187"/>
              <a:gd name="T10" fmla="*/ 1265 w 1266"/>
              <a:gd name="T11" fmla="*/ 2186 h 2187"/>
              <a:gd name="T12" fmla="*/ 1265 w 1266"/>
              <a:gd name="T13" fmla="*/ 2186 h 2187"/>
              <a:gd name="T14" fmla="*/ 1265 w 1266"/>
              <a:gd name="T15" fmla="*/ 722 h 2187"/>
              <a:gd name="T16" fmla="*/ 9 w 1266"/>
              <a:gd name="T17" fmla="*/ 0 h 2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66" h="2187">
                <a:moveTo>
                  <a:pt x="9" y="0"/>
                </a:moveTo>
                <a:lnTo>
                  <a:pt x="0" y="18"/>
                </a:lnTo>
                <a:lnTo>
                  <a:pt x="1247" y="731"/>
                </a:lnTo>
                <a:lnTo>
                  <a:pt x="1247" y="2168"/>
                </a:lnTo>
                <a:lnTo>
                  <a:pt x="1265" y="2168"/>
                </a:lnTo>
                <a:lnTo>
                  <a:pt x="1265" y="2186"/>
                </a:lnTo>
                <a:lnTo>
                  <a:pt x="1265" y="2186"/>
                </a:lnTo>
                <a:lnTo>
                  <a:pt x="1265" y="722"/>
                </a:lnTo>
                <a:lnTo>
                  <a:pt x="9" y="0"/>
                </a:lnTo>
              </a:path>
            </a:pathLst>
          </a:custGeom>
          <a:solidFill>
            <a:srgbClr val="FFDFD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41" name="Freeform 213"/>
          <p:cNvSpPr>
            <a:spLocks noChangeArrowheads="1"/>
          </p:cNvSpPr>
          <p:nvPr/>
        </p:nvSpPr>
        <p:spPr bwMode="auto">
          <a:xfrm>
            <a:off x="7331532" y="4965881"/>
            <a:ext cx="2143" cy="857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18 h 19"/>
              <a:gd name="T6" fmla="*/ 0 w 1"/>
              <a:gd name="T7" fmla="*/ 18 h 19"/>
              <a:gd name="T8" fmla="*/ 0 w 1"/>
              <a:gd name="T9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CCCC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42" name="Freeform 214"/>
          <p:cNvSpPr>
            <a:spLocks noChangeArrowheads="1"/>
          </p:cNvSpPr>
          <p:nvPr/>
        </p:nvSpPr>
        <p:spPr bwMode="auto">
          <a:xfrm>
            <a:off x="7331532" y="4965881"/>
            <a:ext cx="2143" cy="857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18 h 19"/>
              <a:gd name="T6" fmla="*/ 0 w 1"/>
              <a:gd name="T7" fmla="*/ 18 h 19"/>
              <a:gd name="T8" fmla="*/ 0 w 1"/>
              <a:gd name="T9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CCCC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43" name="Freeform 215"/>
          <p:cNvSpPr>
            <a:spLocks noChangeArrowheads="1"/>
          </p:cNvSpPr>
          <p:nvPr/>
        </p:nvSpPr>
        <p:spPr bwMode="auto">
          <a:xfrm>
            <a:off x="7331532" y="4965881"/>
            <a:ext cx="2143" cy="2143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DFDFD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44" name="Freeform 216"/>
          <p:cNvSpPr>
            <a:spLocks noChangeArrowheads="1"/>
          </p:cNvSpPr>
          <p:nvPr/>
        </p:nvSpPr>
        <p:spPr bwMode="auto">
          <a:xfrm>
            <a:off x="7331532" y="4965881"/>
            <a:ext cx="2143" cy="2143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DFDFD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45" name="Freeform 217"/>
          <p:cNvSpPr>
            <a:spLocks noChangeArrowheads="1"/>
          </p:cNvSpPr>
          <p:nvPr/>
        </p:nvSpPr>
        <p:spPr bwMode="auto">
          <a:xfrm>
            <a:off x="5492701" y="3542823"/>
            <a:ext cx="1217313" cy="639245"/>
          </a:xfrm>
          <a:custGeom>
            <a:avLst/>
            <a:gdLst>
              <a:gd name="T0" fmla="*/ 1237 w 2476"/>
              <a:gd name="T1" fmla="*/ 0 h 1284"/>
              <a:gd name="T2" fmla="*/ 0 w 2476"/>
              <a:gd name="T3" fmla="*/ 714 h 1284"/>
              <a:gd name="T4" fmla="*/ 334 w 2476"/>
              <a:gd name="T5" fmla="*/ 1283 h 1284"/>
              <a:gd name="T6" fmla="*/ 2150 w 2476"/>
              <a:gd name="T7" fmla="*/ 1283 h 1284"/>
              <a:gd name="T8" fmla="*/ 2475 w 2476"/>
              <a:gd name="T9" fmla="*/ 714 h 1284"/>
              <a:gd name="T10" fmla="*/ 1237 w 2476"/>
              <a:gd name="T11" fmla="*/ 0 h 1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476" h="1284">
                <a:moveTo>
                  <a:pt x="1237" y="0"/>
                </a:moveTo>
                <a:lnTo>
                  <a:pt x="0" y="714"/>
                </a:lnTo>
                <a:lnTo>
                  <a:pt x="334" y="1283"/>
                </a:lnTo>
                <a:lnTo>
                  <a:pt x="2150" y="1283"/>
                </a:lnTo>
                <a:lnTo>
                  <a:pt x="2475" y="714"/>
                </a:lnTo>
                <a:lnTo>
                  <a:pt x="1237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47" name="Freeform 219"/>
          <p:cNvSpPr>
            <a:spLocks noChangeArrowheads="1"/>
          </p:cNvSpPr>
          <p:nvPr/>
        </p:nvSpPr>
        <p:spPr bwMode="auto">
          <a:xfrm>
            <a:off x="5496988" y="3907160"/>
            <a:ext cx="162880" cy="276467"/>
          </a:xfrm>
          <a:custGeom>
            <a:avLst/>
            <a:gdLst>
              <a:gd name="T0" fmla="*/ 0 w 335"/>
              <a:gd name="T1" fmla="*/ 0 h 570"/>
              <a:gd name="T2" fmla="*/ 0 w 335"/>
              <a:gd name="T3" fmla="*/ 0 h 570"/>
              <a:gd name="T4" fmla="*/ 334 w 335"/>
              <a:gd name="T5" fmla="*/ 569 h 570"/>
              <a:gd name="T6" fmla="*/ 0 w 335"/>
              <a:gd name="T7" fmla="*/ 0 h 5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5" h="570">
                <a:moveTo>
                  <a:pt x="0" y="0"/>
                </a:moveTo>
                <a:lnTo>
                  <a:pt x="0" y="0"/>
                </a:lnTo>
                <a:lnTo>
                  <a:pt x="334" y="569"/>
                </a:lnTo>
                <a:lnTo>
                  <a:pt x="0" y="0"/>
                </a:lnTo>
              </a:path>
            </a:pathLst>
          </a:custGeom>
          <a:solidFill>
            <a:srgbClr val="FFB27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48" name="Freeform 220"/>
          <p:cNvSpPr>
            <a:spLocks noChangeArrowheads="1"/>
          </p:cNvSpPr>
          <p:nvPr/>
        </p:nvSpPr>
        <p:spPr bwMode="auto">
          <a:xfrm>
            <a:off x="5496988" y="3907160"/>
            <a:ext cx="162880" cy="276467"/>
          </a:xfrm>
          <a:custGeom>
            <a:avLst/>
            <a:gdLst>
              <a:gd name="T0" fmla="*/ 0 w 335"/>
              <a:gd name="T1" fmla="*/ 0 h 570"/>
              <a:gd name="T2" fmla="*/ 0 w 335"/>
              <a:gd name="T3" fmla="*/ 0 h 570"/>
              <a:gd name="T4" fmla="*/ 334 w 335"/>
              <a:gd name="T5" fmla="*/ 569 h 570"/>
              <a:gd name="T6" fmla="*/ 0 w 335"/>
              <a:gd name="T7" fmla="*/ 0 h 5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5" h="570">
                <a:moveTo>
                  <a:pt x="0" y="0"/>
                </a:moveTo>
                <a:lnTo>
                  <a:pt x="0" y="0"/>
                </a:lnTo>
                <a:lnTo>
                  <a:pt x="334" y="569"/>
                </a:lnTo>
                <a:lnTo>
                  <a:pt x="0" y="0"/>
                </a:lnTo>
              </a:path>
            </a:pathLst>
          </a:custGeom>
          <a:solidFill>
            <a:srgbClr val="FFB27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50" name="Freeform 222"/>
          <p:cNvSpPr>
            <a:spLocks noChangeArrowheads="1"/>
          </p:cNvSpPr>
          <p:nvPr/>
        </p:nvSpPr>
        <p:spPr bwMode="auto">
          <a:xfrm>
            <a:off x="6716445" y="3898588"/>
            <a:ext cx="2144" cy="2143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52" name="Freeform 224"/>
          <p:cNvSpPr>
            <a:spLocks noChangeArrowheads="1"/>
          </p:cNvSpPr>
          <p:nvPr/>
        </p:nvSpPr>
        <p:spPr bwMode="auto">
          <a:xfrm>
            <a:off x="5475556" y="3898588"/>
            <a:ext cx="8573" cy="4287"/>
          </a:xfrm>
          <a:custGeom>
            <a:avLst/>
            <a:gdLst>
              <a:gd name="T0" fmla="*/ 18 w 19"/>
              <a:gd name="T1" fmla="*/ 0 h 10"/>
              <a:gd name="T2" fmla="*/ 0 w 19"/>
              <a:gd name="T3" fmla="*/ 9 h 10"/>
              <a:gd name="T4" fmla="*/ 0 w 19"/>
              <a:gd name="T5" fmla="*/ 9 h 10"/>
              <a:gd name="T6" fmla="*/ 18 w 19"/>
              <a:gd name="T7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" h="10">
                <a:moveTo>
                  <a:pt x="18" y="0"/>
                </a:moveTo>
                <a:lnTo>
                  <a:pt x="0" y="9"/>
                </a:lnTo>
                <a:lnTo>
                  <a:pt x="0" y="9"/>
                </a:lnTo>
                <a:lnTo>
                  <a:pt x="18" y="0"/>
                </a:lnTo>
              </a:path>
            </a:pathLst>
          </a:custGeom>
          <a:solidFill>
            <a:srgbClr val="FEF4E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53" name="Freeform 225"/>
          <p:cNvSpPr>
            <a:spLocks noChangeArrowheads="1"/>
          </p:cNvSpPr>
          <p:nvPr/>
        </p:nvSpPr>
        <p:spPr bwMode="auto">
          <a:xfrm>
            <a:off x="5475556" y="3898588"/>
            <a:ext cx="8573" cy="4287"/>
          </a:xfrm>
          <a:custGeom>
            <a:avLst/>
            <a:gdLst>
              <a:gd name="T0" fmla="*/ 18 w 19"/>
              <a:gd name="T1" fmla="*/ 0 h 10"/>
              <a:gd name="T2" fmla="*/ 0 w 19"/>
              <a:gd name="T3" fmla="*/ 9 h 10"/>
              <a:gd name="T4" fmla="*/ 0 w 19"/>
              <a:gd name="T5" fmla="*/ 9 h 10"/>
              <a:gd name="T6" fmla="*/ 18 w 19"/>
              <a:gd name="T7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" h="10">
                <a:moveTo>
                  <a:pt x="18" y="0"/>
                </a:moveTo>
                <a:lnTo>
                  <a:pt x="0" y="9"/>
                </a:lnTo>
                <a:lnTo>
                  <a:pt x="0" y="9"/>
                </a:lnTo>
                <a:lnTo>
                  <a:pt x="18" y="0"/>
                </a:lnTo>
              </a:path>
            </a:pathLst>
          </a:custGeom>
          <a:solidFill>
            <a:srgbClr val="FEF4E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54" name="Freeform 226"/>
          <p:cNvSpPr>
            <a:spLocks noChangeArrowheads="1"/>
          </p:cNvSpPr>
          <p:nvPr/>
        </p:nvSpPr>
        <p:spPr bwMode="auto">
          <a:xfrm>
            <a:off x="6716445" y="3898588"/>
            <a:ext cx="4287" cy="4287"/>
          </a:xfrm>
          <a:custGeom>
            <a:avLst/>
            <a:gdLst>
              <a:gd name="T0" fmla="*/ 0 w 10"/>
              <a:gd name="T1" fmla="*/ 0 h 10"/>
              <a:gd name="T2" fmla="*/ 0 w 10"/>
              <a:gd name="T3" fmla="*/ 0 h 10"/>
              <a:gd name="T4" fmla="*/ 9 w 10"/>
              <a:gd name="T5" fmla="*/ 9 h 10"/>
              <a:gd name="T6" fmla="*/ 9 w 10"/>
              <a:gd name="T7" fmla="*/ 9 h 10"/>
              <a:gd name="T8" fmla="*/ 0 w 10"/>
              <a:gd name="T9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" h="10">
                <a:moveTo>
                  <a:pt x="0" y="0"/>
                </a:moveTo>
                <a:lnTo>
                  <a:pt x="0" y="0"/>
                </a:lnTo>
                <a:lnTo>
                  <a:pt x="9" y="9"/>
                </a:lnTo>
                <a:lnTo>
                  <a:pt x="9" y="9"/>
                </a:lnTo>
                <a:lnTo>
                  <a:pt x="0" y="0"/>
                </a:lnTo>
              </a:path>
            </a:pathLst>
          </a:custGeom>
          <a:solidFill>
            <a:srgbClr val="FFDFD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55" name="Freeform 227"/>
          <p:cNvSpPr>
            <a:spLocks noChangeArrowheads="1"/>
          </p:cNvSpPr>
          <p:nvPr/>
        </p:nvSpPr>
        <p:spPr bwMode="auto">
          <a:xfrm>
            <a:off x="6716445" y="3898588"/>
            <a:ext cx="4287" cy="4287"/>
          </a:xfrm>
          <a:custGeom>
            <a:avLst/>
            <a:gdLst>
              <a:gd name="T0" fmla="*/ 0 w 10"/>
              <a:gd name="T1" fmla="*/ 0 h 10"/>
              <a:gd name="T2" fmla="*/ 0 w 10"/>
              <a:gd name="T3" fmla="*/ 0 h 10"/>
              <a:gd name="T4" fmla="*/ 9 w 10"/>
              <a:gd name="T5" fmla="*/ 9 h 10"/>
              <a:gd name="T6" fmla="*/ 9 w 10"/>
              <a:gd name="T7" fmla="*/ 9 h 10"/>
              <a:gd name="T8" fmla="*/ 0 w 10"/>
              <a:gd name="T9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" h="10">
                <a:moveTo>
                  <a:pt x="0" y="0"/>
                </a:moveTo>
                <a:lnTo>
                  <a:pt x="0" y="0"/>
                </a:lnTo>
                <a:lnTo>
                  <a:pt x="9" y="9"/>
                </a:lnTo>
                <a:lnTo>
                  <a:pt x="9" y="9"/>
                </a:lnTo>
                <a:lnTo>
                  <a:pt x="0" y="0"/>
                </a:lnTo>
              </a:path>
            </a:pathLst>
          </a:custGeom>
          <a:solidFill>
            <a:srgbClr val="FFDFD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56" name="Freeform 228"/>
          <p:cNvSpPr>
            <a:spLocks noChangeArrowheads="1"/>
          </p:cNvSpPr>
          <p:nvPr/>
        </p:nvSpPr>
        <p:spPr bwMode="auto">
          <a:xfrm>
            <a:off x="5484129" y="3542823"/>
            <a:ext cx="1234460" cy="360051"/>
          </a:xfrm>
          <a:custGeom>
            <a:avLst/>
            <a:gdLst>
              <a:gd name="T0" fmla="*/ 1264 w 2539"/>
              <a:gd name="T1" fmla="*/ 0 h 741"/>
              <a:gd name="T2" fmla="*/ 0 w 2539"/>
              <a:gd name="T3" fmla="*/ 731 h 741"/>
              <a:gd name="T4" fmla="*/ 0 w 2539"/>
              <a:gd name="T5" fmla="*/ 731 h 741"/>
              <a:gd name="T6" fmla="*/ 9 w 2539"/>
              <a:gd name="T7" fmla="*/ 721 h 741"/>
              <a:gd name="T8" fmla="*/ 18 w 2539"/>
              <a:gd name="T9" fmla="*/ 740 h 741"/>
              <a:gd name="T10" fmla="*/ 1264 w 2539"/>
              <a:gd name="T11" fmla="*/ 18 h 741"/>
              <a:gd name="T12" fmla="*/ 2511 w 2539"/>
              <a:gd name="T13" fmla="*/ 740 h 741"/>
              <a:gd name="T14" fmla="*/ 2520 w 2539"/>
              <a:gd name="T15" fmla="*/ 721 h 741"/>
              <a:gd name="T16" fmla="*/ 2538 w 2539"/>
              <a:gd name="T17" fmla="*/ 731 h 741"/>
              <a:gd name="T18" fmla="*/ 2538 w 2539"/>
              <a:gd name="T19" fmla="*/ 731 h 741"/>
              <a:gd name="T20" fmla="*/ 1264 w 2539"/>
              <a:gd name="T21" fmla="*/ 0 h 7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539" h="741">
                <a:moveTo>
                  <a:pt x="1264" y="0"/>
                </a:moveTo>
                <a:lnTo>
                  <a:pt x="0" y="731"/>
                </a:lnTo>
                <a:lnTo>
                  <a:pt x="0" y="731"/>
                </a:lnTo>
                <a:lnTo>
                  <a:pt x="9" y="721"/>
                </a:lnTo>
                <a:lnTo>
                  <a:pt x="18" y="740"/>
                </a:lnTo>
                <a:lnTo>
                  <a:pt x="1264" y="18"/>
                </a:lnTo>
                <a:lnTo>
                  <a:pt x="2511" y="740"/>
                </a:lnTo>
                <a:lnTo>
                  <a:pt x="2520" y="721"/>
                </a:lnTo>
                <a:lnTo>
                  <a:pt x="2538" y="731"/>
                </a:lnTo>
                <a:lnTo>
                  <a:pt x="2538" y="731"/>
                </a:lnTo>
                <a:lnTo>
                  <a:pt x="1264" y="0"/>
                </a:lnTo>
              </a:path>
            </a:pathLst>
          </a:custGeom>
          <a:solidFill>
            <a:srgbClr val="FFECD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57" name="Freeform 229"/>
          <p:cNvSpPr>
            <a:spLocks noChangeArrowheads="1"/>
          </p:cNvSpPr>
          <p:nvPr/>
        </p:nvSpPr>
        <p:spPr bwMode="auto">
          <a:xfrm>
            <a:off x="5484129" y="3542823"/>
            <a:ext cx="1234460" cy="360051"/>
          </a:xfrm>
          <a:custGeom>
            <a:avLst/>
            <a:gdLst>
              <a:gd name="T0" fmla="*/ 1264 w 2539"/>
              <a:gd name="T1" fmla="*/ 0 h 741"/>
              <a:gd name="T2" fmla="*/ 0 w 2539"/>
              <a:gd name="T3" fmla="*/ 731 h 741"/>
              <a:gd name="T4" fmla="*/ 0 w 2539"/>
              <a:gd name="T5" fmla="*/ 731 h 741"/>
              <a:gd name="T6" fmla="*/ 9 w 2539"/>
              <a:gd name="T7" fmla="*/ 721 h 741"/>
              <a:gd name="T8" fmla="*/ 18 w 2539"/>
              <a:gd name="T9" fmla="*/ 740 h 741"/>
              <a:gd name="T10" fmla="*/ 1264 w 2539"/>
              <a:gd name="T11" fmla="*/ 18 h 741"/>
              <a:gd name="T12" fmla="*/ 2511 w 2539"/>
              <a:gd name="T13" fmla="*/ 740 h 741"/>
              <a:gd name="T14" fmla="*/ 2520 w 2539"/>
              <a:gd name="T15" fmla="*/ 721 h 741"/>
              <a:gd name="T16" fmla="*/ 2538 w 2539"/>
              <a:gd name="T17" fmla="*/ 731 h 741"/>
              <a:gd name="T18" fmla="*/ 2538 w 2539"/>
              <a:gd name="T19" fmla="*/ 731 h 741"/>
              <a:gd name="T20" fmla="*/ 1264 w 2539"/>
              <a:gd name="T21" fmla="*/ 0 h 7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539" h="741">
                <a:moveTo>
                  <a:pt x="1264" y="0"/>
                </a:moveTo>
                <a:lnTo>
                  <a:pt x="0" y="731"/>
                </a:lnTo>
                <a:lnTo>
                  <a:pt x="0" y="731"/>
                </a:lnTo>
                <a:lnTo>
                  <a:pt x="9" y="721"/>
                </a:lnTo>
                <a:lnTo>
                  <a:pt x="18" y="740"/>
                </a:lnTo>
                <a:lnTo>
                  <a:pt x="1264" y="18"/>
                </a:lnTo>
                <a:lnTo>
                  <a:pt x="2511" y="740"/>
                </a:lnTo>
                <a:lnTo>
                  <a:pt x="2520" y="721"/>
                </a:lnTo>
                <a:lnTo>
                  <a:pt x="2538" y="731"/>
                </a:lnTo>
                <a:lnTo>
                  <a:pt x="2538" y="731"/>
                </a:lnTo>
                <a:lnTo>
                  <a:pt x="1264" y="0"/>
                </a:lnTo>
              </a:path>
            </a:pathLst>
          </a:custGeom>
          <a:solidFill>
            <a:srgbClr val="FFECD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58" name="Freeform 230"/>
          <p:cNvSpPr>
            <a:spLocks noChangeArrowheads="1"/>
          </p:cNvSpPr>
          <p:nvPr/>
        </p:nvSpPr>
        <p:spPr bwMode="auto">
          <a:xfrm>
            <a:off x="5479842" y="3902874"/>
            <a:ext cx="184312" cy="297899"/>
          </a:xfrm>
          <a:custGeom>
            <a:avLst/>
            <a:gdLst>
              <a:gd name="T0" fmla="*/ 27 w 380"/>
              <a:gd name="T1" fmla="*/ 0 h 615"/>
              <a:gd name="T2" fmla="*/ 18 w 380"/>
              <a:gd name="T3" fmla="*/ 9 h 615"/>
              <a:gd name="T4" fmla="*/ 0 w 380"/>
              <a:gd name="T5" fmla="*/ 18 h 615"/>
              <a:gd name="T6" fmla="*/ 343 w 380"/>
              <a:gd name="T7" fmla="*/ 614 h 615"/>
              <a:gd name="T8" fmla="*/ 370 w 380"/>
              <a:gd name="T9" fmla="*/ 614 h 615"/>
              <a:gd name="T10" fmla="*/ 379 w 380"/>
              <a:gd name="T11" fmla="*/ 596 h 615"/>
              <a:gd name="T12" fmla="*/ 370 w 380"/>
              <a:gd name="T13" fmla="*/ 587 h 615"/>
              <a:gd name="T14" fmla="*/ 370 w 380"/>
              <a:gd name="T15" fmla="*/ 578 h 615"/>
              <a:gd name="T16" fmla="*/ 370 w 380"/>
              <a:gd name="T17" fmla="*/ 578 h 615"/>
              <a:gd name="T18" fmla="*/ 36 w 380"/>
              <a:gd name="T19" fmla="*/ 9 h 615"/>
              <a:gd name="T20" fmla="*/ 36 w 380"/>
              <a:gd name="T21" fmla="*/ 9 h 615"/>
              <a:gd name="T22" fmla="*/ 27 w 380"/>
              <a:gd name="T23" fmla="*/ 0 h 6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80" h="615">
                <a:moveTo>
                  <a:pt x="27" y="0"/>
                </a:moveTo>
                <a:lnTo>
                  <a:pt x="18" y="9"/>
                </a:lnTo>
                <a:lnTo>
                  <a:pt x="0" y="18"/>
                </a:lnTo>
                <a:lnTo>
                  <a:pt x="343" y="614"/>
                </a:lnTo>
                <a:lnTo>
                  <a:pt x="370" y="614"/>
                </a:lnTo>
                <a:lnTo>
                  <a:pt x="379" y="596"/>
                </a:lnTo>
                <a:lnTo>
                  <a:pt x="370" y="587"/>
                </a:lnTo>
                <a:lnTo>
                  <a:pt x="370" y="578"/>
                </a:lnTo>
                <a:lnTo>
                  <a:pt x="370" y="578"/>
                </a:lnTo>
                <a:lnTo>
                  <a:pt x="36" y="9"/>
                </a:lnTo>
                <a:lnTo>
                  <a:pt x="36" y="9"/>
                </a:lnTo>
                <a:lnTo>
                  <a:pt x="27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59" name="Freeform 231"/>
          <p:cNvSpPr>
            <a:spLocks noChangeArrowheads="1"/>
          </p:cNvSpPr>
          <p:nvPr/>
        </p:nvSpPr>
        <p:spPr bwMode="auto">
          <a:xfrm>
            <a:off x="5479842" y="3902874"/>
            <a:ext cx="184312" cy="297899"/>
          </a:xfrm>
          <a:custGeom>
            <a:avLst/>
            <a:gdLst>
              <a:gd name="T0" fmla="*/ 27 w 380"/>
              <a:gd name="T1" fmla="*/ 0 h 615"/>
              <a:gd name="T2" fmla="*/ 18 w 380"/>
              <a:gd name="T3" fmla="*/ 9 h 615"/>
              <a:gd name="T4" fmla="*/ 0 w 380"/>
              <a:gd name="T5" fmla="*/ 18 h 615"/>
              <a:gd name="T6" fmla="*/ 343 w 380"/>
              <a:gd name="T7" fmla="*/ 614 h 615"/>
              <a:gd name="T8" fmla="*/ 370 w 380"/>
              <a:gd name="T9" fmla="*/ 614 h 615"/>
              <a:gd name="T10" fmla="*/ 379 w 380"/>
              <a:gd name="T11" fmla="*/ 596 h 615"/>
              <a:gd name="T12" fmla="*/ 370 w 380"/>
              <a:gd name="T13" fmla="*/ 587 h 615"/>
              <a:gd name="T14" fmla="*/ 370 w 380"/>
              <a:gd name="T15" fmla="*/ 578 h 615"/>
              <a:gd name="T16" fmla="*/ 370 w 380"/>
              <a:gd name="T17" fmla="*/ 578 h 615"/>
              <a:gd name="T18" fmla="*/ 36 w 380"/>
              <a:gd name="T19" fmla="*/ 9 h 615"/>
              <a:gd name="T20" fmla="*/ 36 w 380"/>
              <a:gd name="T21" fmla="*/ 9 h 615"/>
              <a:gd name="T22" fmla="*/ 27 w 380"/>
              <a:gd name="T23" fmla="*/ 0 h 6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80" h="615">
                <a:moveTo>
                  <a:pt x="27" y="0"/>
                </a:moveTo>
                <a:lnTo>
                  <a:pt x="18" y="9"/>
                </a:lnTo>
                <a:lnTo>
                  <a:pt x="0" y="18"/>
                </a:lnTo>
                <a:lnTo>
                  <a:pt x="343" y="614"/>
                </a:lnTo>
                <a:lnTo>
                  <a:pt x="370" y="614"/>
                </a:lnTo>
                <a:lnTo>
                  <a:pt x="379" y="596"/>
                </a:lnTo>
                <a:lnTo>
                  <a:pt x="370" y="587"/>
                </a:lnTo>
                <a:lnTo>
                  <a:pt x="370" y="578"/>
                </a:lnTo>
                <a:lnTo>
                  <a:pt x="370" y="578"/>
                </a:lnTo>
                <a:lnTo>
                  <a:pt x="36" y="9"/>
                </a:lnTo>
                <a:lnTo>
                  <a:pt x="36" y="9"/>
                </a:lnTo>
                <a:lnTo>
                  <a:pt x="27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60" name="Freeform 232"/>
          <p:cNvSpPr>
            <a:spLocks noChangeArrowheads="1"/>
          </p:cNvSpPr>
          <p:nvPr/>
        </p:nvSpPr>
        <p:spPr bwMode="auto">
          <a:xfrm>
            <a:off x="5475556" y="3898588"/>
            <a:ext cx="12859" cy="12859"/>
          </a:xfrm>
          <a:custGeom>
            <a:avLst/>
            <a:gdLst>
              <a:gd name="T0" fmla="*/ 27 w 28"/>
              <a:gd name="T1" fmla="*/ 18 h 28"/>
              <a:gd name="T2" fmla="*/ 9 w 28"/>
              <a:gd name="T3" fmla="*/ 27 h 28"/>
              <a:gd name="T4" fmla="*/ 27 w 28"/>
              <a:gd name="T5" fmla="*/ 18 h 28"/>
              <a:gd name="T6" fmla="*/ 18 w 28"/>
              <a:gd name="T7" fmla="*/ 0 h 28"/>
              <a:gd name="T8" fmla="*/ 0 w 28"/>
              <a:gd name="T9" fmla="*/ 9 h 28"/>
              <a:gd name="T10" fmla="*/ 9 w 28"/>
              <a:gd name="T11" fmla="*/ 27 h 28"/>
              <a:gd name="T12" fmla="*/ 27 w 28"/>
              <a:gd name="T13" fmla="*/ 18 h 28"/>
              <a:gd name="T14" fmla="*/ 18 w 28"/>
              <a:gd name="T15" fmla="*/ 0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8" h="28">
                <a:moveTo>
                  <a:pt x="27" y="18"/>
                </a:moveTo>
                <a:lnTo>
                  <a:pt x="9" y="27"/>
                </a:lnTo>
                <a:lnTo>
                  <a:pt x="27" y="18"/>
                </a:lnTo>
                <a:close/>
                <a:moveTo>
                  <a:pt x="18" y="0"/>
                </a:moveTo>
                <a:lnTo>
                  <a:pt x="0" y="9"/>
                </a:lnTo>
                <a:lnTo>
                  <a:pt x="9" y="27"/>
                </a:lnTo>
                <a:lnTo>
                  <a:pt x="27" y="18"/>
                </a:lnTo>
                <a:lnTo>
                  <a:pt x="18" y="0"/>
                </a:lnTo>
                <a:close/>
              </a:path>
            </a:pathLst>
          </a:custGeom>
          <a:solidFill>
            <a:srgbClr val="FFFDF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61" name="Freeform 233"/>
          <p:cNvSpPr>
            <a:spLocks noChangeArrowheads="1"/>
          </p:cNvSpPr>
          <p:nvPr/>
        </p:nvSpPr>
        <p:spPr bwMode="auto">
          <a:xfrm>
            <a:off x="5479842" y="3907160"/>
            <a:ext cx="8573" cy="4287"/>
          </a:xfrm>
          <a:custGeom>
            <a:avLst/>
            <a:gdLst>
              <a:gd name="T0" fmla="*/ 18 w 19"/>
              <a:gd name="T1" fmla="*/ 0 h 10"/>
              <a:gd name="T2" fmla="*/ 0 w 19"/>
              <a:gd name="T3" fmla="*/ 9 h 10"/>
              <a:gd name="T4" fmla="*/ 18 w 19"/>
              <a:gd name="T5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" h="10">
                <a:moveTo>
                  <a:pt x="18" y="0"/>
                </a:moveTo>
                <a:lnTo>
                  <a:pt x="0" y="9"/>
                </a:lnTo>
                <a:lnTo>
                  <a:pt x="18" y="0"/>
                </a:lnTo>
              </a:path>
            </a:pathLst>
          </a:custGeom>
          <a:solidFill>
            <a:srgbClr val="FFFDF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62" name="Freeform 234"/>
          <p:cNvSpPr>
            <a:spLocks noChangeArrowheads="1"/>
          </p:cNvSpPr>
          <p:nvPr/>
        </p:nvSpPr>
        <p:spPr bwMode="auto">
          <a:xfrm>
            <a:off x="5475556" y="3898588"/>
            <a:ext cx="12859" cy="12859"/>
          </a:xfrm>
          <a:custGeom>
            <a:avLst/>
            <a:gdLst>
              <a:gd name="T0" fmla="*/ 18 w 28"/>
              <a:gd name="T1" fmla="*/ 0 h 28"/>
              <a:gd name="T2" fmla="*/ 0 w 28"/>
              <a:gd name="T3" fmla="*/ 9 h 28"/>
              <a:gd name="T4" fmla="*/ 9 w 28"/>
              <a:gd name="T5" fmla="*/ 27 h 28"/>
              <a:gd name="T6" fmla="*/ 27 w 28"/>
              <a:gd name="T7" fmla="*/ 18 h 28"/>
              <a:gd name="T8" fmla="*/ 18 w 28"/>
              <a:gd name="T9" fmla="*/ 0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" h="28">
                <a:moveTo>
                  <a:pt x="18" y="0"/>
                </a:moveTo>
                <a:lnTo>
                  <a:pt x="0" y="9"/>
                </a:lnTo>
                <a:lnTo>
                  <a:pt x="9" y="27"/>
                </a:lnTo>
                <a:lnTo>
                  <a:pt x="27" y="18"/>
                </a:lnTo>
                <a:lnTo>
                  <a:pt x="18" y="0"/>
                </a:lnTo>
              </a:path>
            </a:pathLst>
          </a:custGeom>
          <a:solidFill>
            <a:srgbClr val="FFFDF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63" name="Freeform 235"/>
          <p:cNvSpPr>
            <a:spLocks noChangeArrowheads="1"/>
          </p:cNvSpPr>
          <p:nvPr/>
        </p:nvSpPr>
        <p:spPr bwMode="auto">
          <a:xfrm>
            <a:off x="5484129" y="3894301"/>
            <a:ext cx="8573" cy="15002"/>
          </a:xfrm>
          <a:custGeom>
            <a:avLst/>
            <a:gdLst>
              <a:gd name="T0" fmla="*/ 9 w 19"/>
              <a:gd name="T1" fmla="*/ 0 h 29"/>
              <a:gd name="T2" fmla="*/ 0 w 19"/>
              <a:gd name="T3" fmla="*/ 10 h 29"/>
              <a:gd name="T4" fmla="*/ 9 w 19"/>
              <a:gd name="T5" fmla="*/ 28 h 29"/>
              <a:gd name="T6" fmla="*/ 18 w 19"/>
              <a:gd name="T7" fmla="*/ 19 h 29"/>
              <a:gd name="T8" fmla="*/ 9 w 19"/>
              <a:gd name="T9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" h="29">
                <a:moveTo>
                  <a:pt x="9" y="0"/>
                </a:moveTo>
                <a:lnTo>
                  <a:pt x="0" y="10"/>
                </a:lnTo>
                <a:lnTo>
                  <a:pt x="9" y="28"/>
                </a:lnTo>
                <a:lnTo>
                  <a:pt x="18" y="19"/>
                </a:lnTo>
                <a:lnTo>
                  <a:pt x="9" y="0"/>
                </a:lnTo>
              </a:path>
            </a:pathLst>
          </a:custGeom>
          <a:solidFill>
            <a:srgbClr val="FFFB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64" name="Freeform 236"/>
          <p:cNvSpPr>
            <a:spLocks noChangeArrowheads="1"/>
          </p:cNvSpPr>
          <p:nvPr/>
        </p:nvSpPr>
        <p:spPr bwMode="auto">
          <a:xfrm>
            <a:off x="5484129" y="3894301"/>
            <a:ext cx="8573" cy="15002"/>
          </a:xfrm>
          <a:custGeom>
            <a:avLst/>
            <a:gdLst>
              <a:gd name="T0" fmla="*/ 9 w 19"/>
              <a:gd name="T1" fmla="*/ 0 h 29"/>
              <a:gd name="T2" fmla="*/ 0 w 19"/>
              <a:gd name="T3" fmla="*/ 10 h 29"/>
              <a:gd name="T4" fmla="*/ 9 w 19"/>
              <a:gd name="T5" fmla="*/ 28 h 29"/>
              <a:gd name="T6" fmla="*/ 18 w 19"/>
              <a:gd name="T7" fmla="*/ 19 h 29"/>
              <a:gd name="T8" fmla="*/ 9 w 19"/>
              <a:gd name="T9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" h="29">
                <a:moveTo>
                  <a:pt x="9" y="0"/>
                </a:moveTo>
                <a:lnTo>
                  <a:pt x="0" y="10"/>
                </a:lnTo>
                <a:lnTo>
                  <a:pt x="9" y="28"/>
                </a:lnTo>
                <a:lnTo>
                  <a:pt x="18" y="19"/>
                </a:lnTo>
                <a:lnTo>
                  <a:pt x="9" y="0"/>
                </a:lnTo>
              </a:path>
            </a:pathLst>
          </a:custGeom>
          <a:solidFill>
            <a:srgbClr val="FFFB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65" name="Freeform 237"/>
          <p:cNvSpPr>
            <a:spLocks noChangeArrowheads="1"/>
          </p:cNvSpPr>
          <p:nvPr/>
        </p:nvSpPr>
        <p:spPr bwMode="auto">
          <a:xfrm>
            <a:off x="6536419" y="3898588"/>
            <a:ext cx="180026" cy="304329"/>
          </a:xfrm>
          <a:custGeom>
            <a:avLst/>
            <a:gdLst>
              <a:gd name="T0" fmla="*/ 370 w 371"/>
              <a:gd name="T1" fmla="*/ 0 h 624"/>
              <a:gd name="T2" fmla="*/ 361 w 371"/>
              <a:gd name="T3" fmla="*/ 18 h 624"/>
              <a:gd name="T4" fmla="*/ 343 w 371"/>
              <a:gd name="T5" fmla="*/ 9 h 624"/>
              <a:gd name="T6" fmla="*/ 0 w 371"/>
              <a:gd name="T7" fmla="*/ 605 h 624"/>
              <a:gd name="T8" fmla="*/ 9 w 371"/>
              <a:gd name="T9" fmla="*/ 623 h 624"/>
              <a:gd name="T10" fmla="*/ 27 w 371"/>
              <a:gd name="T11" fmla="*/ 623 h 624"/>
              <a:gd name="T12" fmla="*/ 370 w 371"/>
              <a:gd name="T13" fmla="*/ 27 h 624"/>
              <a:gd name="T14" fmla="*/ 361 w 371"/>
              <a:gd name="T15" fmla="*/ 18 h 624"/>
              <a:gd name="T16" fmla="*/ 370 w 371"/>
              <a:gd name="T17" fmla="*/ 0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1" h="624">
                <a:moveTo>
                  <a:pt x="370" y="0"/>
                </a:moveTo>
                <a:lnTo>
                  <a:pt x="361" y="18"/>
                </a:lnTo>
                <a:lnTo>
                  <a:pt x="343" y="9"/>
                </a:lnTo>
                <a:lnTo>
                  <a:pt x="0" y="605"/>
                </a:lnTo>
                <a:lnTo>
                  <a:pt x="9" y="623"/>
                </a:lnTo>
                <a:lnTo>
                  <a:pt x="27" y="623"/>
                </a:lnTo>
                <a:lnTo>
                  <a:pt x="370" y="27"/>
                </a:lnTo>
                <a:lnTo>
                  <a:pt x="361" y="18"/>
                </a:lnTo>
                <a:lnTo>
                  <a:pt x="370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66" name="Freeform 238"/>
          <p:cNvSpPr>
            <a:spLocks noChangeArrowheads="1"/>
          </p:cNvSpPr>
          <p:nvPr/>
        </p:nvSpPr>
        <p:spPr bwMode="auto">
          <a:xfrm>
            <a:off x="6536419" y="3898588"/>
            <a:ext cx="180026" cy="304329"/>
          </a:xfrm>
          <a:custGeom>
            <a:avLst/>
            <a:gdLst>
              <a:gd name="T0" fmla="*/ 370 w 371"/>
              <a:gd name="T1" fmla="*/ 0 h 624"/>
              <a:gd name="T2" fmla="*/ 361 w 371"/>
              <a:gd name="T3" fmla="*/ 18 h 624"/>
              <a:gd name="T4" fmla="*/ 343 w 371"/>
              <a:gd name="T5" fmla="*/ 9 h 624"/>
              <a:gd name="T6" fmla="*/ 0 w 371"/>
              <a:gd name="T7" fmla="*/ 605 h 624"/>
              <a:gd name="T8" fmla="*/ 9 w 371"/>
              <a:gd name="T9" fmla="*/ 623 h 624"/>
              <a:gd name="T10" fmla="*/ 27 w 371"/>
              <a:gd name="T11" fmla="*/ 623 h 624"/>
              <a:gd name="T12" fmla="*/ 370 w 371"/>
              <a:gd name="T13" fmla="*/ 27 h 624"/>
              <a:gd name="T14" fmla="*/ 361 w 371"/>
              <a:gd name="T15" fmla="*/ 18 h 624"/>
              <a:gd name="T16" fmla="*/ 370 w 371"/>
              <a:gd name="T17" fmla="*/ 0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1" h="624">
                <a:moveTo>
                  <a:pt x="370" y="0"/>
                </a:moveTo>
                <a:lnTo>
                  <a:pt x="361" y="18"/>
                </a:lnTo>
                <a:lnTo>
                  <a:pt x="343" y="9"/>
                </a:lnTo>
                <a:lnTo>
                  <a:pt x="0" y="605"/>
                </a:lnTo>
                <a:lnTo>
                  <a:pt x="9" y="623"/>
                </a:lnTo>
                <a:lnTo>
                  <a:pt x="27" y="623"/>
                </a:lnTo>
                <a:lnTo>
                  <a:pt x="370" y="27"/>
                </a:lnTo>
                <a:lnTo>
                  <a:pt x="361" y="18"/>
                </a:lnTo>
                <a:lnTo>
                  <a:pt x="370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67" name="Freeform 239"/>
          <p:cNvSpPr>
            <a:spLocks noChangeArrowheads="1"/>
          </p:cNvSpPr>
          <p:nvPr/>
        </p:nvSpPr>
        <p:spPr bwMode="auto">
          <a:xfrm>
            <a:off x="6712158" y="3898588"/>
            <a:ext cx="8573" cy="12859"/>
          </a:xfrm>
          <a:custGeom>
            <a:avLst/>
            <a:gdLst>
              <a:gd name="T0" fmla="*/ 9 w 19"/>
              <a:gd name="T1" fmla="*/ 0 h 28"/>
              <a:gd name="T2" fmla="*/ 0 w 19"/>
              <a:gd name="T3" fmla="*/ 18 h 28"/>
              <a:gd name="T4" fmla="*/ 9 w 19"/>
              <a:gd name="T5" fmla="*/ 27 h 28"/>
              <a:gd name="T6" fmla="*/ 18 w 19"/>
              <a:gd name="T7" fmla="*/ 9 h 28"/>
              <a:gd name="T8" fmla="*/ 9 w 19"/>
              <a:gd name="T9" fmla="*/ 0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" h="28">
                <a:moveTo>
                  <a:pt x="9" y="0"/>
                </a:moveTo>
                <a:lnTo>
                  <a:pt x="0" y="18"/>
                </a:lnTo>
                <a:lnTo>
                  <a:pt x="9" y="27"/>
                </a:lnTo>
                <a:lnTo>
                  <a:pt x="18" y="9"/>
                </a:lnTo>
                <a:lnTo>
                  <a:pt x="9" y="0"/>
                </a:lnTo>
              </a:path>
            </a:pathLst>
          </a:custGeom>
          <a:solidFill>
            <a:srgbClr val="FFF9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68" name="Freeform 240"/>
          <p:cNvSpPr>
            <a:spLocks noChangeArrowheads="1"/>
          </p:cNvSpPr>
          <p:nvPr/>
        </p:nvSpPr>
        <p:spPr bwMode="auto">
          <a:xfrm>
            <a:off x="6712158" y="3898588"/>
            <a:ext cx="8573" cy="12859"/>
          </a:xfrm>
          <a:custGeom>
            <a:avLst/>
            <a:gdLst>
              <a:gd name="T0" fmla="*/ 9 w 19"/>
              <a:gd name="T1" fmla="*/ 0 h 28"/>
              <a:gd name="T2" fmla="*/ 0 w 19"/>
              <a:gd name="T3" fmla="*/ 18 h 28"/>
              <a:gd name="T4" fmla="*/ 9 w 19"/>
              <a:gd name="T5" fmla="*/ 27 h 28"/>
              <a:gd name="T6" fmla="*/ 18 w 19"/>
              <a:gd name="T7" fmla="*/ 9 h 28"/>
              <a:gd name="T8" fmla="*/ 9 w 19"/>
              <a:gd name="T9" fmla="*/ 0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" h="28">
                <a:moveTo>
                  <a:pt x="9" y="0"/>
                </a:moveTo>
                <a:lnTo>
                  <a:pt x="0" y="18"/>
                </a:lnTo>
                <a:lnTo>
                  <a:pt x="9" y="27"/>
                </a:lnTo>
                <a:lnTo>
                  <a:pt x="18" y="9"/>
                </a:lnTo>
                <a:lnTo>
                  <a:pt x="9" y="0"/>
                </a:lnTo>
              </a:path>
            </a:pathLst>
          </a:custGeom>
          <a:solidFill>
            <a:srgbClr val="FFF9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69" name="Freeform 241"/>
          <p:cNvSpPr>
            <a:spLocks noChangeArrowheads="1"/>
          </p:cNvSpPr>
          <p:nvPr/>
        </p:nvSpPr>
        <p:spPr bwMode="auto">
          <a:xfrm>
            <a:off x="6703586" y="3894301"/>
            <a:ext cx="12859" cy="15002"/>
          </a:xfrm>
          <a:custGeom>
            <a:avLst/>
            <a:gdLst>
              <a:gd name="T0" fmla="*/ 9 w 28"/>
              <a:gd name="T1" fmla="*/ 0 h 29"/>
              <a:gd name="T2" fmla="*/ 0 w 28"/>
              <a:gd name="T3" fmla="*/ 19 h 29"/>
              <a:gd name="T4" fmla="*/ 18 w 28"/>
              <a:gd name="T5" fmla="*/ 28 h 29"/>
              <a:gd name="T6" fmla="*/ 27 w 28"/>
              <a:gd name="T7" fmla="*/ 10 h 29"/>
              <a:gd name="T8" fmla="*/ 9 w 28"/>
              <a:gd name="T9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" h="29">
                <a:moveTo>
                  <a:pt x="9" y="0"/>
                </a:moveTo>
                <a:lnTo>
                  <a:pt x="0" y="19"/>
                </a:lnTo>
                <a:lnTo>
                  <a:pt x="18" y="28"/>
                </a:lnTo>
                <a:lnTo>
                  <a:pt x="27" y="10"/>
                </a:lnTo>
                <a:lnTo>
                  <a:pt x="9" y="0"/>
                </a:lnTo>
              </a:path>
            </a:pathLst>
          </a:custGeom>
          <a:solidFill>
            <a:srgbClr val="FFFB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70" name="Freeform 242"/>
          <p:cNvSpPr>
            <a:spLocks noChangeArrowheads="1"/>
          </p:cNvSpPr>
          <p:nvPr/>
        </p:nvSpPr>
        <p:spPr bwMode="auto">
          <a:xfrm>
            <a:off x="6703586" y="3894301"/>
            <a:ext cx="12859" cy="15002"/>
          </a:xfrm>
          <a:custGeom>
            <a:avLst/>
            <a:gdLst>
              <a:gd name="T0" fmla="*/ 9 w 28"/>
              <a:gd name="T1" fmla="*/ 0 h 29"/>
              <a:gd name="T2" fmla="*/ 0 w 28"/>
              <a:gd name="T3" fmla="*/ 19 h 29"/>
              <a:gd name="T4" fmla="*/ 18 w 28"/>
              <a:gd name="T5" fmla="*/ 28 h 29"/>
              <a:gd name="T6" fmla="*/ 27 w 28"/>
              <a:gd name="T7" fmla="*/ 10 h 29"/>
              <a:gd name="T8" fmla="*/ 9 w 28"/>
              <a:gd name="T9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" h="29">
                <a:moveTo>
                  <a:pt x="9" y="0"/>
                </a:moveTo>
                <a:lnTo>
                  <a:pt x="0" y="19"/>
                </a:lnTo>
                <a:lnTo>
                  <a:pt x="18" y="28"/>
                </a:lnTo>
                <a:lnTo>
                  <a:pt x="27" y="10"/>
                </a:lnTo>
                <a:lnTo>
                  <a:pt x="9" y="0"/>
                </a:lnTo>
              </a:path>
            </a:pathLst>
          </a:custGeom>
          <a:solidFill>
            <a:srgbClr val="FFFB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71" name="Freeform 243"/>
          <p:cNvSpPr>
            <a:spLocks noChangeArrowheads="1"/>
          </p:cNvSpPr>
          <p:nvPr/>
        </p:nvSpPr>
        <p:spPr bwMode="auto">
          <a:xfrm>
            <a:off x="6555708" y="4974454"/>
            <a:ext cx="760821" cy="1041576"/>
          </a:xfrm>
          <a:custGeom>
            <a:avLst/>
            <a:gdLst>
              <a:gd name="T0" fmla="*/ 1563 w 1564"/>
              <a:gd name="T1" fmla="*/ 0 h 2143"/>
              <a:gd name="T2" fmla="*/ 912 w 1564"/>
              <a:gd name="T3" fmla="*/ 0 h 2143"/>
              <a:gd name="T4" fmla="*/ 0 w 1564"/>
              <a:gd name="T5" fmla="*/ 1573 h 2143"/>
              <a:gd name="T6" fmla="*/ 334 w 1564"/>
              <a:gd name="T7" fmla="*/ 2142 h 2143"/>
              <a:gd name="T8" fmla="*/ 1563 w 1564"/>
              <a:gd name="T9" fmla="*/ 1428 h 2143"/>
              <a:gd name="T10" fmla="*/ 1563 w 1564"/>
              <a:gd name="T11" fmla="*/ 0 h 2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564" h="2143">
                <a:moveTo>
                  <a:pt x="1563" y="0"/>
                </a:moveTo>
                <a:lnTo>
                  <a:pt x="912" y="0"/>
                </a:lnTo>
                <a:lnTo>
                  <a:pt x="0" y="1573"/>
                </a:lnTo>
                <a:lnTo>
                  <a:pt x="334" y="2142"/>
                </a:lnTo>
                <a:lnTo>
                  <a:pt x="1563" y="1428"/>
                </a:lnTo>
                <a:lnTo>
                  <a:pt x="1563" y="0"/>
                </a:lnTo>
              </a:path>
            </a:pathLst>
          </a:custGeom>
          <a:solidFill>
            <a:srgbClr val="33346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72" name="Freeform 244"/>
          <p:cNvSpPr>
            <a:spLocks noChangeArrowheads="1"/>
          </p:cNvSpPr>
          <p:nvPr/>
        </p:nvSpPr>
        <p:spPr bwMode="auto">
          <a:xfrm>
            <a:off x="6555708" y="4974454"/>
            <a:ext cx="760821" cy="1041576"/>
          </a:xfrm>
          <a:custGeom>
            <a:avLst/>
            <a:gdLst>
              <a:gd name="T0" fmla="*/ 1563 w 1564"/>
              <a:gd name="T1" fmla="*/ 0 h 2143"/>
              <a:gd name="T2" fmla="*/ 912 w 1564"/>
              <a:gd name="T3" fmla="*/ 0 h 2143"/>
              <a:gd name="T4" fmla="*/ 0 w 1564"/>
              <a:gd name="T5" fmla="*/ 1573 h 2143"/>
              <a:gd name="T6" fmla="*/ 334 w 1564"/>
              <a:gd name="T7" fmla="*/ 2142 h 2143"/>
              <a:gd name="T8" fmla="*/ 1563 w 1564"/>
              <a:gd name="T9" fmla="*/ 1428 h 2143"/>
              <a:gd name="T10" fmla="*/ 1563 w 1564"/>
              <a:gd name="T11" fmla="*/ 0 h 2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564" h="2143">
                <a:moveTo>
                  <a:pt x="1563" y="0"/>
                </a:moveTo>
                <a:lnTo>
                  <a:pt x="912" y="0"/>
                </a:lnTo>
                <a:lnTo>
                  <a:pt x="0" y="1573"/>
                </a:lnTo>
                <a:lnTo>
                  <a:pt x="334" y="2142"/>
                </a:lnTo>
                <a:lnTo>
                  <a:pt x="1563" y="1428"/>
                </a:lnTo>
                <a:lnTo>
                  <a:pt x="1563" y="0"/>
                </a:lnTo>
              </a:path>
            </a:pathLst>
          </a:custGeom>
          <a:solidFill>
            <a:srgbClr val="33346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73" name="Freeform 245"/>
          <p:cNvSpPr>
            <a:spLocks noChangeArrowheads="1"/>
          </p:cNvSpPr>
          <p:nvPr/>
        </p:nvSpPr>
        <p:spPr bwMode="auto">
          <a:xfrm>
            <a:off x="6536419" y="4965881"/>
            <a:ext cx="786540" cy="1075866"/>
          </a:xfrm>
          <a:custGeom>
            <a:avLst/>
            <a:gdLst>
              <a:gd name="T0" fmla="*/ 948 w 1618"/>
              <a:gd name="T1" fmla="*/ 18 h 2215"/>
              <a:gd name="T2" fmla="*/ 1599 w 1618"/>
              <a:gd name="T3" fmla="*/ 18 h 2215"/>
              <a:gd name="T4" fmla="*/ 1599 w 1618"/>
              <a:gd name="T5" fmla="*/ 1446 h 2215"/>
              <a:gd name="T6" fmla="*/ 370 w 1618"/>
              <a:gd name="T7" fmla="*/ 2160 h 2215"/>
              <a:gd name="T8" fmla="*/ 36 w 1618"/>
              <a:gd name="T9" fmla="*/ 1591 h 2215"/>
              <a:gd name="T10" fmla="*/ 948 w 1618"/>
              <a:gd name="T11" fmla="*/ 18 h 2215"/>
              <a:gd name="T12" fmla="*/ 912 w 1618"/>
              <a:gd name="T13" fmla="*/ 0 h 2215"/>
              <a:gd name="T14" fmla="*/ 0 w 1618"/>
              <a:gd name="T15" fmla="*/ 1591 h 2215"/>
              <a:gd name="T16" fmla="*/ 352 w 1618"/>
              <a:gd name="T17" fmla="*/ 2214 h 2215"/>
              <a:gd name="T18" fmla="*/ 370 w 1618"/>
              <a:gd name="T19" fmla="*/ 2205 h 2215"/>
              <a:gd name="T20" fmla="*/ 361 w 1618"/>
              <a:gd name="T21" fmla="*/ 2187 h 2215"/>
              <a:gd name="T22" fmla="*/ 1617 w 1618"/>
              <a:gd name="T23" fmla="*/ 1455 h 2215"/>
              <a:gd name="T24" fmla="*/ 1617 w 1618"/>
              <a:gd name="T25" fmla="*/ 18 h 2215"/>
              <a:gd name="T26" fmla="*/ 939 w 1618"/>
              <a:gd name="T27" fmla="*/ 18 h 2215"/>
              <a:gd name="T28" fmla="*/ 930 w 1618"/>
              <a:gd name="T29" fmla="*/ 18 h 2215"/>
              <a:gd name="T30" fmla="*/ 912 w 1618"/>
              <a:gd name="T31" fmla="*/ 0 h 22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618" h="2215">
                <a:moveTo>
                  <a:pt x="948" y="18"/>
                </a:moveTo>
                <a:lnTo>
                  <a:pt x="1599" y="18"/>
                </a:lnTo>
                <a:lnTo>
                  <a:pt x="1599" y="1446"/>
                </a:lnTo>
                <a:lnTo>
                  <a:pt x="370" y="2160"/>
                </a:lnTo>
                <a:lnTo>
                  <a:pt x="36" y="1591"/>
                </a:lnTo>
                <a:lnTo>
                  <a:pt x="948" y="18"/>
                </a:lnTo>
                <a:close/>
                <a:moveTo>
                  <a:pt x="912" y="0"/>
                </a:moveTo>
                <a:lnTo>
                  <a:pt x="0" y="1591"/>
                </a:lnTo>
                <a:lnTo>
                  <a:pt x="352" y="2214"/>
                </a:lnTo>
                <a:lnTo>
                  <a:pt x="370" y="2205"/>
                </a:lnTo>
                <a:lnTo>
                  <a:pt x="361" y="2187"/>
                </a:lnTo>
                <a:lnTo>
                  <a:pt x="1617" y="1455"/>
                </a:lnTo>
                <a:lnTo>
                  <a:pt x="1617" y="18"/>
                </a:lnTo>
                <a:lnTo>
                  <a:pt x="939" y="18"/>
                </a:lnTo>
                <a:lnTo>
                  <a:pt x="930" y="18"/>
                </a:lnTo>
                <a:lnTo>
                  <a:pt x="91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74" name="Freeform 246"/>
          <p:cNvSpPr>
            <a:spLocks noChangeArrowheads="1"/>
          </p:cNvSpPr>
          <p:nvPr/>
        </p:nvSpPr>
        <p:spPr bwMode="auto">
          <a:xfrm>
            <a:off x="6555708" y="4974454"/>
            <a:ext cx="760821" cy="1041576"/>
          </a:xfrm>
          <a:custGeom>
            <a:avLst/>
            <a:gdLst>
              <a:gd name="T0" fmla="*/ 912 w 1564"/>
              <a:gd name="T1" fmla="*/ 0 h 2143"/>
              <a:gd name="T2" fmla="*/ 1563 w 1564"/>
              <a:gd name="T3" fmla="*/ 0 h 2143"/>
              <a:gd name="T4" fmla="*/ 1563 w 1564"/>
              <a:gd name="T5" fmla="*/ 1428 h 2143"/>
              <a:gd name="T6" fmla="*/ 334 w 1564"/>
              <a:gd name="T7" fmla="*/ 2142 h 2143"/>
              <a:gd name="T8" fmla="*/ 0 w 1564"/>
              <a:gd name="T9" fmla="*/ 1573 h 2143"/>
              <a:gd name="T10" fmla="*/ 912 w 1564"/>
              <a:gd name="T11" fmla="*/ 0 h 2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564" h="2143">
                <a:moveTo>
                  <a:pt x="912" y="0"/>
                </a:moveTo>
                <a:lnTo>
                  <a:pt x="1563" y="0"/>
                </a:lnTo>
                <a:lnTo>
                  <a:pt x="1563" y="1428"/>
                </a:lnTo>
                <a:lnTo>
                  <a:pt x="334" y="2142"/>
                </a:lnTo>
                <a:lnTo>
                  <a:pt x="0" y="1573"/>
                </a:lnTo>
                <a:lnTo>
                  <a:pt x="912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75" name="Freeform 247"/>
          <p:cNvSpPr>
            <a:spLocks noChangeArrowheads="1"/>
          </p:cNvSpPr>
          <p:nvPr/>
        </p:nvSpPr>
        <p:spPr bwMode="auto">
          <a:xfrm>
            <a:off x="6536419" y="4965881"/>
            <a:ext cx="786540" cy="1075866"/>
          </a:xfrm>
          <a:custGeom>
            <a:avLst/>
            <a:gdLst>
              <a:gd name="T0" fmla="*/ 912 w 1618"/>
              <a:gd name="T1" fmla="*/ 0 h 2215"/>
              <a:gd name="T2" fmla="*/ 0 w 1618"/>
              <a:gd name="T3" fmla="*/ 1591 h 2215"/>
              <a:gd name="T4" fmla="*/ 352 w 1618"/>
              <a:gd name="T5" fmla="*/ 2214 h 2215"/>
              <a:gd name="T6" fmla="*/ 370 w 1618"/>
              <a:gd name="T7" fmla="*/ 2205 h 2215"/>
              <a:gd name="T8" fmla="*/ 361 w 1618"/>
              <a:gd name="T9" fmla="*/ 2187 h 2215"/>
              <a:gd name="T10" fmla="*/ 1617 w 1618"/>
              <a:gd name="T11" fmla="*/ 1455 h 2215"/>
              <a:gd name="T12" fmla="*/ 1617 w 1618"/>
              <a:gd name="T13" fmla="*/ 18 h 2215"/>
              <a:gd name="T14" fmla="*/ 939 w 1618"/>
              <a:gd name="T15" fmla="*/ 18 h 2215"/>
              <a:gd name="T16" fmla="*/ 930 w 1618"/>
              <a:gd name="T17" fmla="*/ 18 h 2215"/>
              <a:gd name="T18" fmla="*/ 912 w 1618"/>
              <a:gd name="T19" fmla="*/ 0 h 22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18" h="2215">
                <a:moveTo>
                  <a:pt x="912" y="0"/>
                </a:moveTo>
                <a:lnTo>
                  <a:pt x="0" y="1591"/>
                </a:lnTo>
                <a:lnTo>
                  <a:pt x="352" y="2214"/>
                </a:lnTo>
                <a:lnTo>
                  <a:pt x="370" y="2205"/>
                </a:lnTo>
                <a:lnTo>
                  <a:pt x="361" y="2187"/>
                </a:lnTo>
                <a:lnTo>
                  <a:pt x="1617" y="1455"/>
                </a:lnTo>
                <a:lnTo>
                  <a:pt x="1617" y="18"/>
                </a:lnTo>
                <a:lnTo>
                  <a:pt x="939" y="18"/>
                </a:lnTo>
                <a:lnTo>
                  <a:pt x="930" y="18"/>
                </a:lnTo>
                <a:lnTo>
                  <a:pt x="912" y="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76" name="Freeform 248"/>
          <p:cNvSpPr>
            <a:spLocks noChangeArrowheads="1"/>
          </p:cNvSpPr>
          <p:nvPr/>
        </p:nvSpPr>
        <p:spPr bwMode="auto">
          <a:xfrm>
            <a:off x="6712158" y="4974454"/>
            <a:ext cx="619374" cy="1063007"/>
          </a:xfrm>
          <a:custGeom>
            <a:avLst/>
            <a:gdLst>
              <a:gd name="T0" fmla="*/ 1274 w 1275"/>
              <a:gd name="T1" fmla="*/ 0 h 2188"/>
              <a:gd name="T2" fmla="*/ 1256 w 1275"/>
              <a:gd name="T3" fmla="*/ 0 h 2188"/>
              <a:gd name="T4" fmla="*/ 1256 w 1275"/>
              <a:gd name="T5" fmla="*/ 1437 h 2188"/>
              <a:gd name="T6" fmla="*/ 0 w 1275"/>
              <a:gd name="T7" fmla="*/ 2169 h 2188"/>
              <a:gd name="T8" fmla="*/ 9 w 1275"/>
              <a:gd name="T9" fmla="*/ 2187 h 2188"/>
              <a:gd name="T10" fmla="*/ 1274 w 1275"/>
              <a:gd name="T11" fmla="*/ 1446 h 2188"/>
              <a:gd name="T12" fmla="*/ 1274 w 1275"/>
              <a:gd name="T13" fmla="*/ 1437 h 2188"/>
              <a:gd name="T14" fmla="*/ 1274 w 1275"/>
              <a:gd name="T15" fmla="*/ 0 h 2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275" h="2188">
                <a:moveTo>
                  <a:pt x="1274" y="0"/>
                </a:moveTo>
                <a:lnTo>
                  <a:pt x="1256" y="0"/>
                </a:lnTo>
                <a:lnTo>
                  <a:pt x="1256" y="1437"/>
                </a:lnTo>
                <a:lnTo>
                  <a:pt x="0" y="2169"/>
                </a:lnTo>
                <a:lnTo>
                  <a:pt x="9" y="2187"/>
                </a:lnTo>
                <a:lnTo>
                  <a:pt x="1274" y="1446"/>
                </a:lnTo>
                <a:lnTo>
                  <a:pt x="1274" y="1437"/>
                </a:lnTo>
                <a:lnTo>
                  <a:pt x="1274" y="0"/>
                </a:lnTo>
              </a:path>
            </a:pathLst>
          </a:custGeom>
          <a:solidFill>
            <a:srgbClr val="CCCC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78" name="Freeform 250"/>
          <p:cNvSpPr>
            <a:spLocks noChangeArrowheads="1"/>
          </p:cNvSpPr>
          <p:nvPr/>
        </p:nvSpPr>
        <p:spPr bwMode="auto">
          <a:xfrm>
            <a:off x="6980054" y="4948736"/>
            <a:ext cx="351478" cy="25718"/>
          </a:xfrm>
          <a:custGeom>
            <a:avLst/>
            <a:gdLst>
              <a:gd name="T0" fmla="*/ 27 w 724"/>
              <a:gd name="T1" fmla="*/ 36 h 55"/>
              <a:gd name="T2" fmla="*/ 27 w 724"/>
              <a:gd name="T3" fmla="*/ 36 h 55"/>
              <a:gd name="T4" fmla="*/ 36 w 724"/>
              <a:gd name="T5" fmla="*/ 27 h 55"/>
              <a:gd name="T6" fmla="*/ 27 w 724"/>
              <a:gd name="T7" fmla="*/ 36 h 55"/>
              <a:gd name="T8" fmla="*/ 36 w 724"/>
              <a:gd name="T9" fmla="*/ 27 h 55"/>
              <a:gd name="T10" fmla="*/ 36 w 724"/>
              <a:gd name="T11" fmla="*/ 27 h 55"/>
              <a:gd name="T12" fmla="*/ 27 w 724"/>
              <a:gd name="T13" fmla="*/ 0 h 55"/>
              <a:gd name="T14" fmla="*/ 0 w 724"/>
              <a:gd name="T15" fmla="*/ 36 h 55"/>
              <a:gd name="T16" fmla="*/ 18 w 724"/>
              <a:gd name="T17" fmla="*/ 54 h 55"/>
              <a:gd name="T18" fmla="*/ 27 w 724"/>
              <a:gd name="T19" fmla="*/ 54 h 55"/>
              <a:gd name="T20" fmla="*/ 705 w 724"/>
              <a:gd name="T21" fmla="*/ 54 h 55"/>
              <a:gd name="T22" fmla="*/ 705 w 724"/>
              <a:gd name="T23" fmla="*/ 36 h 55"/>
              <a:gd name="T24" fmla="*/ 723 w 724"/>
              <a:gd name="T25" fmla="*/ 36 h 55"/>
              <a:gd name="T26" fmla="*/ 705 w 724"/>
              <a:gd name="T27" fmla="*/ 36 h 55"/>
              <a:gd name="T28" fmla="*/ 705 w 724"/>
              <a:gd name="T29" fmla="*/ 36 h 55"/>
              <a:gd name="T30" fmla="*/ 705 w 724"/>
              <a:gd name="T31" fmla="*/ 18 h 55"/>
              <a:gd name="T32" fmla="*/ 36 w 724"/>
              <a:gd name="T33" fmla="*/ 18 h 55"/>
              <a:gd name="T34" fmla="*/ 27 w 724"/>
              <a:gd name="T35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24" h="55">
                <a:moveTo>
                  <a:pt x="27" y="36"/>
                </a:moveTo>
                <a:lnTo>
                  <a:pt x="27" y="36"/>
                </a:lnTo>
                <a:lnTo>
                  <a:pt x="36" y="27"/>
                </a:lnTo>
                <a:lnTo>
                  <a:pt x="27" y="36"/>
                </a:lnTo>
                <a:close/>
                <a:moveTo>
                  <a:pt x="36" y="27"/>
                </a:moveTo>
                <a:lnTo>
                  <a:pt x="36" y="27"/>
                </a:lnTo>
                <a:close/>
                <a:moveTo>
                  <a:pt x="27" y="0"/>
                </a:moveTo>
                <a:lnTo>
                  <a:pt x="0" y="36"/>
                </a:lnTo>
                <a:lnTo>
                  <a:pt x="18" y="54"/>
                </a:lnTo>
                <a:lnTo>
                  <a:pt x="27" y="54"/>
                </a:lnTo>
                <a:lnTo>
                  <a:pt x="705" y="54"/>
                </a:lnTo>
                <a:lnTo>
                  <a:pt x="705" y="36"/>
                </a:lnTo>
                <a:lnTo>
                  <a:pt x="723" y="36"/>
                </a:lnTo>
                <a:lnTo>
                  <a:pt x="705" y="36"/>
                </a:lnTo>
                <a:lnTo>
                  <a:pt x="705" y="36"/>
                </a:lnTo>
                <a:lnTo>
                  <a:pt x="705" y="18"/>
                </a:lnTo>
                <a:lnTo>
                  <a:pt x="36" y="18"/>
                </a:lnTo>
                <a:lnTo>
                  <a:pt x="2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79" name="Freeform 251"/>
          <p:cNvSpPr>
            <a:spLocks noChangeArrowheads="1"/>
          </p:cNvSpPr>
          <p:nvPr/>
        </p:nvSpPr>
        <p:spPr bwMode="auto">
          <a:xfrm>
            <a:off x="6992913" y="4961595"/>
            <a:ext cx="4287" cy="4287"/>
          </a:xfrm>
          <a:custGeom>
            <a:avLst/>
            <a:gdLst>
              <a:gd name="T0" fmla="*/ 0 w 10"/>
              <a:gd name="T1" fmla="*/ 9 h 10"/>
              <a:gd name="T2" fmla="*/ 0 w 10"/>
              <a:gd name="T3" fmla="*/ 9 h 10"/>
              <a:gd name="T4" fmla="*/ 9 w 10"/>
              <a:gd name="T5" fmla="*/ 0 h 10"/>
              <a:gd name="T6" fmla="*/ 0 w 10"/>
              <a:gd name="T7" fmla="*/ 9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" h="10">
                <a:moveTo>
                  <a:pt x="0" y="9"/>
                </a:moveTo>
                <a:lnTo>
                  <a:pt x="0" y="9"/>
                </a:lnTo>
                <a:lnTo>
                  <a:pt x="9" y="0"/>
                </a:lnTo>
                <a:lnTo>
                  <a:pt x="0" y="9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80" name="Freeform 252"/>
          <p:cNvSpPr>
            <a:spLocks noChangeArrowheads="1"/>
          </p:cNvSpPr>
          <p:nvPr/>
        </p:nvSpPr>
        <p:spPr bwMode="auto">
          <a:xfrm>
            <a:off x="6997199" y="4961595"/>
            <a:ext cx="2143" cy="2143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81" name="Freeform 253"/>
          <p:cNvSpPr>
            <a:spLocks noChangeArrowheads="1"/>
          </p:cNvSpPr>
          <p:nvPr/>
        </p:nvSpPr>
        <p:spPr bwMode="auto">
          <a:xfrm>
            <a:off x="6980054" y="4948736"/>
            <a:ext cx="351478" cy="25718"/>
          </a:xfrm>
          <a:custGeom>
            <a:avLst/>
            <a:gdLst>
              <a:gd name="T0" fmla="*/ 27 w 724"/>
              <a:gd name="T1" fmla="*/ 0 h 55"/>
              <a:gd name="T2" fmla="*/ 0 w 724"/>
              <a:gd name="T3" fmla="*/ 36 h 55"/>
              <a:gd name="T4" fmla="*/ 18 w 724"/>
              <a:gd name="T5" fmla="*/ 54 h 55"/>
              <a:gd name="T6" fmla="*/ 27 w 724"/>
              <a:gd name="T7" fmla="*/ 54 h 55"/>
              <a:gd name="T8" fmla="*/ 705 w 724"/>
              <a:gd name="T9" fmla="*/ 54 h 55"/>
              <a:gd name="T10" fmla="*/ 705 w 724"/>
              <a:gd name="T11" fmla="*/ 36 h 55"/>
              <a:gd name="T12" fmla="*/ 723 w 724"/>
              <a:gd name="T13" fmla="*/ 36 h 55"/>
              <a:gd name="T14" fmla="*/ 705 w 724"/>
              <a:gd name="T15" fmla="*/ 36 h 55"/>
              <a:gd name="T16" fmla="*/ 705 w 724"/>
              <a:gd name="T17" fmla="*/ 36 h 55"/>
              <a:gd name="T18" fmla="*/ 705 w 724"/>
              <a:gd name="T19" fmla="*/ 18 h 55"/>
              <a:gd name="T20" fmla="*/ 36 w 724"/>
              <a:gd name="T21" fmla="*/ 18 h 55"/>
              <a:gd name="T22" fmla="*/ 27 w 724"/>
              <a:gd name="T23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724" h="55">
                <a:moveTo>
                  <a:pt x="27" y="0"/>
                </a:moveTo>
                <a:lnTo>
                  <a:pt x="0" y="36"/>
                </a:lnTo>
                <a:lnTo>
                  <a:pt x="18" y="54"/>
                </a:lnTo>
                <a:lnTo>
                  <a:pt x="27" y="54"/>
                </a:lnTo>
                <a:lnTo>
                  <a:pt x="705" y="54"/>
                </a:lnTo>
                <a:lnTo>
                  <a:pt x="705" y="36"/>
                </a:lnTo>
                <a:lnTo>
                  <a:pt x="723" y="36"/>
                </a:lnTo>
                <a:lnTo>
                  <a:pt x="705" y="36"/>
                </a:lnTo>
                <a:lnTo>
                  <a:pt x="705" y="36"/>
                </a:lnTo>
                <a:lnTo>
                  <a:pt x="705" y="18"/>
                </a:lnTo>
                <a:lnTo>
                  <a:pt x="36" y="18"/>
                </a:lnTo>
                <a:lnTo>
                  <a:pt x="27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82" name="Freeform 254"/>
          <p:cNvSpPr>
            <a:spLocks noChangeArrowheads="1"/>
          </p:cNvSpPr>
          <p:nvPr/>
        </p:nvSpPr>
        <p:spPr bwMode="auto">
          <a:xfrm>
            <a:off x="7322959" y="4957308"/>
            <a:ext cx="8573" cy="8573"/>
          </a:xfrm>
          <a:custGeom>
            <a:avLst/>
            <a:gdLst>
              <a:gd name="T0" fmla="*/ 18 w 19"/>
              <a:gd name="T1" fmla="*/ 0 h 19"/>
              <a:gd name="T2" fmla="*/ 0 w 19"/>
              <a:gd name="T3" fmla="*/ 0 h 19"/>
              <a:gd name="T4" fmla="*/ 0 w 19"/>
              <a:gd name="T5" fmla="*/ 18 h 19"/>
              <a:gd name="T6" fmla="*/ 18 w 19"/>
              <a:gd name="T7" fmla="*/ 18 h 19"/>
              <a:gd name="T8" fmla="*/ 18 w 19"/>
              <a:gd name="T9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" h="19">
                <a:moveTo>
                  <a:pt x="18" y="0"/>
                </a:moveTo>
                <a:lnTo>
                  <a:pt x="0" y="0"/>
                </a:lnTo>
                <a:lnTo>
                  <a:pt x="0" y="18"/>
                </a:lnTo>
                <a:lnTo>
                  <a:pt x="18" y="18"/>
                </a:lnTo>
                <a:lnTo>
                  <a:pt x="18" y="0"/>
                </a:lnTo>
              </a:path>
            </a:pathLst>
          </a:custGeom>
          <a:solidFill>
            <a:srgbClr val="FFF9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83" name="Freeform 255"/>
          <p:cNvSpPr>
            <a:spLocks noChangeArrowheads="1"/>
          </p:cNvSpPr>
          <p:nvPr/>
        </p:nvSpPr>
        <p:spPr bwMode="auto">
          <a:xfrm>
            <a:off x="7322959" y="4957308"/>
            <a:ext cx="8573" cy="8573"/>
          </a:xfrm>
          <a:custGeom>
            <a:avLst/>
            <a:gdLst>
              <a:gd name="T0" fmla="*/ 18 w 19"/>
              <a:gd name="T1" fmla="*/ 0 h 19"/>
              <a:gd name="T2" fmla="*/ 0 w 19"/>
              <a:gd name="T3" fmla="*/ 0 h 19"/>
              <a:gd name="T4" fmla="*/ 0 w 19"/>
              <a:gd name="T5" fmla="*/ 18 h 19"/>
              <a:gd name="T6" fmla="*/ 18 w 19"/>
              <a:gd name="T7" fmla="*/ 18 h 19"/>
              <a:gd name="T8" fmla="*/ 18 w 19"/>
              <a:gd name="T9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" h="19">
                <a:moveTo>
                  <a:pt x="18" y="0"/>
                </a:moveTo>
                <a:lnTo>
                  <a:pt x="0" y="0"/>
                </a:lnTo>
                <a:lnTo>
                  <a:pt x="0" y="18"/>
                </a:lnTo>
                <a:lnTo>
                  <a:pt x="18" y="18"/>
                </a:lnTo>
                <a:lnTo>
                  <a:pt x="18" y="0"/>
                </a:lnTo>
              </a:path>
            </a:pathLst>
          </a:custGeom>
          <a:solidFill>
            <a:srgbClr val="FFF9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84" name="Freeform 256"/>
          <p:cNvSpPr>
            <a:spLocks noChangeArrowheads="1"/>
          </p:cNvSpPr>
          <p:nvPr/>
        </p:nvSpPr>
        <p:spPr bwMode="auto">
          <a:xfrm>
            <a:off x="7322959" y="4965881"/>
            <a:ext cx="8573" cy="8573"/>
          </a:xfrm>
          <a:custGeom>
            <a:avLst/>
            <a:gdLst>
              <a:gd name="T0" fmla="*/ 18 w 19"/>
              <a:gd name="T1" fmla="*/ 0 h 19"/>
              <a:gd name="T2" fmla="*/ 0 w 19"/>
              <a:gd name="T3" fmla="*/ 0 h 19"/>
              <a:gd name="T4" fmla="*/ 0 w 19"/>
              <a:gd name="T5" fmla="*/ 18 h 19"/>
              <a:gd name="T6" fmla="*/ 18 w 19"/>
              <a:gd name="T7" fmla="*/ 18 h 19"/>
              <a:gd name="T8" fmla="*/ 18 w 19"/>
              <a:gd name="T9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" h="19">
                <a:moveTo>
                  <a:pt x="18" y="0"/>
                </a:moveTo>
                <a:lnTo>
                  <a:pt x="0" y="0"/>
                </a:lnTo>
                <a:lnTo>
                  <a:pt x="0" y="18"/>
                </a:lnTo>
                <a:lnTo>
                  <a:pt x="18" y="18"/>
                </a:lnTo>
                <a:lnTo>
                  <a:pt x="18" y="0"/>
                </a:lnTo>
              </a:path>
            </a:pathLst>
          </a:custGeom>
          <a:solidFill>
            <a:srgbClr val="F5F5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85" name="Freeform 257"/>
          <p:cNvSpPr>
            <a:spLocks noChangeArrowheads="1"/>
          </p:cNvSpPr>
          <p:nvPr/>
        </p:nvSpPr>
        <p:spPr bwMode="auto">
          <a:xfrm>
            <a:off x="7322959" y="4965881"/>
            <a:ext cx="8573" cy="8573"/>
          </a:xfrm>
          <a:custGeom>
            <a:avLst/>
            <a:gdLst>
              <a:gd name="T0" fmla="*/ 18 w 19"/>
              <a:gd name="T1" fmla="*/ 0 h 19"/>
              <a:gd name="T2" fmla="*/ 0 w 19"/>
              <a:gd name="T3" fmla="*/ 0 h 19"/>
              <a:gd name="T4" fmla="*/ 0 w 19"/>
              <a:gd name="T5" fmla="*/ 18 h 19"/>
              <a:gd name="T6" fmla="*/ 18 w 19"/>
              <a:gd name="T7" fmla="*/ 18 h 19"/>
              <a:gd name="T8" fmla="*/ 18 w 19"/>
              <a:gd name="T9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" h="19">
                <a:moveTo>
                  <a:pt x="18" y="0"/>
                </a:moveTo>
                <a:lnTo>
                  <a:pt x="0" y="0"/>
                </a:lnTo>
                <a:lnTo>
                  <a:pt x="0" y="18"/>
                </a:lnTo>
                <a:lnTo>
                  <a:pt x="18" y="18"/>
                </a:lnTo>
                <a:lnTo>
                  <a:pt x="18" y="0"/>
                </a:lnTo>
              </a:path>
            </a:pathLst>
          </a:custGeom>
          <a:solidFill>
            <a:srgbClr val="F5F5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86" name="Freeform 258"/>
          <p:cNvSpPr>
            <a:spLocks noChangeArrowheads="1"/>
          </p:cNvSpPr>
          <p:nvPr/>
        </p:nvSpPr>
        <p:spPr bwMode="auto">
          <a:xfrm>
            <a:off x="7322959" y="4965881"/>
            <a:ext cx="8573" cy="2143"/>
          </a:xfrm>
          <a:custGeom>
            <a:avLst/>
            <a:gdLst>
              <a:gd name="T0" fmla="*/ 18 w 19"/>
              <a:gd name="T1" fmla="*/ 0 h 1"/>
              <a:gd name="T2" fmla="*/ 0 w 19"/>
              <a:gd name="T3" fmla="*/ 0 h 1"/>
              <a:gd name="T4" fmla="*/ 0 w 19"/>
              <a:gd name="T5" fmla="*/ 0 h 1"/>
              <a:gd name="T6" fmla="*/ 18 w 19"/>
              <a:gd name="T7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" h="1">
                <a:moveTo>
                  <a:pt x="18" y="0"/>
                </a:moveTo>
                <a:lnTo>
                  <a:pt x="0" y="0"/>
                </a:lnTo>
                <a:lnTo>
                  <a:pt x="0" y="0"/>
                </a:lnTo>
                <a:lnTo>
                  <a:pt x="18" y="0"/>
                </a:lnTo>
              </a:path>
            </a:pathLst>
          </a:custGeom>
          <a:solidFill>
            <a:srgbClr val="F9F9F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87" name="Freeform 259"/>
          <p:cNvSpPr>
            <a:spLocks noChangeArrowheads="1"/>
          </p:cNvSpPr>
          <p:nvPr/>
        </p:nvSpPr>
        <p:spPr bwMode="auto">
          <a:xfrm>
            <a:off x="7322959" y="4965881"/>
            <a:ext cx="8573" cy="2143"/>
          </a:xfrm>
          <a:custGeom>
            <a:avLst/>
            <a:gdLst>
              <a:gd name="T0" fmla="*/ 18 w 19"/>
              <a:gd name="T1" fmla="*/ 0 h 1"/>
              <a:gd name="T2" fmla="*/ 0 w 19"/>
              <a:gd name="T3" fmla="*/ 0 h 1"/>
              <a:gd name="T4" fmla="*/ 0 w 19"/>
              <a:gd name="T5" fmla="*/ 0 h 1"/>
              <a:gd name="T6" fmla="*/ 18 w 19"/>
              <a:gd name="T7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" h="1">
                <a:moveTo>
                  <a:pt x="18" y="0"/>
                </a:moveTo>
                <a:lnTo>
                  <a:pt x="0" y="0"/>
                </a:lnTo>
                <a:lnTo>
                  <a:pt x="0" y="0"/>
                </a:lnTo>
                <a:lnTo>
                  <a:pt x="18" y="0"/>
                </a:lnTo>
              </a:path>
            </a:pathLst>
          </a:custGeom>
          <a:solidFill>
            <a:srgbClr val="F9F9F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88" name="Freeform 260"/>
          <p:cNvSpPr>
            <a:spLocks noChangeArrowheads="1"/>
          </p:cNvSpPr>
          <p:nvPr/>
        </p:nvSpPr>
        <p:spPr bwMode="auto">
          <a:xfrm>
            <a:off x="6992913" y="4965881"/>
            <a:ext cx="330047" cy="2143"/>
          </a:xfrm>
          <a:custGeom>
            <a:avLst/>
            <a:gdLst>
              <a:gd name="T0" fmla="*/ 678 w 679"/>
              <a:gd name="T1" fmla="*/ 0 h 1"/>
              <a:gd name="T2" fmla="*/ 678 w 679"/>
              <a:gd name="T3" fmla="*/ 0 h 1"/>
              <a:gd name="T4" fmla="*/ 0 w 679"/>
              <a:gd name="T5" fmla="*/ 0 h 1"/>
              <a:gd name="T6" fmla="*/ 0 w 679"/>
              <a:gd name="T7" fmla="*/ 0 h 1"/>
              <a:gd name="T8" fmla="*/ 678 w 679"/>
              <a:gd name="T9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79" h="1">
                <a:moveTo>
                  <a:pt x="678" y="0"/>
                </a:moveTo>
                <a:lnTo>
                  <a:pt x="678" y="0"/>
                </a:lnTo>
                <a:lnTo>
                  <a:pt x="0" y="0"/>
                </a:lnTo>
                <a:lnTo>
                  <a:pt x="0" y="0"/>
                </a:lnTo>
                <a:lnTo>
                  <a:pt x="678" y="0"/>
                </a:lnTo>
              </a:path>
            </a:pathLst>
          </a:custGeom>
          <a:solidFill>
            <a:srgbClr val="00014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94" name="Freeform 266"/>
          <p:cNvSpPr>
            <a:spLocks noChangeArrowheads="1"/>
          </p:cNvSpPr>
          <p:nvPr/>
        </p:nvSpPr>
        <p:spPr bwMode="auto">
          <a:xfrm>
            <a:off x="4433981" y="5707414"/>
            <a:ext cx="413629" cy="417916"/>
          </a:xfrm>
          <a:custGeom>
            <a:avLst/>
            <a:gdLst>
              <a:gd name="T0" fmla="*/ 723 w 851"/>
              <a:gd name="T1" fmla="*/ 127 h 860"/>
              <a:gd name="T2" fmla="*/ 723 w 851"/>
              <a:gd name="T3" fmla="*/ 127 h 860"/>
              <a:gd name="T4" fmla="*/ 425 w 851"/>
              <a:gd name="T5" fmla="*/ 0 h 860"/>
              <a:gd name="T6" fmla="*/ 118 w 851"/>
              <a:gd name="T7" fmla="*/ 127 h 860"/>
              <a:gd name="T8" fmla="*/ 0 w 851"/>
              <a:gd name="T9" fmla="*/ 425 h 860"/>
              <a:gd name="T10" fmla="*/ 118 w 851"/>
              <a:gd name="T11" fmla="*/ 732 h 860"/>
              <a:gd name="T12" fmla="*/ 416 w 851"/>
              <a:gd name="T13" fmla="*/ 849 h 860"/>
              <a:gd name="T14" fmla="*/ 425 w 851"/>
              <a:gd name="T15" fmla="*/ 859 h 860"/>
              <a:gd name="T16" fmla="*/ 425 w 851"/>
              <a:gd name="T17" fmla="*/ 859 h 860"/>
              <a:gd name="T18" fmla="*/ 425 w 851"/>
              <a:gd name="T19" fmla="*/ 859 h 860"/>
              <a:gd name="T20" fmla="*/ 723 w 851"/>
              <a:gd name="T21" fmla="*/ 732 h 860"/>
              <a:gd name="T22" fmla="*/ 850 w 851"/>
              <a:gd name="T23" fmla="*/ 425 h 860"/>
              <a:gd name="T24" fmla="*/ 723 w 851"/>
              <a:gd name="T25" fmla="*/ 127 h 860"/>
              <a:gd name="T26" fmla="*/ 172 w 851"/>
              <a:gd name="T27" fmla="*/ 696 h 860"/>
              <a:gd name="T28" fmla="*/ 172 w 851"/>
              <a:gd name="T29" fmla="*/ 696 h 860"/>
              <a:gd name="T30" fmla="*/ 172 w 851"/>
              <a:gd name="T31" fmla="*/ 687 h 860"/>
              <a:gd name="T32" fmla="*/ 172 w 851"/>
              <a:gd name="T33" fmla="*/ 687 h 860"/>
              <a:gd name="T34" fmla="*/ 416 w 851"/>
              <a:gd name="T35" fmla="*/ 615 h 860"/>
              <a:gd name="T36" fmla="*/ 669 w 851"/>
              <a:gd name="T37" fmla="*/ 696 h 860"/>
              <a:gd name="T38" fmla="*/ 669 w 851"/>
              <a:gd name="T39" fmla="*/ 696 h 860"/>
              <a:gd name="T40" fmla="*/ 669 w 851"/>
              <a:gd name="T41" fmla="*/ 696 h 860"/>
              <a:gd name="T42" fmla="*/ 425 w 851"/>
              <a:gd name="T43" fmla="*/ 795 h 860"/>
              <a:gd name="T44" fmla="*/ 416 w 851"/>
              <a:gd name="T45" fmla="*/ 795 h 860"/>
              <a:gd name="T46" fmla="*/ 172 w 851"/>
              <a:gd name="T47" fmla="*/ 696 h 860"/>
              <a:gd name="T48" fmla="*/ 714 w 851"/>
              <a:gd name="T49" fmla="*/ 660 h 860"/>
              <a:gd name="T50" fmla="*/ 714 w 851"/>
              <a:gd name="T51" fmla="*/ 660 h 860"/>
              <a:gd name="T52" fmla="*/ 705 w 851"/>
              <a:gd name="T53" fmla="*/ 651 h 860"/>
              <a:gd name="T54" fmla="*/ 579 w 851"/>
              <a:gd name="T55" fmla="*/ 578 h 860"/>
              <a:gd name="T56" fmla="*/ 416 w 851"/>
              <a:gd name="T57" fmla="*/ 551 h 860"/>
              <a:gd name="T58" fmla="*/ 136 w 851"/>
              <a:gd name="T59" fmla="*/ 651 h 860"/>
              <a:gd name="T60" fmla="*/ 127 w 851"/>
              <a:gd name="T61" fmla="*/ 651 h 860"/>
              <a:gd name="T62" fmla="*/ 54 w 851"/>
              <a:gd name="T63" fmla="*/ 425 h 860"/>
              <a:gd name="T64" fmla="*/ 163 w 851"/>
              <a:gd name="T65" fmla="*/ 163 h 860"/>
              <a:gd name="T66" fmla="*/ 425 w 851"/>
              <a:gd name="T67" fmla="*/ 54 h 860"/>
              <a:gd name="T68" fmla="*/ 687 w 851"/>
              <a:gd name="T69" fmla="*/ 163 h 860"/>
              <a:gd name="T70" fmla="*/ 796 w 851"/>
              <a:gd name="T71" fmla="*/ 425 h 860"/>
              <a:gd name="T72" fmla="*/ 714 w 851"/>
              <a:gd name="T73" fmla="*/ 660 h 8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851" h="860">
                <a:moveTo>
                  <a:pt x="723" y="127"/>
                </a:moveTo>
                <a:lnTo>
                  <a:pt x="723" y="127"/>
                </a:lnTo>
                <a:cubicBezTo>
                  <a:pt x="642" y="45"/>
                  <a:pt x="534" y="0"/>
                  <a:pt x="425" y="0"/>
                </a:cubicBezTo>
                <a:cubicBezTo>
                  <a:pt x="307" y="0"/>
                  <a:pt x="199" y="45"/>
                  <a:pt x="118" y="127"/>
                </a:cubicBezTo>
                <a:cubicBezTo>
                  <a:pt x="37" y="208"/>
                  <a:pt x="0" y="317"/>
                  <a:pt x="0" y="425"/>
                </a:cubicBezTo>
                <a:cubicBezTo>
                  <a:pt x="0" y="542"/>
                  <a:pt x="37" y="651"/>
                  <a:pt x="118" y="732"/>
                </a:cubicBezTo>
                <a:cubicBezTo>
                  <a:pt x="199" y="804"/>
                  <a:pt x="307" y="849"/>
                  <a:pt x="416" y="849"/>
                </a:cubicBezTo>
                <a:lnTo>
                  <a:pt x="425" y="859"/>
                </a:lnTo>
                <a:lnTo>
                  <a:pt x="425" y="859"/>
                </a:lnTo>
                <a:lnTo>
                  <a:pt x="425" y="859"/>
                </a:lnTo>
                <a:cubicBezTo>
                  <a:pt x="534" y="859"/>
                  <a:pt x="642" y="813"/>
                  <a:pt x="723" y="732"/>
                </a:cubicBezTo>
                <a:cubicBezTo>
                  <a:pt x="805" y="651"/>
                  <a:pt x="850" y="542"/>
                  <a:pt x="850" y="425"/>
                </a:cubicBezTo>
                <a:cubicBezTo>
                  <a:pt x="850" y="317"/>
                  <a:pt x="805" y="208"/>
                  <a:pt x="723" y="127"/>
                </a:cubicBezTo>
                <a:close/>
                <a:moveTo>
                  <a:pt x="172" y="696"/>
                </a:moveTo>
                <a:lnTo>
                  <a:pt x="172" y="696"/>
                </a:lnTo>
                <a:cubicBezTo>
                  <a:pt x="172" y="687"/>
                  <a:pt x="172" y="687"/>
                  <a:pt x="172" y="687"/>
                </a:cubicBezTo>
                <a:lnTo>
                  <a:pt x="172" y="687"/>
                </a:lnTo>
                <a:cubicBezTo>
                  <a:pt x="235" y="642"/>
                  <a:pt x="326" y="615"/>
                  <a:pt x="416" y="615"/>
                </a:cubicBezTo>
                <a:cubicBezTo>
                  <a:pt x="515" y="615"/>
                  <a:pt x="606" y="642"/>
                  <a:pt x="669" y="696"/>
                </a:cubicBezTo>
                <a:lnTo>
                  <a:pt x="669" y="696"/>
                </a:lnTo>
                <a:lnTo>
                  <a:pt x="669" y="696"/>
                </a:lnTo>
                <a:cubicBezTo>
                  <a:pt x="597" y="759"/>
                  <a:pt x="515" y="795"/>
                  <a:pt x="425" y="795"/>
                </a:cubicBezTo>
                <a:cubicBezTo>
                  <a:pt x="416" y="795"/>
                  <a:pt x="416" y="795"/>
                  <a:pt x="416" y="795"/>
                </a:cubicBezTo>
                <a:cubicBezTo>
                  <a:pt x="326" y="795"/>
                  <a:pt x="235" y="759"/>
                  <a:pt x="172" y="696"/>
                </a:cubicBezTo>
                <a:close/>
                <a:moveTo>
                  <a:pt x="714" y="660"/>
                </a:moveTo>
                <a:lnTo>
                  <a:pt x="714" y="660"/>
                </a:lnTo>
                <a:cubicBezTo>
                  <a:pt x="705" y="660"/>
                  <a:pt x="705" y="651"/>
                  <a:pt x="705" y="651"/>
                </a:cubicBezTo>
                <a:cubicBezTo>
                  <a:pt x="669" y="624"/>
                  <a:pt x="633" y="596"/>
                  <a:pt x="579" y="578"/>
                </a:cubicBezTo>
                <a:cubicBezTo>
                  <a:pt x="534" y="560"/>
                  <a:pt x="479" y="551"/>
                  <a:pt x="416" y="551"/>
                </a:cubicBezTo>
                <a:cubicBezTo>
                  <a:pt x="307" y="551"/>
                  <a:pt x="208" y="587"/>
                  <a:pt x="136" y="651"/>
                </a:cubicBezTo>
                <a:cubicBezTo>
                  <a:pt x="136" y="651"/>
                  <a:pt x="136" y="651"/>
                  <a:pt x="127" y="651"/>
                </a:cubicBezTo>
                <a:cubicBezTo>
                  <a:pt x="82" y="587"/>
                  <a:pt x="54" y="515"/>
                  <a:pt x="54" y="425"/>
                </a:cubicBezTo>
                <a:cubicBezTo>
                  <a:pt x="54" y="325"/>
                  <a:pt x="91" y="235"/>
                  <a:pt x="163" y="163"/>
                </a:cubicBezTo>
                <a:cubicBezTo>
                  <a:pt x="235" y="100"/>
                  <a:pt x="326" y="54"/>
                  <a:pt x="425" y="54"/>
                </a:cubicBezTo>
                <a:cubicBezTo>
                  <a:pt x="524" y="54"/>
                  <a:pt x="615" y="100"/>
                  <a:pt x="687" y="163"/>
                </a:cubicBezTo>
                <a:cubicBezTo>
                  <a:pt x="750" y="235"/>
                  <a:pt x="796" y="325"/>
                  <a:pt x="796" y="425"/>
                </a:cubicBezTo>
                <a:cubicBezTo>
                  <a:pt x="796" y="515"/>
                  <a:pt x="768" y="596"/>
                  <a:pt x="714" y="66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95" name="Freeform 267"/>
          <p:cNvSpPr>
            <a:spLocks noChangeArrowheads="1"/>
          </p:cNvSpPr>
          <p:nvPr/>
        </p:nvSpPr>
        <p:spPr bwMode="auto">
          <a:xfrm>
            <a:off x="4530422" y="5752420"/>
            <a:ext cx="216460" cy="216460"/>
          </a:xfrm>
          <a:custGeom>
            <a:avLst/>
            <a:gdLst>
              <a:gd name="T0" fmla="*/ 217 w 444"/>
              <a:gd name="T1" fmla="*/ 0 h 444"/>
              <a:gd name="T2" fmla="*/ 217 w 444"/>
              <a:gd name="T3" fmla="*/ 0 h 444"/>
              <a:gd name="T4" fmla="*/ 0 w 444"/>
              <a:gd name="T5" fmla="*/ 217 h 444"/>
              <a:gd name="T6" fmla="*/ 217 w 444"/>
              <a:gd name="T7" fmla="*/ 443 h 444"/>
              <a:gd name="T8" fmla="*/ 443 w 444"/>
              <a:gd name="T9" fmla="*/ 217 h 444"/>
              <a:gd name="T10" fmla="*/ 217 w 444"/>
              <a:gd name="T11" fmla="*/ 0 h 444"/>
              <a:gd name="T12" fmla="*/ 217 w 444"/>
              <a:gd name="T13" fmla="*/ 389 h 444"/>
              <a:gd name="T14" fmla="*/ 217 w 444"/>
              <a:gd name="T15" fmla="*/ 389 h 444"/>
              <a:gd name="T16" fmla="*/ 54 w 444"/>
              <a:gd name="T17" fmla="*/ 217 h 444"/>
              <a:gd name="T18" fmla="*/ 217 w 444"/>
              <a:gd name="T19" fmla="*/ 55 h 444"/>
              <a:gd name="T20" fmla="*/ 380 w 444"/>
              <a:gd name="T21" fmla="*/ 217 h 444"/>
              <a:gd name="T22" fmla="*/ 217 w 444"/>
              <a:gd name="T23" fmla="*/ 389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44" h="444">
                <a:moveTo>
                  <a:pt x="217" y="0"/>
                </a:moveTo>
                <a:lnTo>
                  <a:pt x="217" y="0"/>
                </a:lnTo>
                <a:cubicBezTo>
                  <a:pt x="100" y="0"/>
                  <a:pt x="0" y="100"/>
                  <a:pt x="0" y="217"/>
                </a:cubicBezTo>
                <a:cubicBezTo>
                  <a:pt x="0" y="344"/>
                  <a:pt x="100" y="443"/>
                  <a:pt x="217" y="443"/>
                </a:cubicBezTo>
                <a:cubicBezTo>
                  <a:pt x="344" y="443"/>
                  <a:pt x="443" y="344"/>
                  <a:pt x="443" y="217"/>
                </a:cubicBezTo>
                <a:cubicBezTo>
                  <a:pt x="443" y="100"/>
                  <a:pt x="344" y="0"/>
                  <a:pt x="217" y="0"/>
                </a:cubicBezTo>
                <a:close/>
                <a:moveTo>
                  <a:pt x="217" y="389"/>
                </a:moveTo>
                <a:lnTo>
                  <a:pt x="217" y="389"/>
                </a:lnTo>
                <a:cubicBezTo>
                  <a:pt x="127" y="389"/>
                  <a:pt x="54" y="308"/>
                  <a:pt x="54" y="217"/>
                </a:cubicBezTo>
                <a:cubicBezTo>
                  <a:pt x="54" y="127"/>
                  <a:pt x="127" y="55"/>
                  <a:pt x="217" y="55"/>
                </a:cubicBezTo>
                <a:cubicBezTo>
                  <a:pt x="307" y="55"/>
                  <a:pt x="380" y="127"/>
                  <a:pt x="380" y="217"/>
                </a:cubicBezTo>
                <a:cubicBezTo>
                  <a:pt x="380" y="308"/>
                  <a:pt x="307" y="389"/>
                  <a:pt x="217" y="38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96" name="Freeform 268"/>
          <p:cNvSpPr>
            <a:spLocks noChangeArrowheads="1"/>
          </p:cNvSpPr>
          <p:nvPr/>
        </p:nvSpPr>
        <p:spPr bwMode="auto">
          <a:xfrm>
            <a:off x="7620858" y="4157909"/>
            <a:ext cx="180026" cy="175739"/>
          </a:xfrm>
          <a:custGeom>
            <a:avLst/>
            <a:gdLst>
              <a:gd name="T0" fmla="*/ 263 w 372"/>
              <a:gd name="T1" fmla="*/ 361 h 362"/>
              <a:gd name="T2" fmla="*/ 263 w 372"/>
              <a:gd name="T3" fmla="*/ 361 h 362"/>
              <a:gd name="T4" fmla="*/ 244 w 372"/>
              <a:gd name="T5" fmla="*/ 352 h 362"/>
              <a:gd name="T6" fmla="*/ 36 w 372"/>
              <a:gd name="T7" fmla="*/ 153 h 362"/>
              <a:gd name="T8" fmla="*/ 36 w 372"/>
              <a:gd name="T9" fmla="*/ 27 h 362"/>
              <a:gd name="T10" fmla="*/ 100 w 372"/>
              <a:gd name="T11" fmla="*/ 0 h 362"/>
              <a:gd name="T12" fmla="*/ 163 w 372"/>
              <a:gd name="T13" fmla="*/ 27 h 362"/>
              <a:gd name="T14" fmla="*/ 362 w 372"/>
              <a:gd name="T15" fmla="*/ 235 h 362"/>
              <a:gd name="T16" fmla="*/ 371 w 372"/>
              <a:gd name="T17" fmla="*/ 253 h 362"/>
              <a:gd name="T18" fmla="*/ 362 w 372"/>
              <a:gd name="T19" fmla="*/ 271 h 362"/>
              <a:gd name="T20" fmla="*/ 280 w 372"/>
              <a:gd name="T21" fmla="*/ 352 h 362"/>
              <a:gd name="T22" fmla="*/ 263 w 372"/>
              <a:gd name="T23" fmla="*/ 361 h 362"/>
              <a:gd name="T24" fmla="*/ 100 w 372"/>
              <a:gd name="T25" fmla="*/ 63 h 362"/>
              <a:gd name="T26" fmla="*/ 100 w 372"/>
              <a:gd name="T27" fmla="*/ 63 h 362"/>
              <a:gd name="T28" fmla="*/ 100 w 372"/>
              <a:gd name="T29" fmla="*/ 63 h 362"/>
              <a:gd name="T30" fmla="*/ 73 w 372"/>
              <a:gd name="T31" fmla="*/ 72 h 362"/>
              <a:gd name="T32" fmla="*/ 73 w 372"/>
              <a:gd name="T33" fmla="*/ 108 h 362"/>
              <a:gd name="T34" fmla="*/ 263 w 372"/>
              <a:gd name="T35" fmla="*/ 298 h 362"/>
              <a:gd name="T36" fmla="*/ 308 w 372"/>
              <a:gd name="T37" fmla="*/ 253 h 362"/>
              <a:gd name="T38" fmla="*/ 118 w 372"/>
              <a:gd name="T39" fmla="*/ 72 h 362"/>
              <a:gd name="T40" fmla="*/ 100 w 372"/>
              <a:gd name="T41" fmla="*/ 63 h 3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72" h="362">
                <a:moveTo>
                  <a:pt x="263" y="361"/>
                </a:moveTo>
                <a:lnTo>
                  <a:pt x="263" y="361"/>
                </a:lnTo>
                <a:cubicBezTo>
                  <a:pt x="253" y="361"/>
                  <a:pt x="244" y="361"/>
                  <a:pt x="244" y="352"/>
                </a:cubicBezTo>
                <a:cubicBezTo>
                  <a:pt x="36" y="153"/>
                  <a:pt x="36" y="153"/>
                  <a:pt x="36" y="153"/>
                </a:cubicBezTo>
                <a:cubicBezTo>
                  <a:pt x="0" y="117"/>
                  <a:pt x="0" y="63"/>
                  <a:pt x="36" y="27"/>
                </a:cubicBezTo>
                <a:cubicBezTo>
                  <a:pt x="55" y="18"/>
                  <a:pt x="73" y="9"/>
                  <a:pt x="100" y="0"/>
                </a:cubicBezTo>
                <a:cubicBezTo>
                  <a:pt x="118" y="0"/>
                  <a:pt x="145" y="9"/>
                  <a:pt x="163" y="27"/>
                </a:cubicBezTo>
                <a:cubicBezTo>
                  <a:pt x="362" y="235"/>
                  <a:pt x="362" y="235"/>
                  <a:pt x="362" y="235"/>
                </a:cubicBezTo>
                <a:cubicBezTo>
                  <a:pt x="371" y="244"/>
                  <a:pt x="371" y="244"/>
                  <a:pt x="371" y="253"/>
                </a:cubicBezTo>
                <a:cubicBezTo>
                  <a:pt x="371" y="262"/>
                  <a:pt x="371" y="271"/>
                  <a:pt x="362" y="271"/>
                </a:cubicBezTo>
                <a:cubicBezTo>
                  <a:pt x="280" y="352"/>
                  <a:pt x="280" y="352"/>
                  <a:pt x="280" y="352"/>
                </a:cubicBezTo>
                <a:cubicBezTo>
                  <a:pt x="272" y="361"/>
                  <a:pt x="272" y="361"/>
                  <a:pt x="263" y="361"/>
                </a:cubicBezTo>
                <a:close/>
                <a:moveTo>
                  <a:pt x="100" y="63"/>
                </a:moveTo>
                <a:lnTo>
                  <a:pt x="100" y="63"/>
                </a:lnTo>
                <a:lnTo>
                  <a:pt x="100" y="63"/>
                </a:lnTo>
                <a:cubicBezTo>
                  <a:pt x="91" y="63"/>
                  <a:pt x="82" y="63"/>
                  <a:pt x="73" y="72"/>
                </a:cubicBezTo>
                <a:cubicBezTo>
                  <a:pt x="64" y="81"/>
                  <a:pt x="64" y="99"/>
                  <a:pt x="73" y="108"/>
                </a:cubicBezTo>
                <a:cubicBezTo>
                  <a:pt x="263" y="298"/>
                  <a:pt x="263" y="298"/>
                  <a:pt x="263" y="298"/>
                </a:cubicBezTo>
                <a:cubicBezTo>
                  <a:pt x="308" y="253"/>
                  <a:pt x="308" y="253"/>
                  <a:pt x="308" y="253"/>
                </a:cubicBezTo>
                <a:cubicBezTo>
                  <a:pt x="118" y="72"/>
                  <a:pt x="118" y="72"/>
                  <a:pt x="118" y="72"/>
                </a:cubicBezTo>
                <a:cubicBezTo>
                  <a:pt x="109" y="63"/>
                  <a:pt x="109" y="63"/>
                  <a:pt x="100" y="6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97" name="Freeform 269"/>
          <p:cNvSpPr>
            <a:spLocks noChangeArrowheads="1"/>
          </p:cNvSpPr>
          <p:nvPr/>
        </p:nvSpPr>
        <p:spPr bwMode="auto">
          <a:xfrm>
            <a:off x="7402255" y="3932878"/>
            <a:ext cx="267896" cy="267894"/>
          </a:xfrm>
          <a:custGeom>
            <a:avLst/>
            <a:gdLst>
              <a:gd name="T0" fmla="*/ 271 w 552"/>
              <a:gd name="T1" fmla="*/ 551 h 552"/>
              <a:gd name="T2" fmla="*/ 271 w 552"/>
              <a:gd name="T3" fmla="*/ 551 h 552"/>
              <a:gd name="T4" fmla="*/ 0 w 552"/>
              <a:gd name="T5" fmla="*/ 280 h 552"/>
              <a:gd name="T6" fmla="*/ 271 w 552"/>
              <a:gd name="T7" fmla="*/ 0 h 552"/>
              <a:gd name="T8" fmla="*/ 551 w 552"/>
              <a:gd name="T9" fmla="*/ 280 h 552"/>
              <a:gd name="T10" fmla="*/ 271 w 552"/>
              <a:gd name="T11" fmla="*/ 551 h 552"/>
              <a:gd name="T12" fmla="*/ 271 w 552"/>
              <a:gd name="T13" fmla="*/ 63 h 552"/>
              <a:gd name="T14" fmla="*/ 271 w 552"/>
              <a:gd name="T15" fmla="*/ 63 h 552"/>
              <a:gd name="T16" fmla="*/ 54 w 552"/>
              <a:gd name="T17" fmla="*/ 280 h 552"/>
              <a:gd name="T18" fmla="*/ 271 w 552"/>
              <a:gd name="T19" fmla="*/ 497 h 552"/>
              <a:gd name="T20" fmla="*/ 497 w 552"/>
              <a:gd name="T21" fmla="*/ 280 h 552"/>
              <a:gd name="T22" fmla="*/ 271 w 552"/>
              <a:gd name="T23" fmla="*/ 63 h 5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52" h="552">
                <a:moveTo>
                  <a:pt x="271" y="551"/>
                </a:moveTo>
                <a:lnTo>
                  <a:pt x="271" y="551"/>
                </a:lnTo>
                <a:cubicBezTo>
                  <a:pt x="126" y="551"/>
                  <a:pt x="0" y="434"/>
                  <a:pt x="0" y="280"/>
                </a:cubicBezTo>
                <a:cubicBezTo>
                  <a:pt x="0" y="126"/>
                  <a:pt x="126" y="0"/>
                  <a:pt x="271" y="0"/>
                </a:cubicBezTo>
                <a:cubicBezTo>
                  <a:pt x="424" y="0"/>
                  <a:pt x="551" y="126"/>
                  <a:pt x="551" y="280"/>
                </a:cubicBezTo>
                <a:cubicBezTo>
                  <a:pt x="551" y="434"/>
                  <a:pt x="424" y="551"/>
                  <a:pt x="271" y="551"/>
                </a:cubicBezTo>
                <a:close/>
                <a:moveTo>
                  <a:pt x="271" y="63"/>
                </a:moveTo>
                <a:lnTo>
                  <a:pt x="271" y="63"/>
                </a:lnTo>
                <a:cubicBezTo>
                  <a:pt x="153" y="63"/>
                  <a:pt x="54" y="162"/>
                  <a:pt x="54" y="280"/>
                </a:cubicBezTo>
                <a:cubicBezTo>
                  <a:pt x="54" y="398"/>
                  <a:pt x="153" y="497"/>
                  <a:pt x="271" y="497"/>
                </a:cubicBezTo>
                <a:cubicBezTo>
                  <a:pt x="397" y="497"/>
                  <a:pt x="497" y="398"/>
                  <a:pt x="497" y="280"/>
                </a:cubicBezTo>
                <a:cubicBezTo>
                  <a:pt x="497" y="162"/>
                  <a:pt x="397" y="63"/>
                  <a:pt x="271" y="6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98" name="Freeform 270"/>
          <p:cNvSpPr>
            <a:spLocks noChangeArrowheads="1"/>
          </p:cNvSpPr>
          <p:nvPr/>
        </p:nvSpPr>
        <p:spPr bwMode="auto">
          <a:xfrm>
            <a:off x="4421122" y="3836436"/>
            <a:ext cx="342906" cy="475782"/>
          </a:xfrm>
          <a:custGeom>
            <a:avLst/>
            <a:gdLst>
              <a:gd name="T0" fmla="*/ 669 w 706"/>
              <a:gd name="T1" fmla="*/ 108 h 977"/>
              <a:gd name="T2" fmla="*/ 669 w 706"/>
              <a:gd name="T3" fmla="*/ 108 h 977"/>
              <a:gd name="T4" fmla="*/ 524 w 706"/>
              <a:gd name="T5" fmla="*/ 108 h 977"/>
              <a:gd name="T6" fmla="*/ 461 w 706"/>
              <a:gd name="T7" fmla="*/ 36 h 977"/>
              <a:gd name="T8" fmla="*/ 353 w 706"/>
              <a:gd name="T9" fmla="*/ 0 h 977"/>
              <a:gd name="T10" fmla="*/ 244 w 706"/>
              <a:gd name="T11" fmla="*/ 36 h 977"/>
              <a:gd name="T12" fmla="*/ 181 w 706"/>
              <a:gd name="T13" fmla="*/ 108 h 977"/>
              <a:gd name="T14" fmla="*/ 36 w 706"/>
              <a:gd name="T15" fmla="*/ 108 h 977"/>
              <a:gd name="T16" fmla="*/ 0 w 706"/>
              <a:gd name="T17" fmla="*/ 154 h 977"/>
              <a:gd name="T18" fmla="*/ 0 w 706"/>
              <a:gd name="T19" fmla="*/ 949 h 977"/>
              <a:gd name="T20" fmla="*/ 27 w 706"/>
              <a:gd name="T21" fmla="*/ 976 h 977"/>
              <a:gd name="T22" fmla="*/ 678 w 706"/>
              <a:gd name="T23" fmla="*/ 976 h 977"/>
              <a:gd name="T24" fmla="*/ 705 w 706"/>
              <a:gd name="T25" fmla="*/ 949 h 977"/>
              <a:gd name="T26" fmla="*/ 705 w 706"/>
              <a:gd name="T27" fmla="*/ 154 h 977"/>
              <a:gd name="T28" fmla="*/ 669 w 706"/>
              <a:gd name="T29" fmla="*/ 108 h 977"/>
              <a:gd name="T30" fmla="*/ 226 w 706"/>
              <a:gd name="T31" fmla="*/ 136 h 977"/>
              <a:gd name="T32" fmla="*/ 226 w 706"/>
              <a:gd name="T33" fmla="*/ 136 h 977"/>
              <a:gd name="T34" fmla="*/ 271 w 706"/>
              <a:gd name="T35" fmla="*/ 82 h 977"/>
              <a:gd name="T36" fmla="*/ 353 w 706"/>
              <a:gd name="T37" fmla="*/ 63 h 977"/>
              <a:gd name="T38" fmla="*/ 425 w 706"/>
              <a:gd name="T39" fmla="*/ 82 h 977"/>
              <a:gd name="T40" fmla="*/ 479 w 706"/>
              <a:gd name="T41" fmla="*/ 136 h 977"/>
              <a:gd name="T42" fmla="*/ 479 w 706"/>
              <a:gd name="T43" fmla="*/ 190 h 977"/>
              <a:gd name="T44" fmla="*/ 226 w 706"/>
              <a:gd name="T45" fmla="*/ 190 h 977"/>
              <a:gd name="T46" fmla="*/ 226 w 706"/>
              <a:gd name="T47" fmla="*/ 136 h 977"/>
              <a:gd name="T48" fmla="*/ 145 w 706"/>
              <a:gd name="T49" fmla="*/ 163 h 977"/>
              <a:gd name="T50" fmla="*/ 145 w 706"/>
              <a:gd name="T51" fmla="*/ 163 h 977"/>
              <a:gd name="T52" fmla="*/ 172 w 706"/>
              <a:gd name="T53" fmla="*/ 163 h 977"/>
              <a:gd name="T54" fmla="*/ 172 w 706"/>
              <a:gd name="T55" fmla="*/ 217 h 977"/>
              <a:gd name="T56" fmla="*/ 208 w 706"/>
              <a:gd name="T57" fmla="*/ 244 h 977"/>
              <a:gd name="T58" fmla="*/ 497 w 706"/>
              <a:gd name="T59" fmla="*/ 244 h 977"/>
              <a:gd name="T60" fmla="*/ 533 w 706"/>
              <a:gd name="T61" fmla="*/ 217 h 977"/>
              <a:gd name="T62" fmla="*/ 533 w 706"/>
              <a:gd name="T63" fmla="*/ 163 h 977"/>
              <a:gd name="T64" fmla="*/ 561 w 706"/>
              <a:gd name="T65" fmla="*/ 163 h 977"/>
              <a:gd name="T66" fmla="*/ 561 w 706"/>
              <a:gd name="T67" fmla="*/ 822 h 977"/>
              <a:gd name="T68" fmla="*/ 145 w 706"/>
              <a:gd name="T69" fmla="*/ 822 h 977"/>
              <a:gd name="T70" fmla="*/ 145 w 706"/>
              <a:gd name="T71" fmla="*/ 163 h 977"/>
              <a:gd name="T72" fmla="*/ 651 w 706"/>
              <a:gd name="T73" fmla="*/ 922 h 977"/>
              <a:gd name="T74" fmla="*/ 651 w 706"/>
              <a:gd name="T75" fmla="*/ 922 h 977"/>
              <a:gd name="T76" fmla="*/ 55 w 706"/>
              <a:gd name="T77" fmla="*/ 922 h 977"/>
              <a:gd name="T78" fmla="*/ 55 w 706"/>
              <a:gd name="T79" fmla="*/ 163 h 977"/>
              <a:gd name="T80" fmla="*/ 91 w 706"/>
              <a:gd name="T81" fmla="*/ 163 h 977"/>
              <a:gd name="T82" fmla="*/ 91 w 706"/>
              <a:gd name="T83" fmla="*/ 850 h 977"/>
              <a:gd name="T84" fmla="*/ 118 w 706"/>
              <a:gd name="T85" fmla="*/ 877 h 977"/>
              <a:gd name="T86" fmla="*/ 587 w 706"/>
              <a:gd name="T87" fmla="*/ 877 h 977"/>
              <a:gd name="T88" fmla="*/ 615 w 706"/>
              <a:gd name="T89" fmla="*/ 850 h 977"/>
              <a:gd name="T90" fmla="*/ 615 w 706"/>
              <a:gd name="T91" fmla="*/ 163 h 977"/>
              <a:gd name="T92" fmla="*/ 651 w 706"/>
              <a:gd name="T93" fmla="*/ 163 h 977"/>
              <a:gd name="T94" fmla="*/ 651 w 706"/>
              <a:gd name="T95" fmla="*/ 922 h 9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706" h="977">
                <a:moveTo>
                  <a:pt x="669" y="108"/>
                </a:moveTo>
                <a:lnTo>
                  <a:pt x="669" y="108"/>
                </a:lnTo>
                <a:cubicBezTo>
                  <a:pt x="524" y="108"/>
                  <a:pt x="524" y="108"/>
                  <a:pt x="524" y="108"/>
                </a:cubicBezTo>
                <a:cubicBezTo>
                  <a:pt x="506" y="82"/>
                  <a:pt x="488" y="54"/>
                  <a:pt x="461" y="36"/>
                </a:cubicBezTo>
                <a:cubicBezTo>
                  <a:pt x="425" y="18"/>
                  <a:pt x="389" y="0"/>
                  <a:pt x="353" y="0"/>
                </a:cubicBezTo>
                <a:cubicBezTo>
                  <a:pt x="317" y="0"/>
                  <a:pt x="280" y="18"/>
                  <a:pt x="244" y="36"/>
                </a:cubicBezTo>
                <a:cubicBezTo>
                  <a:pt x="217" y="54"/>
                  <a:pt x="199" y="82"/>
                  <a:pt x="181" y="108"/>
                </a:cubicBezTo>
                <a:cubicBezTo>
                  <a:pt x="36" y="108"/>
                  <a:pt x="36" y="108"/>
                  <a:pt x="36" y="108"/>
                </a:cubicBezTo>
                <a:cubicBezTo>
                  <a:pt x="18" y="108"/>
                  <a:pt x="0" y="127"/>
                  <a:pt x="0" y="154"/>
                </a:cubicBezTo>
                <a:cubicBezTo>
                  <a:pt x="0" y="949"/>
                  <a:pt x="0" y="949"/>
                  <a:pt x="0" y="949"/>
                </a:cubicBezTo>
                <a:cubicBezTo>
                  <a:pt x="0" y="967"/>
                  <a:pt x="9" y="976"/>
                  <a:pt x="27" y="976"/>
                </a:cubicBezTo>
                <a:cubicBezTo>
                  <a:pt x="678" y="976"/>
                  <a:pt x="678" y="976"/>
                  <a:pt x="678" y="976"/>
                </a:cubicBezTo>
                <a:cubicBezTo>
                  <a:pt x="696" y="976"/>
                  <a:pt x="705" y="967"/>
                  <a:pt x="705" y="949"/>
                </a:cubicBezTo>
                <a:cubicBezTo>
                  <a:pt x="705" y="154"/>
                  <a:pt x="705" y="154"/>
                  <a:pt x="705" y="154"/>
                </a:cubicBezTo>
                <a:cubicBezTo>
                  <a:pt x="705" y="127"/>
                  <a:pt x="687" y="108"/>
                  <a:pt x="669" y="108"/>
                </a:cubicBezTo>
                <a:close/>
                <a:moveTo>
                  <a:pt x="226" y="136"/>
                </a:moveTo>
                <a:lnTo>
                  <a:pt x="226" y="136"/>
                </a:lnTo>
                <a:cubicBezTo>
                  <a:pt x="235" y="117"/>
                  <a:pt x="253" y="100"/>
                  <a:pt x="271" y="82"/>
                </a:cubicBezTo>
                <a:cubicBezTo>
                  <a:pt x="298" y="72"/>
                  <a:pt x="326" y="63"/>
                  <a:pt x="353" y="63"/>
                </a:cubicBezTo>
                <a:cubicBezTo>
                  <a:pt x="380" y="63"/>
                  <a:pt x="407" y="72"/>
                  <a:pt x="425" y="82"/>
                </a:cubicBezTo>
                <a:cubicBezTo>
                  <a:pt x="452" y="100"/>
                  <a:pt x="461" y="117"/>
                  <a:pt x="479" y="136"/>
                </a:cubicBezTo>
                <a:cubicBezTo>
                  <a:pt x="479" y="190"/>
                  <a:pt x="479" y="190"/>
                  <a:pt x="479" y="190"/>
                </a:cubicBezTo>
                <a:cubicBezTo>
                  <a:pt x="226" y="190"/>
                  <a:pt x="226" y="190"/>
                  <a:pt x="226" y="190"/>
                </a:cubicBezTo>
                <a:lnTo>
                  <a:pt x="226" y="136"/>
                </a:lnTo>
                <a:close/>
                <a:moveTo>
                  <a:pt x="145" y="163"/>
                </a:moveTo>
                <a:lnTo>
                  <a:pt x="145" y="163"/>
                </a:lnTo>
                <a:cubicBezTo>
                  <a:pt x="172" y="163"/>
                  <a:pt x="172" y="163"/>
                  <a:pt x="172" y="163"/>
                </a:cubicBezTo>
                <a:cubicBezTo>
                  <a:pt x="172" y="217"/>
                  <a:pt x="172" y="217"/>
                  <a:pt x="172" y="217"/>
                </a:cubicBezTo>
                <a:cubicBezTo>
                  <a:pt x="172" y="235"/>
                  <a:pt x="190" y="244"/>
                  <a:pt x="208" y="244"/>
                </a:cubicBezTo>
                <a:cubicBezTo>
                  <a:pt x="497" y="244"/>
                  <a:pt x="497" y="244"/>
                  <a:pt x="497" y="244"/>
                </a:cubicBezTo>
                <a:cubicBezTo>
                  <a:pt x="515" y="244"/>
                  <a:pt x="533" y="235"/>
                  <a:pt x="533" y="217"/>
                </a:cubicBezTo>
                <a:cubicBezTo>
                  <a:pt x="533" y="163"/>
                  <a:pt x="533" y="163"/>
                  <a:pt x="533" y="163"/>
                </a:cubicBezTo>
                <a:cubicBezTo>
                  <a:pt x="561" y="163"/>
                  <a:pt x="561" y="163"/>
                  <a:pt x="561" y="163"/>
                </a:cubicBezTo>
                <a:cubicBezTo>
                  <a:pt x="561" y="822"/>
                  <a:pt x="561" y="822"/>
                  <a:pt x="561" y="822"/>
                </a:cubicBezTo>
                <a:cubicBezTo>
                  <a:pt x="145" y="822"/>
                  <a:pt x="145" y="822"/>
                  <a:pt x="145" y="822"/>
                </a:cubicBezTo>
                <a:lnTo>
                  <a:pt x="145" y="163"/>
                </a:lnTo>
                <a:close/>
                <a:moveTo>
                  <a:pt x="651" y="922"/>
                </a:moveTo>
                <a:lnTo>
                  <a:pt x="651" y="922"/>
                </a:lnTo>
                <a:cubicBezTo>
                  <a:pt x="55" y="922"/>
                  <a:pt x="55" y="922"/>
                  <a:pt x="55" y="922"/>
                </a:cubicBezTo>
                <a:cubicBezTo>
                  <a:pt x="55" y="163"/>
                  <a:pt x="55" y="163"/>
                  <a:pt x="55" y="163"/>
                </a:cubicBezTo>
                <a:cubicBezTo>
                  <a:pt x="91" y="163"/>
                  <a:pt x="91" y="163"/>
                  <a:pt x="91" y="163"/>
                </a:cubicBezTo>
                <a:cubicBezTo>
                  <a:pt x="91" y="850"/>
                  <a:pt x="91" y="850"/>
                  <a:pt x="91" y="850"/>
                </a:cubicBezTo>
                <a:cubicBezTo>
                  <a:pt x="91" y="867"/>
                  <a:pt x="100" y="877"/>
                  <a:pt x="118" y="877"/>
                </a:cubicBezTo>
                <a:cubicBezTo>
                  <a:pt x="587" y="877"/>
                  <a:pt x="587" y="877"/>
                  <a:pt x="587" y="877"/>
                </a:cubicBezTo>
                <a:cubicBezTo>
                  <a:pt x="606" y="877"/>
                  <a:pt x="615" y="867"/>
                  <a:pt x="615" y="850"/>
                </a:cubicBezTo>
                <a:cubicBezTo>
                  <a:pt x="615" y="163"/>
                  <a:pt x="615" y="163"/>
                  <a:pt x="615" y="163"/>
                </a:cubicBezTo>
                <a:cubicBezTo>
                  <a:pt x="651" y="163"/>
                  <a:pt x="651" y="163"/>
                  <a:pt x="651" y="163"/>
                </a:cubicBezTo>
                <a:lnTo>
                  <a:pt x="651" y="92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99" name="Freeform 271"/>
          <p:cNvSpPr>
            <a:spLocks noChangeArrowheads="1"/>
          </p:cNvSpPr>
          <p:nvPr/>
        </p:nvSpPr>
        <p:spPr bwMode="auto">
          <a:xfrm>
            <a:off x="4530422" y="3990743"/>
            <a:ext cx="124303" cy="27862"/>
          </a:xfrm>
          <a:custGeom>
            <a:avLst/>
            <a:gdLst>
              <a:gd name="T0" fmla="*/ 27 w 254"/>
              <a:gd name="T1" fmla="*/ 55 h 56"/>
              <a:gd name="T2" fmla="*/ 27 w 254"/>
              <a:gd name="T3" fmla="*/ 55 h 56"/>
              <a:gd name="T4" fmla="*/ 226 w 254"/>
              <a:gd name="T5" fmla="*/ 55 h 56"/>
              <a:gd name="T6" fmla="*/ 253 w 254"/>
              <a:gd name="T7" fmla="*/ 28 h 56"/>
              <a:gd name="T8" fmla="*/ 226 w 254"/>
              <a:gd name="T9" fmla="*/ 0 h 56"/>
              <a:gd name="T10" fmla="*/ 27 w 254"/>
              <a:gd name="T11" fmla="*/ 0 h 56"/>
              <a:gd name="T12" fmla="*/ 0 w 254"/>
              <a:gd name="T13" fmla="*/ 28 h 56"/>
              <a:gd name="T14" fmla="*/ 27 w 254"/>
              <a:gd name="T15" fmla="*/ 55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4" h="56">
                <a:moveTo>
                  <a:pt x="27" y="55"/>
                </a:moveTo>
                <a:lnTo>
                  <a:pt x="27" y="55"/>
                </a:lnTo>
                <a:cubicBezTo>
                  <a:pt x="226" y="55"/>
                  <a:pt x="226" y="55"/>
                  <a:pt x="226" y="55"/>
                </a:cubicBezTo>
                <a:cubicBezTo>
                  <a:pt x="244" y="55"/>
                  <a:pt x="253" y="45"/>
                  <a:pt x="253" y="28"/>
                </a:cubicBezTo>
                <a:cubicBezTo>
                  <a:pt x="253" y="9"/>
                  <a:pt x="244" y="0"/>
                  <a:pt x="226" y="0"/>
                </a:cubicBezTo>
                <a:cubicBezTo>
                  <a:pt x="27" y="0"/>
                  <a:pt x="27" y="0"/>
                  <a:pt x="27" y="0"/>
                </a:cubicBezTo>
                <a:cubicBezTo>
                  <a:pt x="9" y="0"/>
                  <a:pt x="0" y="9"/>
                  <a:pt x="0" y="28"/>
                </a:cubicBezTo>
                <a:cubicBezTo>
                  <a:pt x="0" y="45"/>
                  <a:pt x="9" y="55"/>
                  <a:pt x="27" y="55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300" name="Freeform 272"/>
          <p:cNvSpPr>
            <a:spLocks noChangeArrowheads="1"/>
          </p:cNvSpPr>
          <p:nvPr/>
        </p:nvSpPr>
        <p:spPr bwMode="auto">
          <a:xfrm>
            <a:off x="4530422" y="4065754"/>
            <a:ext cx="124303" cy="25718"/>
          </a:xfrm>
          <a:custGeom>
            <a:avLst/>
            <a:gdLst>
              <a:gd name="T0" fmla="*/ 27 w 254"/>
              <a:gd name="T1" fmla="*/ 54 h 55"/>
              <a:gd name="T2" fmla="*/ 27 w 254"/>
              <a:gd name="T3" fmla="*/ 54 h 55"/>
              <a:gd name="T4" fmla="*/ 226 w 254"/>
              <a:gd name="T5" fmla="*/ 54 h 55"/>
              <a:gd name="T6" fmla="*/ 253 w 254"/>
              <a:gd name="T7" fmla="*/ 27 h 55"/>
              <a:gd name="T8" fmla="*/ 226 w 254"/>
              <a:gd name="T9" fmla="*/ 0 h 55"/>
              <a:gd name="T10" fmla="*/ 27 w 254"/>
              <a:gd name="T11" fmla="*/ 0 h 55"/>
              <a:gd name="T12" fmla="*/ 0 w 254"/>
              <a:gd name="T13" fmla="*/ 27 h 55"/>
              <a:gd name="T14" fmla="*/ 27 w 254"/>
              <a:gd name="T15" fmla="*/ 54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4" h="55">
                <a:moveTo>
                  <a:pt x="27" y="54"/>
                </a:moveTo>
                <a:lnTo>
                  <a:pt x="27" y="54"/>
                </a:lnTo>
                <a:cubicBezTo>
                  <a:pt x="226" y="54"/>
                  <a:pt x="226" y="54"/>
                  <a:pt x="226" y="54"/>
                </a:cubicBezTo>
                <a:cubicBezTo>
                  <a:pt x="244" y="54"/>
                  <a:pt x="253" y="45"/>
                  <a:pt x="253" y="27"/>
                </a:cubicBezTo>
                <a:cubicBezTo>
                  <a:pt x="253" y="9"/>
                  <a:pt x="244" y="0"/>
                  <a:pt x="226" y="0"/>
                </a:cubicBezTo>
                <a:cubicBezTo>
                  <a:pt x="27" y="0"/>
                  <a:pt x="27" y="0"/>
                  <a:pt x="27" y="0"/>
                </a:cubicBezTo>
                <a:cubicBezTo>
                  <a:pt x="9" y="0"/>
                  <a:pt x="0" y="9"/>
                  <a:pt x="0" y="27"/>
                </a:cubicBezTo>
                <a:cubicBezTo>
                  <a:pt x="0" y="45"/>
                  <a:pt x="9" y="54"/>
                  <a:pt x="27" y="54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301" name="Freeform 273"/>
          <p:cNvSpPr>
            <a:spLocks noChangeArrowheads="1"/>
          </p:cNvSpPr>
          <p:nvPr/>
        </p:nvSpPr>
        <p:spPr bwMode="auto">
          <a:xfrm>
            <a:off x="4530422" y="4140764"/>
            <a:ext cx="124303" cy="25718"/>
          </a:xfrm>
          <a:custGeom>
            <a:avLst/>
            <a:gdLst>
              <a:gd name="T0" fmla="*/ 27 w 254"/>
              <a:gd name="T1" fmla="*/ 54 h 55"/>
              <a:gd name="T2" fmla="*/ 27 w 254"/>
              <a:gd name="T3" fmla="*/ 54 h 55"/>
              <a:gd name="T4" fmla="*/ 226 w 254"/>
              <a:gd name="T5" fmla="*/ 54 h 55"/>
              <a:gd name="T6" fmla="*/ 253 w 254"/>
              <a:gd name="T7" fmla="*/ 27 h 55"/>
              <a:gd name="T8" fmla="*/ 226 w 254"/>
              <a:gd name="T9" fmla="*/ 0 h 55"/>
              <a:gd name="T10" fmla="*/ 27 w 254"/>
              <a:gd name="T11" fmla="*/ 0 h 55"/>
              <a:gd name="T12" fmla="*/ 0 w 254"/>
              <a:gd name="T13" fmla="*/ 27 h 55"/>
              <a:gd name="T14" fmla="*/ 27 w 254"/>
              <a:gd name="T15" fmla="*/ 54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4" h="55">
                <a:moveTo>
                  <a:pt x="27" y="54"/>
                </a:moveTo>
                <a:lnTo>
                  <a:pt x="27" y="54"/>
                </a:lnTo>
                <a:cubicBezTo>
                  <a:pt x="226" y="54"/>
                  <a:pt x="226" y="54"/>
                  <a:pt x="226" y="54"/>
                </a:cubicBezTo>
                <a:cubicBezTo>
                  <a:pt x="244" y="54"/>
                  <a:pt x="253" y="45"/>
                  <a:pt x="253" y="27"/>
                </a:cubicBezTo>
                <a:cubicBezTo>
                  <a:pt x="253" y="9"/>
                  <a:pt x="244" y="0"/>
                  <a:pt x="226" y="0"/>
                </a:cubicBezTo>
                <a:cubicBezTo>
                  <a:pt x="27" y="0"/>
                  <a:pt x="27" y="0"/>
                  <a:pt x="27" y="0"/>
                </a:cubicBezTo>
                <a:cubicBezTo>
                  <a:pt x="9" y="0"/>
                  <a:pt x="0" y="9"/>
                  <a:pt x="0" y="27"/>
                </a:cubicBezTo>
                <a:cubicBezTo>
                  <a:pt x="0" y="45"/>
                  <a:pt x="9" y="54"/>
                  <a:pt x="27" y="54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302" name="Freeform 274"/>
          <p:cNvSpPr>
            <a:spLocks noChangeArrowheads="1"/>
          </p:cNvSpPr>
          <p:nvPr/>
        </p:nvSpPr>
        <p:spPr bwMode="auto">
          <a:xfrm>
            <a:off x="7440832" y="5698841"/>
            <a:ext cx="325760" cy="422202"/>
          </a:xfrm>
          <a:custGeom>
            <a:avLst/>
            <a:gdLst>
              <a:gd name="T0" fmla="*/ 623 w 670"/>
              <a:gd name="T1" fmla="*/ 407 h 868"/>
              <a:gd name="T2" fmla="*/ 623 w 670"/>
              <a:gd name="T3" fmla="*/ 407 h 868"/>
              <a:gd name="T4" fmla="*/ 605 w 670"/>
              <a:gd name="T5" fmla="*/ 407 h 868"/>
              <a:gd name="T6" fmla="*/ 605 w 670"/>
              <a:gd name="T7" fmla="*/ 280 h 868"/>
              <a:gd name="T8" fmla="*/ 334 w 670"/>
              <a:gd name="T9" fmla="*/ 0 h 868"/>
              <a:gd name="T10" fmla="*/ 54 w 670"/>
              <a:gd name="T11" fmla="*/ 280 h 868"/>
              <a:gd name="T12" fmla="*/ 63 w 670"/>
              <a:gd name="T13" fmla="*/ 407 h 868"/>
              <a:gd name="T14" fmla="*/ 45 w 670"/>
              <a:gd name="T15" fmla="*/ 407 h 868"/>
              <a:gd name="T16" fmla="*/ 0 w 670"/>
              <a:gd name="T17" fmla="*/ 452 h 868"/>
              <a:gd name="T18" fmla="*/ 0 w 670"/>
              <a:gd name="T19" fmla="*/ 831 h 868"/>
              <a:gd name="T20" fmla="*/ 45 w 670"/>
              <a:gd name="T21" fmla="*/ 867 h 868"/>
              <a:gd name="T22" fmla="*/ 623 w 670"/>
              <a:gd name="T23" fmla="*/ 867 h 868"/>
              <a:gd name="T24" fmla="*/ 669 w 670"/>
              <a:gd name="T25" fmla="*/ 831 h 868"/>
              <a:gd name="T26" fmla="*/ 669 w 670"/>
              <a:gd name="T27" fmla="*/ 452 h 868"/>
              <a:gd name="T28" fmla="*/ 623 w 670"/>
              <a:gd name="T29" fmla="*/ 407 h 868"/>
              <a:gd name="T30" fmla="*/ 117 w 670"/>
              <a:gd name="T31" fmla="*/ 280 h 868"/>
              <a:gd name="T32" fmla="*/ 117 w 670"/>
              <a:gd name="T33" fmla="*/ 280 h 868"/>
              <a:gd name="T34" fmla="*/ 334 w 670"/>
              <a:gd name="T35" fmla="*/ 54 h 868"/>
              <a:gd name="T36" fmla="*/ 551 w 670"/>
              <a:gd name="T37" fmla="*/ 280 h 868"/>
              <a:gd name="T38" fmla="*/ 551 w 670"/>
              <a:gd name="T39" fmla="*/ 407 h 868"/>
              <a:gd name="T40" fmla="*/ 117 w 670"/>
              <a:gd name="T41" fmla="*/ 407 h 868"/>
              <a:gd name="T42" fmla="*/ 117 w 670"/>
              <a:gd name="T43" fmla="*/ 280 h 868"/>
              <a:gd name="T44" fmla="*/ 614 w 670"/>
              <a:gd name="T45" fmla="*/ 813 h 868"/>
              <a:gd name="T46" fmla="*/ 614 w 670"/>
              <a:gd name="T47" fmla="*/ 813 h 868"/>
              <a:gd name="T48" fmla="*/ 63 w 670"/>
              <a:gd name="T49" fmla="*/ 813 h 868"/>
              <a:gd name="T50" fmla="*/ 63 w 670"/>
              <a:gd name="T51" fmla="*/ 461 h 868"/>
              <a:gd name="T52" fmla="*/ 614 w 670"/>
              <a:gd name="T53" fmla="*/ 461 h 868"/>
              <a:gd name="T54" fmla="*/ 614 w 670"/>
              <a:gd name="T55" fmla="*/ 813 h 8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670" h="868">
                <a:moveTo>
                  <a:pt x="623" y="407"/>
                </a:moveTo>
                <a:lnTo>
                  <a:pt x="623" y="407"/>
                </a:lnTo>
                <a:cubicBezTo>
                  <a:pt x="605" y="407"/>
                  <a:pt x="605" y="407"/>
                  <a:pt x="605" y="407"/>
                </a:cubicBezTo>
                <a:cubicBezTo>
                  <a:pt x="605" y="280"/>
                  <a:pt x="605" y="280"/>
                  <a:pt x="605" y="280"/>
                </a:cubicBezTo>
                <a:cubicBezTo>
                  <a:pt x="605" y="127"/>
                  <a:pt x="488" y="0"/>
                  <a:pt x="334" y="0"/>
                </a:cubicBezTo>
                <a:cubicBezTo>
                  <a:pt x="181" y="0"/>
                  <a:pt x="54" y="127"/>
                  <a:pt x="54" y="280"/>
                </a:cubicBezTo>
                <a:cubicBezTo>
                  <a:pt x="63" y="407"/>
                  <a:pt x="63" y="407"/>
                  <a:pt x="63" y="407"/>
                </a:cubicBezTo>
                <a:cubicBezTo>
                  <a:pt x="45" y="407"/>
                  <a:pt x="45" y="407"/>
                  <a:pt x="45" y="407"/>
                </a:cubicBezTo>
                <a:cubicBezTo>
                  <a:pt x="18" y="407"/>
                  <a:pt x="0" y="425"/>
                  <a:pt x="0" y="452"/>
                </a:cubicBezTo>
                <a:cubicBezTo>
                  <a:pt x="0" y="831"/>
                  <a:pt x="0" y="831"/>
                  <a:pt x="0" y="831"/>
                </a:cubicBezTo>
                <a:cubicBezTo>
                  <a:pt x="0" y="849"/>
                  <a:pt x="18" y="867"/>
                  <a:pt x="45" y="867"/>
                </a:cubicBezTo>
                <a:cubicBezTo>
                  <a:pt x="623" y="867"/>
                  <a:pt x="623" y="867"/>
                  <a:pt x="623" y="867"/>
                </a:cubicBezTo>
                <a:cubicBezTo>
                  <a:pt x="650" y="867"/>
                  <a:pt x="669" y="849"/>
                  <a:pt x="669" y="831"/>
                </a:cubicBezTo>
                <a:cubicBezTo>
                  <a:pt x="669" y="452"/>
                  <a:pt x="669" y="452"/>
                  <a:pt x="669" y="452"/>
                </a:cubicBezTo>
                <a:cubicBezTo>
                  <a:pt x="669" y="425"/>
                  <a:pt x="650" y="407"/>
                  <a:pt x="623" y="407"/>
                </a:cubicBezTo>
                <a:close/>
                <a:moveTo>
                  <a:pt x="117" y="280"/>
                </a:moveTo>
                <a:lnTo>
                  <a:pt x="117" y="280"/>
                </a:lnTo>
                <a:cubicBezTo>
                  <a:pt x="117" y="154"/>
                  <a:pt x="217" y="54"/>
                  <a:pt x="334" y="54"/>
                </a:cubicBezTo>
                <a:cubicBezTo>
                  <a:pt x="452" y="54"/>
                  <a:pt x="551" y="154"/>
                  <a:pt x="551" y="280"/>
                </a:cubicBezTo>
                <a:cubicBezTo>
                  <a:pt x="551" y="407"/>
                  <a:pt x="551" y="407"/>
                  <a:pt x="551" y="407"/>
                </a:cubicBezTo>
                <a:cubicBezTo>
                  <a:pt x="117" y="407"/>
                  <a:pt x="117" y="407"/>
                  <a:pt x="117" y="407"/>
                </a:cubicBezTo>
                <a:lnTo>
                  <a:pt x="117" y="280"/>
                </a:lnTo>
                <a:close/>
                <a:moveTo>
                  <a:pt x="614" y="813"/>
                </a:moveTo>
                <a:lnTo>
                  <a:pt x="614" y="813"/>
                </a:lnTo>
                <a:cubicBezTo>
                  <a:pt x="63" y="813"/>
                  <a:pt x="63" y="813"/>
                  <a:pt x="63" y="813"/>
                </a:cubicBezTo>
                <a:cubicBezTo>
                  <a:pt x="63" y="461"/>
                  <a:pt x="63" y="461"/>
                  <a:pt x="63" y="461"/>
                </a:cubicBezTo>
                <a:cubicBezTo>
                  <a:pt x="614" y="461"/>
                  <a:pt x="614" y="461"/>
                  <a:pt x="614" y="461"/>
                </a:cubicBezTo>
                <a:lnTo>
                  <a:pt x="614" y="81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303" name="Freeform 275"/>
          <p:cNvSpPr>
            <a:spLocks noChangeArrowheads="1"/>
          </p:cNvSpPr>
          <p:nvPr/>
        </p:nvSpPr>
        <p:spPr bwMode="auto">
          <a:xfrm>
            <a:off x="7670151" y="5971022"/>
            <a:ext cx="25718" cy="79298"/>
          </a:xfrm>
          <a:custGeom>
            <a:avLst/>
            <a:gdLst>
              <a:gd name="T0" fmla="*/ 27 w 55"/>
              <a:gd name="T1" fmla="*/ 163 h 164"/>
              <a:gd name="T2" fmla="*/ 27 w 55"/>
              <a:gd name="T3" fmla="*/ 163 h 164"/>
              <a:gd name="T4" fmla="*/ 54 w 55"/>
              <a:gd name="T5" fmla="*/ 127 h 164"/>
              <a:gd name="T6" fmla="*/ 54 w 55"/>
              <a:gd name="T7" fmla="*/ 28 h 164"/>
              <a:gd name="T8" fmla="*/ 27 w 55"/>
              <a:gd name="T9" fmla="*/ 0 h 164"/>
              <a:gd name="T10" fmla="*/ 0 w 55"/>
              <a:gd name="T11" fmla="*/ 28 h 164"/>
              <a:gd name="T12" fmla="*/ 0 w 55"/>
              <a:gd name="T13" fmla="*/ 127 h 164"/>
              <a:gd name="T14" fmla="*/ 27 w 55"/>
              <a:gd name="T15" fmla="*/ 163 h 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5" h="164">
                <a:moveTo>
                  <a:pt x="27" y="163"/>
                </a:moveTo>
                <a:lnTo>
                  <a:pt x="27" y="163"/>
                </a:lnTo>
                <a:cubicBezTo>
                  <a:pt x="45" y="163"/>
                  <a:pt x="54" y="145"/>
                  <a:pt x="54" y="127"/>
                </a:cubicBezTo>
                <a:cubicBezTo>
                  <a:pt x="54" y="28"/>
                  <a:pt x="54" y="28"/>
                  <a:pt x="54" y="28"/>
                </a:cubicBezTo>
                <a:cubicBezTo>
                  <a:pt x="54" y="9"/>
                  <a:pt x="45" y="0"/>
                  <a:pt x="27" y="0"/>
                </a:cubicBezTo>
                <a:cubicBezTo>
                  <a:pt x="18" y="0"/>
                  <a:pt x="0" y="9"/>
                  <a:pt x="0" y="28"/>
                </a:cubicBezTo>
                <a:cubicBezTo>
                  <a:pt x="0" y="127"/>
                  <a:pt x="0" y="127"/>
                  <a:pt x="0" y="127"/>
                </a:cubicBezTo>
                <a:cubicBezTo>
                  <a:pt x="0" y="145"/>
                  <a:pt x="18" y="163"/>
                  <a:pt x="27" y="163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304" name="Freeform 276"/>
          <p:cNvSpPr>
            <a:spLocks noChangeArrowheads="1"/>
          </p:cNvSpPr>
          <p:nvPr/>
        </p:nvSpPr>
        <p:spPr bwMode="auto">
          <a:xfrm>
            <a:off x="5917047" y="2863441"/>
            <a:ext cx="392198" cy="426490"/>
          </a:xfrm>
          <a:custGeom>
            <a:avLst/>
            <a:gdLst>
              <a:gd name="T0" fmla="*/ 623 w 805"/>
              <a:gd name="T1" fmla="*/ 877 h 878"/>
              <a:gd name="T2" fmla="*/ 505 w 805"/>
              <a:gd name="T3" fmla="*/ 859 h 878"/>
              <a:gd name="T4" fmla="*/ 460 w 805"/>
              <a:gd name="T5" fmla="*/ 859 h 878"/>
              <a:gd name="T6" fmla="*/ 199 w 805"/>
              <a:gd name="T7" fmla="*/ 795 h 878"/>
              <a:gd name="T8" fmla="*/ 46 w 805"/>
              <a:gd name="T9" fmla="*/ 768 h 878"/>
              <a:gd name="T10" fmla="*/ 55 w 805"/>
              <a:gd name="T11" fmla="*/ 398 h 878"/>
              <a:gd name="T12" fmla="*/ 217 w 805"/>
              <a:gd name="T13" fmla="*/ 389 h 878"/>
              <a:gd name="T14" fmla="*/ 335 w 805"/>
              <a:gd name="T15" fmla="*/ 235 h 878"/>
              <a:gd name="T16" fmla="*/ 317 w 805"/>
              <a:gd name="T17" fmla="*/ 91 h 878"/>
              <a:gd name="T18" fmla="*/ 451 w 805"/>
              <a:gd name="T19" fmla="*/ 28 h 878"/>
              <a:gd name="T20" fmla="*/ 533 w 805"/>
              <a:gd name="T21" fmla="*/ 244 h 878"/>
              <a:gd name="T22" fmla="*/ 533 w 805"/>
              <a:gd name="T23" fmla="*/ 317 h 878"/>
              <a:gd name="T24" fmla="*/ 732 w 805"/>
              <a:gd name="T25" fmla="*/ 344 h 878"/>
              <a:gd name="T26" fmla="*/ 777 w 805"/>
              <a:gd name="T27" fmla="*/ 497 h 878"/>
              <a:gd name="T28" fmla="*/ 768 w 805"/>
              <a:gd name="T29" fmla="*/ 633 h 878"/>
              <a:gd name="T30" fmla="*/ 732 w 805"/>
              <a:gd name="T31" fmla="*/ 759 h 878"/>
              <a:gd name="T32" fmla="*/ 704 w 805"/>
              <a:gd name="T33" fmla="*/ 850 h 878"/>
              <a:gd name="T34" fmla="*/ 479 w 805"/>
              <a:gd name="T35" fmla="*/ 804 h 878"/>
              <a:gd name="T36" fmla="*/ 515 w 805"/>
              <a:gd name="T37" fmla="*/ 804 h 878"/>
              <a:gd name="T38" fmla="*/ 659 w 805"/>
              <a:gd name="T39" fmla="*/ 813 h 878"/>
              <a:gd name="T40" fmla="*/ 668 w 805"/>
              <a:gd name="T41" fmla="*/ 759 h 878"/>
              <a:gd name="T42" fmla="*/ 686 w 805"/>
              <a:gd name="T43" fmla="*/ 714 h 878"/>
              <a:gd name="T44" fmla="*/ 704 w 805"/>
              <a:gd name="T45" fmla="*/ 642 h 878"/>
              <a:gd name="T46" fmla="*/ 722 w 805"/>
              <a:gd name="T47" fmla="*/ 597 h 878"/>
              <a:gd name="T48" fmla="*/ 749 w 805"/>
              <a:gd name="T49" fmla="*/ 560 h 878"/>
              <a:gd name="T50" fmla="*/ 704 w 805"/>
              <a:gd name="T51" fmla="*/ 497 h 878"/>
              <a:gd name="T52" fmla="*/ 740 w 805"/>
              <a:gd name="T53" fmla="*/ 443 h 878"/>
              <a:gd name="T54" fmla="*/ 641 w 805"/>
              <a:gd name="T55" fmla="*/ 398 h 878"/>
              <a:gd name="T56" fmla="*/ 479 w 805"/>
              <a:gd name="T57" fmla="*/ 235 h 878"/>
              <a:gd name="T58" fmla="*/ 388 w 805"/>
              <a:gd name="T59" fmla="*/ 64 h 878"/>
              <a:gd name="T60" fmla="*/ 370 w 805"/>
              <a:gd name="T61" fmla="*/ 91 h 878"/>
              <a:gd name="T62" fmla="*/ 317 w 805"/>
              <a:gd name="T63" fmla="*/ 362 h 878"/>
              <a:gd name="T64" fmla="*/ 226 w 805"/>
              <a:gd name="T65" fmla="*/ 443 h 878"/>
              <a:gd name="T66" fmla="*/ 100 w 805"/>
              <a:gd name="T67" fmla="*/ 434 h 878"/>
              <a:gd name="T68" fmla="*/ 91 w 805"/>
              <a:gd name="T69" fmla="*/ 732 h 878"/>
              <a:gd name="T70" fmla="*/ 181 w 805"/>
              <a:gd name="T71" fmla="*/ 741 h 878"/>
              <a:gd name="T72" fmla="*/ 263 w 805"/>
              <a:gd name="T73" fmla="*/ 723 h 878"/>
              <a:gd name="T74" fmla="*/ 397 w 805"/>
              <a:gd name="T75" fmla="*/ 787 h 878"/>
              <a:gd name="T76" fmla="*/ 479 w 805"/>
              <a:gd name="T77" fmla="*/ 804 h 878"/>
              <a:gd name="T78" fmla="*/ 370 w 805"/>
              <a:gd name="T79" fmla="*/ 82 h 8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805" h="878">
                <a:moveTo>
                  <a:pt x="623" y="877"/>
                </a:moveTo>
                <a:lnTo>
                  <a:pt x="623" y="877"/>
                </a:lnTo>
                <a:cubicBezTo>
                  <a:pt x="614" y="877"/>
                  <a:pt x="605" y="877"/>
                  <a:pt x="596" y="877"/>
                </a:cubicBezTo>
                <a:cubicBezTo>
                  <a:pt x="560" y="877"/>
                  <a:pt x="524" y="868"/>
                  <a:pt x="505" y="859"/>
                </a:cubicBezTo>
                <a:cubicBezTo>
                  <a:pt x="496" y="859"/>
                  <a:pt x="487" y="859"/>
                  <a:pt x="469" y="859"/>
                </a:cubicBezTo>
                <a:cubicBezTo>
                  <a:pt x="469" y="859"/>
                  <a:pt x="469" y="859"/>
                  <a:pt x="460" y="859"/>
                </a:cubicBezTo>
                <a:cubicBezTo>
                  <a:pt x="415" y="859"/>
                  <a:pt x="335" y="832"/>
                  <a:pt x="272" y="777"/>
                </a:cubicBezTo>
                <a:cubicBezTo>
                  <a:pt x="253" y="787"/>
                  <a:pt x="208" y="795"/>
                  <a:pt x="199" y="795"/>
                </a:cubicBezTo>
                <a:cubicBezTo>
                  <a:pt x="190" y="795"/>
                  <a:pt x="172" y="804"/>
                  <a:pt x="172" y="804"/>
                </a:cubicBezTo>
                <a:cubicBezTo>
                  <a:pt x="127" y="813"/>
                  <a:pt x="73" y="804"/>
                  <a:pt x="46" y="768"/>
                </a:cubicBezTo>
                <a:cubicBezTo>
                  <a:pt x="19" y="732"/>
                  <a:pt x="0" y="669"/>
                  <a:pt x="0" y="597"/>
                </a:cubicBezTo>
                <a:cubicBezTo>
                  <a:pt x="0" y="488"/>
                  <a:pt x="28" y="425"/>
                  <a:pt x="55" y="398"/>
                </a:cubicBezTo>
                <a:cubicBezTo>
                  <a:pt x="73" y="380"/>
                  <a:pt x="91" y="380"/>
                  <a:pt x="109" y="380"/>
                </a:cubicBezTo>
                <a:cubicBezTo>
                  <a:pt x="217" y="389"/>
                  <a:pt x="217" y="389"/>
                  <a:pt x="217" y="389"/>
                </a:cubicBezTo>
                <a:cubicBezTo>
                  <a:pt x="226" y="371"/>
                  <a:pt x="253" y="353"/>
                  <a:pt x="272" y="326"/>
                </a:cubicBezTo>
                <a:cubicBezTo>
                  <a:pt x="335" y="253"/>
                  <a:pt x="335" y="235"/>
                  <a:pt x="335" y="235"/>
                </a:cubicBezTo>
                <a:cubicBezTo>
                  <a:pt x="335" y="145"/>
                  <a:pt x="326" y="127"/>
                  <a:pt x="317" y="118"/>
                </a:cubicBezTo>
                <a:cubicBezTo>
                  <a:pt x="317" y="109"/>
                  <a:pt x="317" y="100"/>
                  <a:pt x="317" y="91"/>
                </a:cubicBezTo>
                <a:cubicBezTo>
                  <a:pt x="308" y="64"/>
                  <a:pt x="326" y="28"/>
                  <a:pt x="361" y="18"/>
                </a:cubicBezTo>
                <a:cubicBezTo>
                  <a:pt x="388" y="0"/>
                  <a:pt x="424" y="9"/>
                  <a:pt x="451" y="28"/>
                </a:cubicBezTo>
                <a:cubicBezTo>
                  <a:pt x="479" y="45"/>
                  <a:pt x="505" y="73"/>
                  <a:pt x="533" y="118"/>
                </a:cubicBezTo>
                <a:cubicBezTo>
                  <a:pt x="542" y="154"/>
                  <a:pt x="542" y="199"/>
                  <a:pt x="533" y="244"/>
                </a:cubicBezTo>
                <a:cubicBezTo>
                  <a:pt x="533" y="262"/>
                  <a:pt x="524" y="281"/>
                  <a:pt x="524" y="290"/>
                </a:cubicBezTo>
                <a:cubicBezTo>
                  <a:pt x="524" y="307"/>
                  <a:pt x="533" y="307"/>
                  <a:pt x="533" y="317"/>
                </a:cubicBezTo>
                <a:cubicBezTo>
                  <a:pt x="569" y="335"/>
                  <a:pt x="596" y="335"/>
                  <a:pt x="641" y="344"/>
                </a:cubicBezTo>
                <a:cubicBezTo>
                  <a:pt x="668" y="344"/>
                  <a:pt x="695" y="344"/>
                  <a:pt x="732" y="344"/>
                </a:cubicBezTo>
                <a:cubicBezTo>
                  <a:pt x="777" y="353"/>
                  <a:pt x="804" y="389"/>
                  <a:pt x="795" y="452"/>
                </a:cubicBezTo>
                <a:cubicBezTo>
                  <a:pt x="795" y="470"/>
                  <a:pt x="786" y="488"/>
                  <a:pt x="777" y="497"/>
                </a:cubicBezTo>
                <a:cubicBezTo>
                  <a:pt x="795" y="515"/>
                  <a:pt x="804" y="534"/>
                  <a:pt x="804" y="560"/>
                </a:cubicBezTo>
                <a:cubicBezTo>
                  <a:pt x="804" y="597"/>
                  <a:pt x="786" y="624"/>
                  <a:pt x="768" y="633"/>
                </a:cubicBezTo>
                <a:cubicBezTo>
                  <a:pt x="777" y="651"/>
                  <a:pt x="786" y="678"/>
                  <a:pt x="777" y="705"/>
                </a:cubicBezTo>
                <a:cubicBezTo>
                  <a:pt x="768" y="732"/>
                  <a:pt x="758" y="750"/>
                  <a:pt x="732" y="759"/>
                </a:cubicBezTo>
                <a:lnTo>
                  <a:pt x="732" y="768"/>
                </a:lnTo>
                <a:cubicBezTo>
                  <a:pt x="740" y="795"/>
                  <a:pt x="722" y="832"/>
                  <a:pt x="704" y="850"/>
                </a:cubicBezTo>
                <a:cubicBezTo>
                  <a:pt x="686" y="868"/>
                  <a:pt x="659" y="877"/>
                  <a:pt x="623" y="877"/>
                </a:cubicBezTo>
                <a:close/>
                <a:moveTo>
                  <a:pt x="479" y="804"/>
                </a:moveTo>
                <a:lnTo>
                  <a:pt x="479" y="804"/>
                </a:lnTo>
                <a:cubicBezTo>
                  <a:pt x="496" y="804"/>
                  <a:pt x="505" y="804"/>
                  <a:pt x="515" y="804"/>
                </a:cubicBezTo>
                <a:cubicBezTo>
                  <a:pt x="542" y="813"/>
                  <a:pt x="569" y="813"/>
                  <a:pt x="605" y="823"/>
                </a:cubicBezTo>
                <a:cubicBezTo>
                  <a:pt x="650" y="823"/>
                  <a:pt x="659" y="813"/>
                  <a:pt x="659" y="813"/>
                </a:cubicBezTo>
                <a:cubicBezTo>
                  <a:pt x="677" y="804"/>
                  <a:pt x="677" y="787"/>
                  <a:pt x="677" y="777"/>
                </a:cubicBezTo>
                <a:cubicBezTo>
                  <a:pt x="677" y="768"/>
                  <a:pt x="668" y="759"/>
                  <a:pt x="668" y="759"/>
                </a:cubicBezTo>
                <a:cubicBezTo>
                  <a:pt x="659" y="750"/>
                  <a:pt x="659" y="741"/>
                  <a:pt x="659" y="732"/>
                </a:cubicBezTo>
                <a:cubicBezTo>
                  <a:pt x="668" y="723"/>
                  <a:pt x="677" y="714"/>
                  <a:pt x="686" y="714"/>
                </a:cubicBezTo>
                <a:cubicBezTo>
                  <a:pt x="704" y="705"/>
                  <a:pt x="722" y="696"/>
                  <a:pt x="722" y="687"/>
                </a:cubicBezTo>
                <a:cubicBezTo>
                  <a:pt x="732" y="678"/>
                  <a:pt x="713" y="651"/>
                  <a:pt x="704" y="642"/>
                </a:cubicBezTo>
                <a:cubicBezTo>
                  <a:pt x="695" y="642"/>
                  <a:pt x="695" y="624"/>
                  <a:pt x="695" y="615"/>
                </a:cubicBezTo>
                <a:cubicBezTo>
                  <a:pt x="704" y="606"/>
                  <a:pt x="704" y="597"/>
                  <a:pt x="722" y="597"/>
                </a:cubicBezTo>
                <a:cubicBezTo>
                  <a:pt x="722" y="597"/>
                  <a:pt x="732" y="597"/>
                  <a:pt x="732" y="588"/>
                </a:cubicBezTo>
                <a:cubicBezTo>
                  <a:pt x="740" y="579"/>
                  <a:pt x="749" y="570"/>
                  <a:pt x="749" y="560"/>
                </a:cubicBezTo>
                <a:cubicBezTo>
                  <a:pt x="749" y="560"/>
                  <a:pt x="749" y="543"/>
                  <a:pt x="713" y="524"/>
                </a:cubicBezTo>
                <a:cubicBezTo>
                  <a:pt x="704" y="524"/>
                  <a:pt x="704" y="506"/>
                  <a:pt x="704" y="497"/>
                </a:cubicBezTo>
                <a:cubicBezTo>
                  <a:pt x="704" y="488"/>
                  <a:pt x="704" y="479"/>
                  <a:pt x="713" y="479"/>
                </a:cubicBezTo>
                <a:cubicBezTo>
                  <a:pt x="722" y="470"/>
                  <a:pt x="740" y="452"/>
                  <a:pt x="740" y="443"/>
                </a:cubicBezTo>
                <a:cubicBezTo>
                  <a:pt x="749" y="407"/>
                  <a:pt x="732" y="407"/>
                  <a:pt x="722" y="398"/>
                </a:cubicBezTo>
                <a:cubicBezTo>
                  <a:pt x="695" y="398"/>
                  <a:pt x="668" y="398"/>
                  <a:pt x="641" y="398"/>
                </a:cubicBezTo>
                <a:cubicBezTo>
                  <a:pt x="596" y="398"/>
                  <a:pt x="542" y="398"/>
                  <a:pt x="496" y="362"/>
                </a:cubicBezTo>
                <a:cubicBezTo>
                  <a:pt x="460" y="335"/>
                  <a:pt x="469" y="290"/>
                  <a:pt x="479" y="235"/>
                </a:cubicBezTo>
                <a:cubicBezTo>
                  <a:pt x="479" y="199"/>
                  <a:pt x="487" y="163"/>
                  <a:pt x="479" y="145"/>
                </a:cubicBezTo>
                <a:cubicBezTo>
                  <a:pt x="451" y="91"/>
                  <a:pt x="415" y="64"/>
                  <a:pt x="388" y="64"/>
                </a:cubicBezTo>
                <a:cubicBezTo>
                  <a:pt x="379" y="64"/>
                  <a:pt x="370" y="73"/>
                  <a:pt x="370" y="82"/>
                </a:cubicBezTo>
                <a:lnTo>
                  <a:pt x="370" y="91"/>
                </a:lnTo>
                <a:cubicBezTo>
                  <a:pt x="379" y="118"/>
                  <a:pt x="388" y="136"/>
                  <a:pt x="388" y="235"/>
                </a:cubicBezTo>
                <a:cubicBezTo>
                  <a:pt x="388" y="253"/>
                  <a:pt x="379" y="281"/>
                  <a:pt x="317" y="362"/>
                </a:cubicBezTo>
                <a:cubicBezTo>
                  <a:pt x="281" y="398"/>
                  <a:pt x="253" y="434"/>
                  <a:pt x="244" y="434"/>
                </a:cubicBezTo>
                <a:cubicBezTo>
                  <a:pt x="244" y="443"/>
                  <a:pt x="235" y="443"/>
                  <a:pt x="226" y="443"/>
                </a:cubicBezTo>
                <a:cubicBezTo>
                  <a:pt x="109" y="434"/>
                  <a:pt x="109" y="434"/>
                  <a:pt x="109" y="434"/>
                </a:cubicBezTo>
                <a:cubicBezTo>
                  <a:pt x="100" y="434"/>
                  <a:pt x="100" y="434"/>
                  <a:pt x="100" y="434"/>
                </a:cubicBezTo>
                <a:cubicBezTo>
                  <a:pt x="82" y="452"/>
                  <a:pt x="55" y="497"/>
                  <a:pt x="55" y="597"/>
                </a:cubicBezTo>
                <a:cubicBezTo>
                  <a:pt x="55" y="651"/>
                  <a:pt x="64" y="705"/>
                  <a:pt x="91" y="732"/>
                </a:cubicBezTo>
                <a:cubicBezTo>
                  <a:pt x="109" y="750"/>
                  <a:pt x="127" y="759"/>
                  <a:pt x="154" y="750"/>
                </a:cubicBezTo>
                <a:cubicBezTo>
                  <a:pt x="163" y="750"/>
                  <a:pt x="172" y="741"/>
                  <a:pt x="181" y="741"/>
                </a:cubicBezTo>
                <a:cubicBezTo>
                  <a:pt x="190" y="741"/>
                  <a:pt x="217" y="732"/>
                  <a:pt x="235" y="732"/>
                </a:cubicBezTo>
                <a:cubicBezTo>
                  <a:pt x="244" y="732"/>
                  <a:pt x="253" y="723"/>
                  <a:pt x="263" y="723"/>
                </a:cubicBezTo>
                <a:cubicBezTo>
                  <a:pt x="272" y="723"/>
                  <a:pt x="290" y="723"/>
                  <a:pt x="299" y="732"/>
                </a:cubicBezTo>
                <a:cubicBezTo>
                  <a:pt x="335" y="759"/>
                  <a:pt x="370" y="777"/>
                  <a:pt x="397" y="787"/>
                </a:cubicBezTo>
                <a:cubicBezTo>
                  <a:pt x="424" y="795"/>
                  <a:pt x="451" y="804"/>
                  <a:pt x="469" y="804"/>
                </a:cubicBezTo>
                <a:lnTo>
                  <a:pt x="479" y="804"/>
                </a:lnTo>
                <a:close/>
                <a:moveTo>
                  <a:pt x="370" y="82"/>
                </a:moveTo>
                <a:lnTo>
                  <a:pt x="370" y="8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305" name="Freeform 277"/>
          <p:cNvSpPr>
            <a:spLocks noChangeArrowheads="1"/>
          </p:cNvSpPr>
          <p:nvPr/>
        </p:nvSpPr>
        <p:spPr bwMode="auto">
          <a:xfrm>
            <a:off x="5807745" y="4614403"/>
            <a:ext cx="280755" cy="280753"/>
          </a:xfrm>
          <a:custGeom>
            <a:avLst/>
            <a:gdLst>
              <a:gd name="T0" fmla="*/ 289 w 579"/>
              <a:gd name="T1" fmla="*/ 578 h 579"/>
              <a:gd name="T2" fmla="*/ 289 w 579"/>
              <a:gd name="T3" fmla="*/ 578 h 579"/>
              <a:gd name="T4" fmla="*/ 0 w 579"/>
              <a:gd name="T5" fmla="*/ 289 h 579"/>
              <a:gd name="T6" fmla="*/ 289 w 579"/>
              <a:gd name="T7" fmla="*/ 0 h 579"/>
              <a:gd name="T8" fmla="*/ 578 w 579"/>
              <a:gd name="T9" fmla="*/ 289 h 579"/>
              <a:gd name="T10" fmla="*/ 289 w 579"/>
              <a:gd name="T11" fmla="*/ 578 h 579"/>
              <a:gd name="T12" fmla="*/ 289 w 579"/>
              <a:gd name="T13" fmla="*/ 99 h 579"/>
              <a:gd name="T14" fmla="*/ 289 w 579"/>
              <a:gd name="T15" fmla="*/ 99 h 579"/>
              <a:gd name="T16" fmla="*/ 99 w 579"/>
              <a:gd name="T17" fmla="*/ 289 h 579"/>
              <a:gd name="T18" fmla="*/ 289 w 579"/>
              <a:gd name="T19" fmla="*/ 469 h 579"/>
              <a:gd name="T20" fmla="*/ 478 w 579"/>
              <a:gd name="T21" fmla="*/ 289 h 579"/>
              <a:gd name="T22" fmla="*/ 289 w 579"/>
              <a:gd name="T23" fmla="*/ 99 h 5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79" h="579">
                <a:moveTo>
                  <a:pt x="289" y="578"/>
                </a:moveTo>
                <a:lnTo>
                  <a:pt x="289" y="578"/>
                </a:lnTo>
                <a:cubicBezTo>
                  <a:pt x="126" y="578"/>
                  <a:pt x="0" y="442"/>
                  <a:pt x="0" y="289"/>
                </a:cubicBezTo>
                <a:cubicBezTo>
                  <a:pt x="0" y="126"/>
                  <a:pt x="126" y="0"/>
                  <a:pt x="289" y="0"/>
                </a:cubicBezTo>
                <a:cubicBezTo>
                  <a:pt x="451" y="0"/>
                  <a:pt x="578" y="126"/>
                  <a:pt x="578" y="289"/>
                </a:cubicBezTo>
                <a:cubicBezTo>
                  <a:pt x="578" y="442"/>
                  <a:pt x="451" y="578"/>
                  <a:pt x="289" y="578"/>
                </a:cubicBezTo>
                <a:close/>
                <a:moveTo>
                  <a:pt x="289" y="99"/>
                </a:moveTo>
                <a:lnTo>
                  <a:pt x="289" y="99"/>
                </a:lnTo>
                <a:cubicBezTo>
                  <a:pt x="180" y="99"/>
                  <a:pt x="99" y="180"/>
                  <a:pt x="99" y="289"/>
                </a:cubicBezTo>
                <a:cubicBezTo>
                  <a:pt x="99" y="388"/>
                  <a:pt x="180" y="469"/>
                  <a:pt x="289" y="469"/>
                </a:cubicBezTo>
                <a:cubicBezTo>
                  <a:pt x="388" y="469"/>
                  <a:pt x="478" y="388"/>
                  <a:pt x="478" y="289"/>
                </a:cubicBezTo>
                <a:cubicBezTo>
                  <a:pt x="478" y="180"/>
                  <a:pt x="388" y="99"/>
                  <a:pt x="289" y="9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306" name="Freeform 278"/>
          <p:cNvSpPr>
            <a:spLocks noChangeArrowheads="1"/>
          </p:cNvSpPr>
          <p:nvPr/>
        </p:nvSpPr>
        <p:spPr bwMode="auto">
          <a:xfrm>
            <a:off x="5711304" y="4923018"/>
            <a:ext cx="473638" cy="267894"/>
          </a:xfrm>
          <a:custGeom>
            <a:avLst/>
            <a:gdLst>
              <a:gd name="T0" fmla="*/ 929 w 976"/>
              <a:gd name="T1" fmla="*/ 551 h 552"/>
              <a:gd name="T2" fmla="*/ 929 w 976"/>
              <a:gd name="T3" fmla="*/ 551 h 552"/>
              <a:gd name="T4" fmla="*/ 45 w 976"/>
              <a:gd name="T5" fmla="*/ 551 h 552"/>
              <a:gd name="T6" fmla="*/ 0 w 976"/>
              <a:gd name="T7" fmla="*/ 497 h 552"/>
              <a:gd name="T8" fmla="*/ 0 w 976"/>
              <a:gd name="T9" fmla="*/ 289 h 552"/>
              <a:gd name="T10" fmla="*/ 90 w 976"/>
              <a:gd name="T11" fmla="*/ 117 h 552"/>
              <a:gd name="T12" fmla="*/ 488 w 976"/>
              <a:gd name="T13" fmla="*/ 0 h 552"/>
              <a:gd name="T14" fmla="*/ 884 w 976"/>
              <a:gd name="T15" fmla="*/ 117 h 552"/>
              <a:gd name="T16" fmla="*/ 975 w 976"/>
              <a:gd name="T17" fmla="*/ 289 h 552"/>
              <a:gd name="T18" fmla="*/ 975 w 976"/>
              <a:gd name="T19" fmla="*/ 497 h 552"/>
              <a:gd name="T20" fmla="*/ 929 w 976"/>
              <a:gd name="T21" fmla="*/ 551 h 552"/>
              <a:gd name="T22" fmla="*/ 99 w 976"/>
              <a:gd name="T23" fmla="*/ 443 h 552"/>
              <a:gd name="T24" fmla="*/ 99 w 976"/>
              <a:gd name="T25" fmla="*/ 443 h 552"/>
              <a:gd name="T26" fmla="*/ 875 w 976"/>
              <a:gd name="T27" fmla="*/ 443 h 552"/>
              <a:gd name="T28" fmla="*/ 875 w 976"/>
              <a:gd name="T29" fmla="*/ 289 h 552"/>
              <a:gd name="T30" fmla="*/ 830 w 976"/>
              <a:gd name="T31" fmla="*/ 199 h 552"/>
              <a:gd name="T32" fmla="*/ 488 w 976"/>
              <a:gd name="T33" fmla="*/ 99 h 552"/>
              <a:gd name="T34" fmla="*/ 144 w 976"/>
              <a:gd name="T35" fmla="*/ 199 h 552"/>
              <a:gd name="T36" fmla="*/ 99 w 976"/>
              <a:gd name="T37" fmla="*/ 289 h 552"/>
              <a:gd name="T38" fmla="*/ 99 w 976"/>
              <a:gd name="T39" fmla="*/ 443 h 5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976" h="552">
                <a:moveTo>
                  <a:pt x="929" y="551"/>
                </a:moveTo>
                <a:lnTo>
                  <a:pt x="929" y="551"/>
                </a:lnTo>
                <a:cubicBezTo>
                  <a:pt x="45" y="551"/>
                  <a:pt x="45" y="551"/>
                  <a:pt x="45" y="551"/>
                </a:cubicBezTo>
                <a:cubicBezTo>
                  <a:pt x="18" y="551"/>
                  <a:pt x="0" y="524"/>
                  <a:pt x="0" y="497"/>
                </a:cubicBezTo>
                <a:cubicBezTo>
                  <a:pt x="0" y="289"/>
                  <a:pt x="0" y="289"/>
                  <a:pt x="0" y="289"/>
                </a:cubicBezTo>
                <a:cubicBezTo>
                  <a:pt x="0" y="226"/>
                  <a:pt x="27" y="153"/>
                  <a:pt x="90" y="117"/>
                </a:cubicBezTo>
                <a:cubicBezTo>
                  <a:pt x="199" y="36"/>
                  <a:pt x="343" y="0"/>
                  <a:pt x="488" y="0"/>
                </a:cubicBezTo>
                <a:cubicBezTo>
                  <a:pt x="632" y="0"/>
                  <a:pt x="777" y="36"/>
                  <a:pt x="884" y="117"/>
                </a:cubicBezTo>
                <a:cubicBezTo>
                  <a:pt x="939" y="163"/>
                  <a:pt x="975" y="226"/>
                  <a:pt x="975" y="289"/>
                </a:cubicBezTo>
                <a:cubicBezTo>
                  <a:pt x="975" y="352"/>
                  <a:pt x="975" y="434"/>
                  <a:pt x="975" y="497"/>
                </a:cubicBezTo>
                <a:cubicBezTo>
                  <a:pt x="975" y="524"/>
                  <a:pt x="957" y="551"/>
                  <a:pt x="929" y="551"/>
                </a:cubicBezTo>
                <a:close/>
                <a:moveTo>
                  <a:pt x="99" y="443"/>
                </a:moveTo>
                <a:lnTo>
                  <a:pt x="99" y="443"/>
                </a:lnTo>
                <a:cubicBezTo>
                  <a:pt x="875" y="443"/>
                  <a:pt x="875" y="443"/>
                  <a:pt x="875" y="443"/>
                </a:cubicBezTo>
                <a:cubicBezTo>
                  <a:pt x="875" y="388"/>
                  <a:pt x="875" y="334"/>
                  <a:pt x="875" y="289"/>
                </a:cubicBezTo>
                <a:cubicBezTo>
                  <a:pt x="875" y="253"/>
                  <a:pt x="857" y="226"/>
                  <a:pt x="830" y="199"/>
                </a:cubicBezTo>
                <a:cubicBezTo>
                  <a:pt x="732" y="135"/>
                  <a:pt x="614" y="99"/>
                  <a:pt x="488" y="99"/>
                </a:cubicBezTo>
                <a:cubicBezTo>
                  <a:pt x="361" y="99"/>
                  <a:pt x="244" y="135"/>
                  <a:pt x="144" y="199"/>
                </a:cubicBezTo>
                <a:cubicBezTo>
                  <a:pt x="117" y="226"/>
                  <a:pt x="99" y="253"/>
                  <a:pt x="99" y="289"/>
                </a:cubicBezTo>
                <a:lnTo>
                  <a:pt x="99" y="44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307" name="Freeform 279"/>
          <p:cNvSpPr>
            <a:spLocks noChangeArrowheads="1"/>
          </p:cNvSpPr>
          <p:nvPr/>
        </p:nvSpPr>
        <p:spPr bwMode="auto">
          <a:xfrm>
            <a:off x="6133505" y="4663695"/>
            <a:ext cx="233605" cy="237892"/>
          </a:xfrm>
          <a:custGeom>
            <a:avLst/>
            <a:gdLst>
              <a:gd name="T0" fmla="*/ 244 w 480"/>
              <a:gd name="T1" fmla="*/ 488 h 489"/>
              <a:gd name="T2" fmla="*/ 244 w 480"/>
              <a:gd name="T3" fmla="*/ 488 h 489"/>
              <a:gd name="T4" fmla="*/ 0 w 480"/>
              <a:gd name="T5" fmla="*/ 244 h 489"/>
              <a:gd name="T6" fmla="*/ 244 w 480"/>
              <a:gd name="T7" fmla="*/ 0 h 489"/>
              <a:gd name="T8" fmla="*/ 479 w 480"/>
              <a:gd name="T9" fmla="*/ 244 h 489"/>
              <a:gd name="T10" fmla="*/ 244 w 480"/>
              <a:gd name="T11" fmla="*/ 488 h 489"/>
              <a:gd name="T12" fmla="*/ 244 w 480"/>
              <a:gd name="T13" fmla="*/ 99 h 489"/>
              <a:gd name="T14" fmla="*/ 244 w 480"/>
              <a:gd name="T15" fmla="*/ 99 h 489"/>
              <a:gd name="T16" fmla="*/ 100 w 480"/>
              <a:gd name="T17" fmla="*/ 244 h 489"/>
              <a:gd name="T18" fmla="*/ 244 w 480"/>
              <a:gd name="T19" fmla="*/ 379 h 489"/>
              <a:gd name="T20" fmla="*/ 380 w 480"/>
              <a:gd name="T21" fmla="*/ 244 h 489"/>
              <a:gd name="T22" fmla="*/ 244 w 480"/>
              <a:gd name="T23" fmla="*/ 99 h 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80" h="489">
                <a:moveTo>
                  <a:pt x="244" y="488"/>
                </a:moveTo>
                <a:lnTo>
                  <a:pt x="244" y="488"/>
                </a:lnTo>
                <a:cubicBezTo>
                  <a:pt x="109" y="488"/>
                  <a:pt x="0" y="379"/>
                  <a:pt x="0" y="244"/>
                </a:cubicBezTo>
                <a:cubicBezTo>
                  <a:pt x="0" y="108"/>
                  <a:pt x="109" y="0"/>
                  <a:pt x="244" y="0"/>
                </a:cubicBezTo>
                <a:cubicBezTo>
                  <a:pt x="371" y="0"/>
                  <a:pt x="479" y="108"/>
                  <a:pt x="479" y="244"/>
                </a:cubicBezTo>
                <a:cubicBezTo>
                  <a:pt x="479" y="379"/>
                  <a:pt x="371" y="488"/>
                  <a:pt x="244" y="488"/>
                </a:cubicBezTo>
                <a:close/>
                <a:moveTo>
                  <a:pt x="244" y="99"/>
                </a:moveTo>
                <a:lnTo>
                  <a:pt x="244" y="99"/>
                </a:lnTo>
                <a:cubicBezTo>
                  <a:pt x="163" y="99"/>
                  <a:pt x="100" y="162"/>
                  <a:pt x="100" y="244"/>
                </a:cubicBezTo>
                <a:cubicBezTo>
                  <a:pt x="100" y="316"/>
                  <a:pt x="163" y="379"/>
                  <a:pt x="244" y="379"/>
                </a:cubicBezTo>
                <a:cubicBezTo>
                  <a:pt x="316" y="379"/>
                  <a:pt x="380" y="316"/>
                  <a:pt x="380" y="244"/>
                </a:cubicBezTo>
                <a:cubicBezTo>
                  <a:pt x="380" y="162"/>
                  <a:pt x="316" y="99"/>
                  <a:pt x="244" y="9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308" name="Freeform 280"/>
          <p:cNvSpPr>
            <a:spLocks noChangeArrowheads="1"/>
          </p:cNvSpPr>
          <p:nvPr/>
        </p:nvSpPr>
        <p:spPr bwMode="auto">
          <a:xfrm>
            <a:off x="6163509" y="4931590"/>
            <a:ext cx="304329" cy="246463"/>
          </a:xfrm>
          <a:custGeom>
            <a:avLst/>
            <a:gdLst>
              <a:gd name="T0" fmla="*/ 579 w 625"/>
              <a:gd name="T1" fmla="*/ 506 h 507"/>
              <a:gd name="T2" fmla="*/ 579 w 625"/>
              <a:gd name="T3" fmla="*/ 506 h 507"/>
              <a:gd name="T4" fmla="*/ 190 w 625"/>
              <a:gd name="T5" fmla="*/ 506 h 507"/>
              <a:gd name="T6" fmla="*/ 136 w 625"/>
              <a:gd name="T7" fmla="*/ 452 h 507"/>
              <a:gd name="T8" fmla="*/ 190 w 625"/>
              <a:gd name="T9" fmla="*/ 407 h 507"/>
              <a:gd name="T10" fmla="*/ 525 w 625"/>
              <a:gd name="T11" fmla="*/ 407 h 507"/>
              <a:gd name="T12" fmla="*/ 525 w 625"/>
              <a:gd name="T13" fmla="*/ 271 h 507"/>
              <a:gd name="T14" fmla="*/ 488 w 625"/>
              <a:gd name="T15" fmla="*/ 199 h 507"/>
              <a:gd name="T16" fmla="*/ 181 w 625"/>
              <a:gd name="T17" fmla="*/ 108 h 507"/>
              <a:gd name="T18" fmla="*/ 73 w 625"/>
              <a:gd name="T19" fmla="*/ 117 h 507"/>
              <a:gd name="T20" fmla="*/ 10 w 625"/>
              <a:gd name="T21" fmla="*/ 81 h 507"/>
              <a:gd name="T22" fmla="*/ 46 w 625"/>
              <a:gd name="T23" fmla="*/ 18 h 507"/>
              <a:gd name="T24" fmla="*/ 181 w 625"/>
              <a:gd name="T25" fmla="*/ 0 h 507"/>
              <a:gd name="T26" fmla="*/ 543 w 625"/>
              <a:gd name="T27" fmla="*/ 117 h 507"/>
              <a:gd name="T28" fmla="*/ 624 w 625"/>
              <a:gd name="T29" fmla="*/ 271 h 507"/>
              <a:gd name="T30" fmla="*/ 624 w 625"/>
              <a:gd name="T31" fmla="*/ 452 h 507"/>
              <a:gd name="T32" fmla="*/ 579 w 625"/>
              <a:gd name="T33" fmla="*/ 506 h 5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25" h="507">
                <a:moveTo>
                  <a:pt x="579" y="506"/>
                </a:moveTo>
                <a:lnTo>
                  <a:pt x="579" y="506"/>
                </a:lnTo>
                <a:cubicBezTo>
                  <a:pt x="190" y="506"/>
                  <a:pt x="190" y="506"/>
                  <a:pt x="190" y="506"/>
                </a:cubicBezTo>
                <a:cubicBezTo>
                  <a:pt x="163" y="506"/>
                  <a:pt x="136" y="479"/>
                  <a:pt x="136" y="452"/>
                </a:cubicBezTo>
                <a:cubicBezTo>
                  <a:pt x="136" y="425"/>
                  <a:pt x="163" y="407"/>
                  <a:pt x="190" y="407"/>
                </a:cubicBezTo>
                <a:cubicBezTo>
                  <a:pt x="525" y="407"/>
                  <a:pt x="525" y="407"/>
                  <a:pt x="525" y="407"/>
                </a:cubicBezTo>
                <a:cubicBezTo>
                  <a:pt x="525" y="352"/>
                  <a:pt x="525" y="307"/>
                  <a:pt x="525" y="271"/>
                </a:cubicBezTo>
                <a:cubicBezTo>
                  <a:pt x="525" y="244"/>
                  <a:pt x="516" y="217"/>
                  <a:pt x="488" y="199"/>
                </a:cubicBezTo>
                <a:cubicBezTo>
                  <a:pt x="407" y="135"/>
                  <a:pt x="299" y="108"/>
                  <a:pt x="181" y="108"/>
                </a:cubicBezTo>
                <a:cubicBezTo>
                  <a:pt x="145" y="108"/>
                  <a:pt x="109" y="108"/>
                  <a:pt x="73" y="117"/>
                </a:cubicBezTo>
                <a:cubicBezTo>
                  <a:pt x="37" y="126"/>
                  <a:pt x="19" y="108"/>
                  <a:pt x="10" y="81"/>
                </a:cubicBezTo>
                <a:cubicBezTo>
                  <a:pt x="0" y="54"/>
                  <a:pt x="19" y="27"/>
                  <a:pt x="46" y="18"/>
                </a:cubicBezTo>
                <a:cubicBezTo>
                  <a:pt x="91" y="9"/>
                  <a:pt x="136" y="0"/>
                  <a:pt x="181" y="0"/>
                </a:cubicBezTo>
                <a:cubicBezTo>
                  <a:pt x="317" y="0"/>
                  <a:pt x="443" y="45"/>
                  <a:pt x="543" y="117"/>
                </a:cubicBezTo>
                <a:cubicBezTo>
                  <a:pt x="597" y="154"/>
                  <a:pt x="624" y="208"/>
                  <a:pt x="624" y="271"/>
                </a:cubicBezTo>
                <a:cubicBezTo>
                  <a:pt x="624" y="325"/>
                  <a:pt x="624" y="398"/>
                  <a:pt x="624" y="452"/>
                </a:cubicBezTo>
                <a:cubicBezTo>
                  <a:pt x="624" y="479"/>
                  <a:pt x="606" y="506"/>
                  <a:pt x="579" y="506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525" name="CuadroTexto 524"/>
          <p:cNvSpPr txBox="1"/>
          <p:nvPr/>
        </p:nvSpPr>
        <p:spPr>
          <a:xfrm>
            <a:off x="3635713" y="387053"/>
            <a:ext cx="49205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solidFill>
                  <a:schemeClr val="tx2"/>
                </a:solidFill>
                <a:latin typeface="Lato Heavy" charset="0"/>
                <a:ea typeface="Lato Heavy" charset="0"/>
                <a:cs typeface="Lato Heavy" charset="0"/>
              </a:rPr>
              <a:t>Project Management</a:t>
            </a:r>
          </a:p>
        </p:txBody>
      </p:sp>
      <p:sp>
        <p:nvSpPr>
          <p:cNvPr id="526" name="CuadroTexto 525"/>
          <p:cNvSpPr txBox="1"/>
          <p:nvPr/>
        </p:nvSpPr>
        <p:spPr>
          <a:xfrm>
            <a:off x="1227287" y="1144766"/>
            <a:ext cx="973742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>
                <a:latin typeface="Lato Light" charset="0"/>
                <a:ea typeface="Lato Light" charset="0"/>
                <a:cs typeface="Lato Light" charset="0"/>
              </a:rPr>
              <a:t>Marketers must link the price to the real and perceived value of the product, but they also must take into account supply costs, seasonal discounts, and prices used by competitors.</a:t>
            </a:r>
          </a:p>
        </p:txBody>
      </p:sp>
      <p:grpSp>
        <p:nvGrpSpPr>
          <p:cNvPr id="527" name="Agrupar 526"/>
          <p:cNvGrpSpPr/>
          <p:nvPr/>
        </p:nvGrpSpPr>
        <p:grpSpPr>
          <a:xfrm>
            <a:off x="8730918" y="3945194"/>
            <a:ext cx="1188140" cy="528633"/>
            <a:chOff x="10508084" y="4200543"/>
            <a:chExt cx="2376280" cy="1057266"/>
          </a:xfrm>
        </p:grpSpPr>
        <p:sp>
          <p:nvSpPr>
            <p:cNvPr id="528" name="CuadroTexto 527"/>
            <p:cNvSpPr txBox="1"/>
            <p:nvPr/>
          </p:nvSpPr>
          <p:spPr>
            <a:xfrm>
              <a:off x="10529033" y="4200543"/>
              <a:ext cx="155063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b="1" dirty="0">
                  <a:latin typeface="Lato" charset="0"/>
                  <a:ea typeface="Lato" charset="0"/>
                  <a:cs typeface="Lato" charset="0"/>
                </a:rPr>
                <a:t>Your Title</a:t>
              </a:r>
            </a:p>
          </p:txBody>
        </p:sp>
        <p:sp>
          <p:nvSpPr>
            <p:cNvPr id="529" name="Rectángulo 528"/>
            <p:cNvSpPr/>
            <p:nvPr/>
          </p:nvSpPr>
          <p:spPr>
            <a:xfrm>
              <a:off x="10508084" y="4611478"/>
              <a:ext cx="237628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dirty="0">
                  <a:latin typeface="Lato" charset="0"/>
                  <a:ea typeface="Lato" charset="0"/>
                  <a:cs typeface="Lato" charset="0"/>
                </a:rPr>
                <a:t>Refers to a good or </a:t>
              </a:r>
            </a:p>
            <a:p>
              <a:r>
                <a:rPr lang="en-US" sz="900" dirty="0">
                  <a:latin typeface="Lato" charset="0"/>
                  <a:ea typeface="Lato" charset="0"/>
                  <a:cs typeface="Lato" charset="0"/>
                </a:rPr>
                <a:t>service being offered</a:t>
              </a:r>
            </a:p>
          </p:txBody>
        </p:sp>
      </p:grpSp>
      <p:grpSp>
        <p:nvGrpSpPr>
          <p:cNvPr id="530" name="Agrupar 529"/>
          <p:cNvGrpSpPr/>
          <p:nvPr/>
        </p:nvGrpSpPr>
        <p:grpSpPr>
          <a:xfrm>
            <a:off x="8730918" y="5482037"/>
            <a:ext cx="1188140" cy="528633"/>
            <a:chOff x="10508084" y="4200543"/>
            <a:chExt cx="2376280" cy="1057266"/>
          </a:xfrm>
        </p:grpSpPr>
        <p:sp>
          <p:nvSpPr>
            <p:cNvPr id="531" name="CuadroTexto 530"/>
            <p:cNvSpPr txBox="1"/>
            <p:nvPr/>
          </p:nvSpPr>
          <p:spPr>
            <a:xfrm>
              <a:off x="10529033" y="4200543"/>
              <a:ext cx="155063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b="1" dirty="0">
                  <a:latin typeface="Lato" charset="0"/>
                  <a:ea typeface="Lato" charset="0"/>
                  <a:cs typeface="Lato" charset="0"/>
                </a:rPr>
                <a:t>Your Title</a:t>
              </a:r>
            </a:p>
          </p:txBody>
        </p:sp>
        <p:sp>
          <p:nvSpPr>
            <p:cNvPr id="532" name="Rectángulo 531"/>
            <p:cNvSpPr/>
            <p:nvPr/>
          </p:nvSpPr>
          <p:spPr>
            <a:xfrm>
              <a:off x="10508084" y="4611478"/>
              <a:ext cx="237628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dirty="0">
                  <a:latin typeface="Lato" charset="0"/>
                  <a:ea typeface="Lato" charset="0"/>
                  <a:cs typeface="Lato" charset="0"/>
                </a:rPr>
                <a:t>Refers to a good or </a:t>
              </a:r>
            </a:p>
            <a:p>
              <a:r>
                <a:rPr lang="en-US" sz="900" dirty="0">
                  <a:latin typeface="Lato" charset="0"/>
                  <a:ea typeface="Lato" charset="0"/>
                  <a:cs typeface="Lato" charset="0"/>
                </a:rPr>
                <a:t>service being offered</a:t>
              </a:r>
            </a:p>
          </p:txBody>
        </p:sp>
      </p:grpSp>
      <p:grpSp>
        <p:nvGrpSpPr>
          <p:cNvPr id="533" name="Agrupar 532"/>
          <p:cNvGrpSpPr/>
          <p:nvPr/>
        </p:nvGrpSpPr>
        <p:grpSpPr>
          <a:xfrm>
            <a:off x="2110337" y="3928955"/>
            <a:ext cx="1188140" cy="528633"/>
            <a:chOff x="10508084" y="4200543"/>
            <a:chExt cx="2376280" cy="1057266"/>
          </a:xfrm>
        </p:grpSpPr>
        <p:sp>
          <p:nvSpPr>
            <p:cNvPr id="534" name="CuadroTexto 533"/>
            <p:cNvSpPr txBox="1"/>
            <p:nvPr/>
          </p:nvSpPr>
          <p:spPr>
            <a:xfrm>
              <a:off x="11316829" y="4200543"/>
              <a:ext cx="155063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200" b="1" dirty="0">
                  <a:latin typeface="Lato" charset="0"/>
                  <a:ea typeface="Lato" charset="0"/>
                  <a:cs typeface="Lato" charset="0"/>
                </a:rPr>
                <a:t>Your Title</a:t>
              </a:r>
            </a:p>
          </p:txBody>
        </p:sp>
        <p:sp>
          <p:nvSpPr>
            <p:cNvPr id="535" name="Rectángulo 534"/>
            <p:cNvSpPr/>
            <p:nvPr/>
          </p:nvSpPr>
          <p:spPr>
            <a:xfrm>
              <a:off x="10508084" y="4611478"/>
              <a:ext cx="237628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900" dirty="0">
                  <a:latin typeface="Lato" charset="0"/>
                  <a:ea typeface="Lato" charset="0"/>
                  <a:cs typeface="Lato" charset="0"/>
                </a:rPr>
                <a:t>Refers to a good or </a:t>
              </a:r>
            </a:p>
            <a:p>
              <a:pPr algn="r"/>
              <a:r>
                <a:rPr lang="en-US" sz="900" dirty="0">
                  <a:latin typeface="Lato" charset="0"/>
                  <a:ea typeface="Lato" charset="0"/>
                  <a:cs typeface="Lato" charset="0"/>
                </a:rPr>
                <a:t>service being offered</a:t>
              </a:r>
            </a:p>
          </p:txBody>
        </p:sp>
      </p:grpSp>
      <p:grpSp>
        <p:nvGrpSpPr>
          <p:cNvPr id="536" name="Agrupar 535"/>
          <p:cNvGrpSpPr/>
          <p:nvPr/>
        </p:nvGrpSpPr>
        <p:grpSpPr>
          <a:xfrm>
            <a:off x="2127769" y="5482037"/>
            <a:ext cx="1188140" cy="528633"/>
            <a:chOff x="10508084" y="4200543"/>
            <a:chExt cx="2376280" cy="1057266"/>
          </a:xfrm>
        </p:grpSpPr>
        <p:sp>
          <p:nvSpPr>
            <p:cNvPr id="537" name="CuadroTexto 536"/>
            <p:cNvSpPr txBox="1"/>
            <p:nvPr/>
          </p:nvSpPr>
          <p:spPr>
            <a:xfrm>
              <a:off x="11316829" y="4200543"/>
              <a:ext cx="155063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200" b="1" dirty="0">
                  <a:latin typeface="Lato" charset="0"/>
                  <a:ea typeface="Lato" charset="0"/>
                  <a:cs typeface="Lato" charset="0"/>
                </a:rPr>
                <a:t>Your Title</a:t>
              </a:r>
            </a:p>
          </p:txBody>
        </p:sp>
        <p:sp>
          <p:nvSpPr>
            <p:cNvPr id="538" name="Rectángulo 537"/>
            <p:cNvSpPr/>
            <p:nvPr/>
          </p:nvSpPr>
          <p:spPr>
            <a:xfrm>
              <a:off x="10508084" y="4611478"/>
              <a:ext cx="237628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900" dirty="0">
                  <a:latin typeface="Lato" charset="0"/>
                  <a:ea typeface="Lato" charset="0"/>
                  <a:cs typeface="Lato" charset="0"/>
                </a:rPr>
                <a:t>Refers to a good or </a:t>
              </a:r>
            </a:p>
            <a:p>
              <a:pPr algn="r"/>
              <a:r>
                <a:rPr lang="en-US" sz="900" dirty="0">
                  <a:latin typeface="Lato" charset="0"/>
                  <a:ea typeface="Lato" charset="0"/>
                  <a:cs typeface="Lato" charset="0"/>
                </a:rPr>
                <a:t>service being offered</a:t>
              </a:r>
            </a:p>
          </p:txBody>
        </p:sp>
      </p:grpSp>
      <p:grpSp>
        <p:nvGrpSpPr>
          <p:cNvPr id="539" name="Agrupar 538"/>
          <p:cNvGrpSpPr/>
          <p:nvPr/>
        </p:nvGrpSpPr>
        <p:grpSpPr>
          <a:xfrm>
            <a:off x="5505145" y="1973686"/>
            <a:ext cx="1188140" cy="528633"/>
            <a:chOff x="10460584" y="4200543"/>
            <a:chExt cx="2376280" cy="1057266"/>
          </a:xfrm>
        </p:grpSpPr>
        <p:sp>
          <p:nvSpPr>
            <p:cNvPr id="540" name="CuadroTexto 539"/>
            <p:cNvSpPr txBox="1"/>
            <p:nvPr/>
          </p:nvSpPr>
          <p:spPr>
            <a:xfrm>
              <a:off x="10873408" y="4200543"/>
              <a:ext cx="155063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b="1" dirty="0">
                  <a:latin typeface="Lato" charset="0"/>
                  <a:ea typeface="Lato" charset="0"/>
                  <a:cs typeface="Lato" charset="0"/>
                </a:rPr>
                <a:t>Your Title</a:t>
              </a:r>
            </a:p>
          </p:txBody>
        </p:sp>
        <p:sp>
          <p:nvSpPr>
            <p:cNvPr id="541" name="Rectángulo 540"/>
            <p:cNvSpPr/>
            <p:nvPr/>
          </p:nvSpPr>
          <p:spPr>
            <a:xfrm>
              <a:off x="10460584" y="4611478"/>
              <a:ext cx="237628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dirty="0">
                  <a:latin typeface="Lato" charset="0"/>
                  <a:ea typeface="Lato" charset="0"/>
                  <a:cs typeface="Lato" charset="0"/>
                </a:rPr>
                <a:t>Refers to a good or </a:t>
              </a:r>
            </a:p>
            <a:p>
              <a:pPr algn="ctr"/>
              <a:r>
                <a:rPr lang="en-US" sz="900" dirty="0">
                  <a:latin typeface="Lato" charset="0"/>
                  <a:ea typeface="Lato" charset="0"/>
                  <a:cs typeface="Lato" charset="0"/>
                </a:rPr>
                <a:t>service being offered</a:t>
              </a:r>
            </a:p>
          </p:txBody>
        </p:sp>
      </p:grpSp>
      <p:sp>
        <p:nvSpPr>
          <p:cNvPr id="542" name="CuadroTexto 541"/>
          <p:cNvSpPr txBox="1"/>
          <p:nvPr/>
        </p:nvSpPr>
        <p:spPr>
          <a:xfrm>
            <a:off x="6867543" y="5221546"/>
            <a:ext cx="29351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700" b="1">
                <a:solidFill>
                  <a:schemeClr val="bg1"/>
                </a:solidFill>
                <a:latin typeface="Lato Heavy" charset="0"/>
                <a:ea typeface="Lato Heavy" charset="0"/>
                <a:cs typeface="Lato Heavy" charset="0"/>
              </a:rPr>
              <a:t>1</a:t>
            </a:r>
            <a:endParaRPr lang="en-US" sz="2700" b="1" dirty="0">
              <a:solidFill>
                <a:schemeClr val="bg1"/>
              </a:solidFill>
              <a:latin typeface="Lato Heavy" charset="0"/>
              <a:ea typeface="Lato Heavy" charset="0"/>
              <a:cs typeface="Lato Heavy" charset="0"/>
            </a:endParaRPr>
          </a:p>
        </p:txBody>
      </p:sp>
      <p:sp>
        <p:nvSpPr>
          <p:cNvPr id="543" name="CuadroTexto 542"/>
          <p:cNvSpPr txBox="1"/>
          <p:nvPr/>
        </p:nvSpPr>
        <p:spPr>
          <a:xfrm>
            <a:off x="6860461" y="4181259"/>
            <a:ext cx="29351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700" b="1" dirty="0">
                <a:solidFill>
                  <a:schemeClr val="bg1"/>
                </a:solidFill>
                <a:latin typeface="Lato Heavy" charset="0"/>
                <a:ea typeface="Lato Heavy" charset="0"/>
                <a:cs typeface="Lato Heavy" charset="0"/>
              </a:rPr>
              <a:t>2</a:t>
            </a:r>
          </a:p>
        </p:txBody>
      </p:sp>
      <p:sp>
        <p:nvSpPr>
          <p:cNvPr id="544" name="CuadroTexto 543"/>
          <p:cNvSpPr txBox="1"/>
          <p:nvPr/>
        </p:nvSpPr>
        <p:spPr>
          <a:xfrm>
            <a:off x="5951092" y="3665178"/>
            <a:ext cx="29351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700" b="1" dirty="0">
                <a:solidFill>
                  <a:schemeClr val="bg1"/>
                </a:solidFill>
                <a:latin typeface="Lato Heavy" charset="0"/>
                <a:ea typeface="Lato Heavy" charset="0"/>
                <a:cs typeface="Lato Heavy" charset="0"/>
              </a:rPr>
              <a:t>3</a:t>
            </a:r>
          </a:p>
        </p:txBody>
      </p:sp>
      <p:sp>
        <p:nvSpPr>
          <p:cNvPr id="545" name="CuadroTexto 544"/>
          <p:cNvSpPr txBox="1"/>
          <p:nvPr/>
        </p:nvSpPr>
        <p:spPr>
          <a:xfrm>
            <a:off x="5041705" y="4180916"/>
            <a:ext cx="29351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700" b="1" dirty="0">
                <a:solidFill>
                  <a:schemeClr val="bg1"/>
                </a:solidFill>
                <a:latin typeface="Lato Heavy" charset="0"/>
                <a:ea typeface="Lato Heavy" charset="0"/>
                <a:cs typeface="Lato Heavy" charset="0"/>
              </a:rPr>
              <a:t>4</a:t>
            </a:r>
          </a:p>
        </p:txBody>
      </p:sp>
      <p:sp>
        <p:nvSpPr>
          <p:cNvPr id="546" name="CuadroTexto 545"/>
          <p:cNvSpPr txBox="1"/>
          <p:nvPr/>
        </p:nvSpPr>
        <p:spPr>
          <a:xfrm>
            <a:off x="5053580" y="5265568"/>
            <a:ext cx="29351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700" b="1" dirty="0">
                <a:solidFill>
                  <a:schemeClr val="bg1"/>
                </a:solidFill>
                <a:latin typeface="Lato Heavy" charset="0"/>
                <a:ea typeface="Lato Heavy" charset="0"/>
                <a:cs typeface="Lato Heavy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5621520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bre 6">
            <a:extLst>
              <a:ext uri="{FF2B5EF4-FFF2-40B4-BE49-F238E27FC236}">
                <a16:creationId xmlns:a16="http://schemas.microsoft.com/office/drawing/2014/main" id="{3D49B8FF-181C-30C2-98CD-0AD1109C568D}"/>
              </a:ext>
            </a:extLst>
          </p:cNvPr>
          <p:cNvSpPr/>
          <p:nvPr/>
        </p:nvSpPr>
        <p:spPr>
          <a:xfrm>
            <a:off x="4881234" y="1139075"/>
            <a:ext cx="2429691" cy="2218210"/>
          </a:xfrm>
          <a:custGeom>
            <a:avLst/>
            <a:gdLst>
              <a:gd name="connsiteX0" fmla="*/ 0 w 15747438"/>
              <a:gd name="connsiteY0" fmla="*/ 0 h 14376775"/>
              <a:gd name="connsiteX1" fmla="*/ 15747438 w 15747438"/>
              <a:gd name="connsiteY1" fmla="*/ 0 h 14376775"/>
              <a:gd name="connsiteX2" fmla="*/ 15747438 w 15747438"/>
              <a:gd name="connsiteY2" fmla="*/ 14376776 h 14376775"/>
              <a:gd name="connsiteX3" fmla="*/ 0 w 15747438"/>
              <a:gd name="connsiteY3" fmla="*/ 14376776 h 1437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747438" h="14376775">
                <a:moveTo>
                  <a:pt x="0" y="0"/>
                </a:moveTo>
                <a:lnTo>
                  <a:pt x="15747438" y="0"/>
                </a:lnTo>
                <a:lnTo>
                  <a:pt x="15747438" y="14376776"/>
                </a:lnTo>
                <a:lnTo>
                  <a:pt x="0" y="14376776"/>
                </a:lnTo>
                <a:close/>
              </a:path>
            </a:pathLst>
          </a:custGeom>
          <a:solidFill>
            <a:srgbClr val="24928F"/>
          </a:solidFill>
          <a:ln w="126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" name="Forma libre 7">
            <a:extLst>
              <a:ext uri="{FF2B5EF4-FFF2-40B4-BE49-F238E27FC236}">
                <a16:creationId xmlns:a16="http://schemas.microsoft.com/office/drawing/2014/main" id="{B4DEC77F-C3B8-232F-4AD0-EF809F596ABC}"/>
              </a:ext>
            </a:extLst>
          </p:cNvPr>
          <p:cNvSpPr/>
          <p:nvPr/>
        </p:nvSpPr>
        <p:spPr>
          <a:xfrm>
            <a:off x="4881234" y="0"/>
            <a:ext cx="2429691" cy="1139075"/>
          </a:xfrm>
          <a:custGeom>
            <a:avLst/>
            <a:gdLst>
              <a:gd name="connsiteX0" fmla="*/ 0 w 15747438"/>
              <a:gd name="connsiteY0" fmla="*/ 0 h 7382627"/>
              <a:gd name="connsiteX1" fmla="*/ 15747438 w 15747438"/>
              <a:gd name="connsiteY1" fmla="*/ 0 h 7382627"/>
              <a:gd name="connsiteX2" fmla="*/ 15747438 w 15747438"/>
              <a:gd name="connsiteY2" fmla="*/ 7382628 h 7382627"/>
              <a:gd name="connsiteX3" fmla="*/ 0 w 15747438"/>
              <a:gd name="connsiteY3" fmla="*/ 7382628 h 7382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747438" h="7382627">
                <a:moveTo>
                  <a:pt x="0" y="0"/>
                </a:moveTo>
                <a:lnTo>
                  <a:pt x="15747438" y="0"/>
                </a:lnTo>
                <a:lnTo>
                  <a:pt x="15747438" y="7382628"/>
                </a:lnTo>
                <a:lnTo>
                  <a:pt x="0" y="7382628"/>
                </a:lnTo>
                <a:close/>
              </a:path>
            </a:pathLst>
          </a:custGeom>
          <a:solidFill>
            <a:srgbClr val="FACC64"/>
          </a:solidFill>
          <a:ln w="126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" name="Forma libre 8">
            <a:extLst>
              <a:ext uri="{FF2B5EF4-FFF2-40B4-BE49-F238E27FC236}">
                <a16:creationId xmlns:a16="http://schemas.microsoft.com/office/drawing/2014/main" id="{0CD75F42-90F4-B8B6-31E3-3634D7892A62}"/>
              </a:ext>
            </a:extLst>
          </p:cNvPr>
          <p:cNvSpPr/>
          <p:nvPr/>
        </p:nvSpPr>
        <p:spPr>
          <a:xfrm>
            <a:off x="4881234" y="3131676"/>
            <a:ext cx="2429691" cy="3726324"/>
          </a:xfrm>
          <a:custGeom>
            <a:avLst/>
            <a:gdLst>
              <a:gd name="connsiteX0" fmla="*/ 0 w 15747438"/>
              <a:gd name="connsiteY0" fmla="*/ 0 h 24151235"/>
              <a:gd name="connsiteX1" fmla="*/ 15747438 w 15747438"/>
              <a:gd name="connsiteY1" fmla="*/ 0 h 24151235"/>
              <a:gd name="connsiteX2" fmla="*/ 15747438 w 15747438"/>
              <a:gd name="connsiteY2" fmla="*/ 24151236 h 24151235"/>
              <a:gd name="connsiteX3" fmla="*/ 0 w 15747438"/>
              <a:gd name="connsiteY3" fmla="*/ 24151236 h 24151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747438" h="24151235">
                <a:moveTo>
                  <a:pt x="0" y="0"/>
                </a:moveTo>
                <a:lnTo>
                  <a:pt x="15747438" y="0"/>
                </a:lnTo>
                <a:lnTo>
                  <a:pt x="15747438" y="24151236"/>
                </a:lnTo>
                <a:lnTo>
                  <a:pt x="0" y="24151236"/>
                </a:lnTo>
                <a:close/>
              </a:path>
            </a:pathLst>
          </a:custGeom>
          <a:solidFill>
            <a:srgbClr val="3B5569"/>
          </a:solidFill>
          <a:ln w="126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A26621C9-D9F3-999B-AB78-26CDEF9B156E}"/>
              </a:ext>
            </a:extLst>
          </p:cNvPr>
          <p:cNvSpPr txBox="1"/>
          <p:nvPr/>
        </p:nvSpPr>
        <p:spPr>
          <a:xfrm>
            <a:off x="5070054" y="159144"/>
            <a:ext cx="2052678" cy="7096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70546"/>
            <a:r>
              <a:rPr lang="es-MX" sz="2006" b="1" dirty="0">
                <a:ln/>
                <a:solidFill>
                  <a:srgbClr val="24928F"/>
                </a:solidFill>
                <a:latin typeface="DMSans-Bold"/>
                <a:sym typeface="DMSans-Bold"/>
                <a:rtl val="0"/>
              </a:rPr>
              <a:t>How to become a</a:t>
            </a:r>
          </a:p>
          <a:p>
            <a:pPr algn="ctr" defTabSz="70546"/>
            <a:r>
              <a:rPr lang="es-MX" sz="2006" b="1" dirty="0">
                <a:ln/>
                <a:solidFill>
                  <a:srgbClr val="24928F"/>
                </a:solidFill>
                <a:latin typeface="DMSans-Bold"/>
                <a:sym typeface="DMSans-Bold"/>
                <a:rtl val="0"/>
              </a:rPr>
              <a:t>Real Estate Agent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BFD0A038-65D8-1FAB-96EB-155DB592A5A2}"/>
              </a:ext>
            </a:extLst>
          </p:cNvPr>
          <p:cNvSpPr txBox="1"/>
          <p:nvPr/>
        </p:nvSpPr>
        <p:spPr>
          <a:xfrm>
            <a:off x="5116835" y="3400666"/>
            <a:ext cx="340158" cy="4010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0546"/>
            <a:r>
              <a:rPr lang="es-MX" sz="2006" b="1" dirty="0">
                <a:ln/>
                <a:solidFill>
                  <a:srgbClr val="FACC64"/>
                </a:solidFill>
                <a:latin typeface="DMSans-Bold"/>
                <a:sym typeface="DMSans-Bold"/>
                <a:rtl val="0"/>
              </a:rPr>
              <a:t>A</a:t>
            </a:r>
          </a:p>
        </p:txBody>
      </p:sp>
      <p:sp>
        <p:nvSpPr>
          <p:cNvPr id="25" name="Forma libre 24">
            <a:extLst>
              <a:ext uri="{FF2B5EF4-FFF2-40B4-BE49-F238E27FC236}">
                <a16:creationId xmlns:a16="http://schemas.microsoft.com/office/drawing/2014/main" id="{8B702254-AA2A-84FD-044D-94F2DBF40214}"/>
              </a:ext>
            </a:extLst>
          </p:cNvPr>
          <p:cNvSpPr/>
          <p:nvPr/>
        </p:nvSpPr>
        <p:spPr>
          <a:xfrm>
            <a:off x="5256856" y="6603229"/>
            <a:ext cx="69716" cy="56876"/>
          </a:xfrm>
          <a:custGeom>
            <a:avLst/>
            <a:gdLst>
              <a:gd name="connsiteX0" fmla="*/ 136139 w 451849"/>
              <a:gd name="connsiteY0" fmla="*/ 289077 h 368626"/>
              <a:gd name="connsiteX1" fmla="*/ 74038 w 451849"/>
              <a:gd name="connsiteY1" fmla="*/ 263678 h 368626"/>
              <a:gd name="connsiteX2" fmla="*/ 50163 w 451849"/>
              <a:gd name="connsiteY2" fmla="*/ 225580 h 368626"/>
              <a:gd name="connsiteX3" fmla="*/ 69721 w 451849"/>
              <a:gd name="connsiteY3" fmla="*/ 225580 h 368626"/>
              <a:gd name="connsiteX4" fmla="*/ 89532 w 451849"/>
              <a:gd name="connsiteY4" fmla="*/ 223040 h 368626"/>
              <a:gd name="connsiteX5" fmla="*/ 16128 w 451849"/>
              <a:gd name="connsiteY5" fmla="*/ 129952 h 368626"/>
              <a:gd name="connsiteX6" fmla="*/ 57275 w 451849"/>
              <a:gd name="connsiteY6" fmla="*/ 141507 h 368626"/>
              <a:gd name="connsiteX7" fmla="*/ 29463 w 451849"/>
              <a:gd name="connsiteY7" fmla="*/ 17054 h 368626"/>
              <a:gd name="connsiteX8" fmla="*/ 221607 w 451849"/>
              <a:gd name="connsiteY8" fmla="*/ 114840 h 368626"/>
              <a:gd name="connsiteX9" fmla="*/ 219956 w 451849"/>
              <a:gd name="connsiteY9" fmla="*/ 99093 h 368626"/>
              <a:gd name="connsiteX10" fmla="*/ 283454 w 451849"/>
              <a:gd name="connsiteY10" fmla="*/ 5244 h 368626"/>
              <a:gd name="connsiteX11" fmla="*/ 375653 w 451849"/>
              <a:gd name="connsiteY11" fmla="*/ 25311 h 368626"/>
              <a:gd name="connsiteX12" fmla="*/ 386828 w 451849"/>
              <a:gd name="connsiteY12" fmla="*/ 28358 h 368626"/>
              <a:gd name="connsiteX13" fmla="*/ 439531 w 451849"/>
              <a:gd name="connsiteY13" fmla="*/ 7151 h 368626"/>
              <a:gd name="connsiteX14" fmla="*/ 401433 w 451849"/>
              <a:gd name="connsiteY14" fmla="*/ 57949 h 368626"/>
              <a:gd name="connsiteX15" fmla="*/ 417942 w 451849"/>
              <a:gd name="connsiteY15" fmla="*/ 54898 h 368626"/>
              <a:gd name="connsiteX16" fmla="*/ 434959 w 451849"/>
              <a:gd name="connsiteY16" fmla="*/ 50198 h 368626"/>
              <a:gd name="connsiteX17" fmla="*/ 451850 w 451849"/>
              <a:gd name="connsiteY17" fmla="*/ 44103 h 368626"/>
              <a:gd name="connsiteX18" fmla="*/ 414640 w 451849"/>
              <a:gd name="connsiteY18" fmla="*/ 84613 h 368626"/>
              <a:gd name="connsiteX19" fmla="*/ 405878 w 451849"/>
              <a:gd name="connsiteY19" fmla="*/ 102900 h 368626"/>
              <a:gd name="connsiteX20" fmla="*/ 278882 w 451849"/>
              <a:gd name="connsiteY20" fmla="*/ 331495 h 368626"/>
              <a:gd name="connsiteX21" fmla="*/ 179318 w 451849"/>
              <a:gd name="connsiteY21" fmla="*/ 366037 h 368626"/>
              <a:gd name="connsiteX22" fmla="*/ 67054 w 451849"/>
              <a:gd name="connsiteY22" fmla="*/ 358038 h 368626"/>
              <a:gd name="connsiteX23" fmla="*/ 1016 w 451849"/>
              <a:gd name="connsiteY23" fmla="*/ 328447 h 368626"/>
              <a:gd name="connsiteX24" fmla="*/ 0 w 451849"/>
              <a:gd name="connsiteY24" fmla="*/ 327430 h 368626"/>
              <a:gd name="connsiteX25" fmla="*/ 136139 w 451849"/>
              <a:gd name="connsiteY25" fmla="*/ 289077 h 368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451849" h="368626">
                <a:moveTo>
                  <a:pt x="136139" y="289077"/>
                </a:moveTo>
                <a:cubicBezTo>
                  <a:pt x="113019" y="288541"/>
                  <a:pt x="90908" y="279497"/>
                  <a:pt x="74038" y="263678"/>
                </a:cubicBezTo>
                <a:cubicBezTo>
                  <a:pt x="62827" y="253332"/>
                  <a:pt x="54584" y="240180"/>
                  <a:pt x="50163" y="225580"/>
                </a:cubicBezTo>
                <a:cubicBezTo>
                  <a:pt x="56640" y="225580"/>
                  <a:pt x="62863" y="225580"/>
                  <a:pt x="69721" y="225580"/>
                </a:cubicBezTo>
                <a:cubicBezTo>
                  <a:pt x="76367" y="225108"/>
                  <a:pt x="82982" y="224262"/>
                  <a:pt x="89532" y="223040"/>
                </a:cubicBezTo>
                <a:cubicBezTo>
                  <a:pt x="46515" y="212666"/>
                  <a:pt x="16185" y="174202"/>
                  <a:pt x="16128" y="129952"/>
                </a:cubicBezTo>
                <a:cubicBezTo>
                  <a:pt x="28830" y="136776"/>
                  <a:pt x="42878" y="140720"/>
                  <a:pt x="57275" y="141507"/>
                </a:cubicBezTo>
                <a:cubicBezTo>
                  <a:pt x="16255" y="107092"/>
                  <a:pt x="6477" y="66073"/>
                  <a:pt x="29463" y="17054"/>
                </a:cubicBezTo>
                <a:cubicBezTo>
                  <a:pt x="76894" y="75241"/>
                  <a:pt x="146651" y="110741"/>
                  <a:pt x="221607" y="114840"/>
                </a:cubicBezTo>
                <a:cubicBezTo>
                  <a:pt x="220972" y="109253"/>
                  <a:pt x="220210" y="104171"/>
                  <a:pt x="219956" y="99093"/>
                </a:cubicBezTo>
                <a:cubicBezTo>
                  <a:pt x="216756" y="56858"/>
                  <a:pt x="243060" y="17981"/>
                  <a:pt x="283454" y="5244"/>
                </a:cubicBezTo>
                <a:cubicBezTo>
                  <a:pt x="315494" y="-6274"/>
                  <a:pt x="351298" y="1518"/>
                  <a:pt x="375653" y="25311"/>
                </a:cubicBezTo>
                <a:cubicBezTo>
                  <a:pt x="378471" y="28408"/>
                  <a:pt x="382827" y="29595"/>
                  <a:pt x="386828" y="28358"/>
                </a:cubicBezTo>
                <a:cubicBezTo>
                  <a:pt x="405314" y="23829"/>
                  <a:pt x="423061" y="16688"/>
                  <a:pt x="439531" y="7151"/>
                </a:cubicBezTo>
                <a:cubicBezTo>
                  <a:pt x="432585" y="27720"/>
                  <a:pt x="419233" y="45523"/>
                  <a:pt x="401433" y="57949"/>
                </a:cubicBezTo>
                <a:cubicBezTo>
                  <a:pt x="407021" y="56929"/>
                  <a:pt x="412481" y="56167"/>
                  <a:pt x="417942" y="54898"/>
                </a:cubicBezTo>
                <a:cubicBezTo>
                  <a:pt x="423403" y="53627"/>
                  <a:pt x="429372" y="51978"/>
                  <a:pt x="434959" y="50198"/>
                </a:cubicBezTo>
                <a:cubicBezTo>
                  <a:pt x="440547" y="48422"/>
                  <a:pt x="445754" y="46264"/>
                  <a:pt x="451850" y="44103"/>
                </a:cubicBezTo>
                <a:cubicBezTo>
                  <a:pt x="441799" y="59593"/>
                  <a:pt x="429222" y="73287"/>
                  <a:pt x="414640" y="84613"/>
                </a:cubicBezTo>
                <a:cubicBezTo>
                  <a:pt x="408729" y="88762"/>
                  <a:pt x="405408" y="95694"/>
                  <a:pt x="405878" y="102900"/>
                </a:cubicBezTo>
                <a:cubicBezTo>
                  <a:pt x="402957" y="200943"/>
                  <a:pt x="362064" y="278281"/>
                  <a:pt x="278882" y="331495"/>
                </a:cubicBezTo>
                <a:cubicBezTo>
                  <a:pt x="248674" y="350265"/>
                  <a:pt x="214661" y="362066"/>
                  <a:pt x="179318" y="366037"/>
                </a:cubicBezTo>
                <a:cubicBezTo>
                  <a:pt x="141749" y="371274"/>
                  <a:pt x="103499" y="368549"/>
                  <a:pt x="67054" y="358038"/>
                </a:cubicBezTo>
                <a:cubicBezTo>
                  <a:pt x="43777" y="351282"/>
                  <a:pt x="21552" y="341323"/>
                  <a:pt x="1016" y="328447"/>
                </a:cubicBezTo>
                <a:cubicBezTo>
                  <a:pt x="1016" y="328447"/>
                  <a:pt x="254" y="328447"/>
                  <a:pt x="0" y="327430"/>
                </a:cubicBezTo>
                <a:cubicBezTo>
                  <a:pt x="48620" y="332589"/>
                  <a:pt x="97363" y="318860"/>
                  <a:pt x="136139" y="289077"/>
                </a:cubicBezTo>
                <a:close/>
              </a:path>
            </a:pathLst>
          </a:custGeom>
          <a:solidFill>
            <a:srgbClr val="FACC64"/>
          </a:solidFill>
          <a:ln w="126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F37A5EA6-54D4-2A50-4FA6-8B243DC5C5A0}"/>
              </a:ext>
            </a:extLst>
          </p:cNvPr>
          <p:cNvSpPr txBox="1"/>
          <p:nvPr/>
        </p:nvSpPr>
        <p:spPr>
          <a:xfrm>
            <a:off x="5338701" y="6588226"/>
            <a:ext cx="544765" cy="1588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0546"/>
            <a:r>
              <a:rPr lang="es-MX" sz="432" spc="-9" dirty="0">
                <a:ln/>
                <a:solidFill>
                  <a:srgbClr val="FACC64"/>
                </a:solidFill>
                <a:latin typeface="DMSans-Regular"/>
                <a:sym typeface="DMSans-Regular"/>
                <a:rtl val="0"/>
              </a:rPr>
              <a:t>@your.company</a:t>
            </a:r>
          </a:p>
        </p:txBody>
      </p:sp>
      <p:sp>
        <p:nvSpPr>
          <p:cNvPr id="33" name="Forma libre 32">
            <a:extLst>
              <a:ext uri="{FF2B5EF4-FFF2-40B4-BE49-F238E27FC236}">
                <a16:creationId xmlns:a16="http://schemas.microsoft.com/office/drawing/2014/main" id="{757BD53F-EE71-5A15-75F4-00F8958AE35B}"/>
              </a:ext>
            </a:extLst>
          </p:cNvPr>
          <p:cNvSpPr/>
          <p:nvPr/>
        </p:nvSpPr>
        <p:spPr>
          <a:xfrm>
            <a:off x="5862162" y="6600138"/>
            <a:ext cx="34212" cy="63075"/>
          </a:xfrm>
          <a:custGeom>
            <a:avLst/>
            <a:gdLst>
              <a:gd name="connsiteX0" fmla="*/ 61593 w 221734"/>
              <a:gd name="connsiteY0" fmla="*/ 231269 h 408808"/>
              <a:gd name="connsiteX1" fmla="*/ 10795 w 221734"/>
              <a:gd name="connsiteY1" fmla="*/ 231269 h 408808"/>
              <a:gd name="connsiteX2" fmla="*/ 0 w 221734"/>
              <a:gd name="connsiteY2" fmla="*/ 220346 h 408808"/>
              <a:gd name="connsiteX3" fmla="*/ 0 w 221734"/>
              <a:gd name="connsiteY3" fmla="*/ 158247 h 408808"/>
              <a:gd name="connsiteX4" fmla="*/ 10922 w 221734"/>
              <a:gd name="connsiteY4" fmla="*/ 147324 h 408808"/>
              <a:gd name="connsiteX5" fmla="*/ 61720 w 221734"/>
              <a:gd name="connsiteY5" fmla="*/ 147324 h 408808"/>
              <a:gd name="connsiteX6" fmla="*/ 61720 w 221734"/>
              <a:gd name="connsiteY6" fmla="*/ 102240 h 408808"/>
              <a:gd name="connsiteX7" fmla="*/ 75690 w 221734"/>
              <a:gd name="connsiteY7" fmla="*/ 44583 h 408808"/>
              <a:gd name="connsiteX8" fmla="*/ 121408 w 221734"/>
              <a:gd name="connsiteY8" fmla="*/ 6485 h 408808"/>
              <a:gd name="connsiteX9" fmla="*/ 160522 w 221734"/>
              <a:gd name="connsiteY9" fmla="*/ 8 h 408808"/>
              <a:gd name="connsiteX10" fmla="*/ 211321 w 221734"/>
              <a:gd name="connsiteY10" fmla="*/ 8 h 408808"/>
              <a:gd name="connsiteX11" fmla="*/ 221734 w 221734"/>
              <a:gd name="connsiteY11" fmla="*/ 10549 h 408808"/>
              <a:gd name="connsiteX12" fmla="*/ 221734 w 221734"/>
              <a:gd name="connsiteY12" fmla="*/ 68968 h 408808"/>
              <a:gd name="connsiteX13" fmla="*/ 211321 w 221734"/>
              <a:gd name="connsiteY13" fmla="*/ 79253 h 408808"/>
              <a:gd name="connsiteX14" fmla="*/ 170047 w 221734"/>
              <a:gd name="connsiteY14" fmla="*/ 79253 h 408808"/>
              <a:gd name="connsiteX15" fmla="*/ 151887 w 221734"/>
              <a:gd name="connsiteY15" fmla="*/ 89159 h 408808"/>
              <a:gd name="connsiteX16" fmla="*/ 148966 w 221734"/>
              <a:gd name="connsiteY16" fmla="*/ 100082 h 408808"/>
              <a:gd name="connsiteX17" fmla="*/ 148965 w 221734"/>
              <a:gd name="connsiteY17" fmla="*/ 146561 h 408808"/>
              <a:gd name="connsiteX18" fmla="*/ 208019 w 221734"/>
              <a:gd name="connsiteY18" fmla="*/ 146561 h 408808"/>
              <a:gd name="connsiteX19" fmla="*/ 219194 w 221734"/>
              <a:gd name="connsiteY19" fmla="*/ 157865 h 408808"/>
              <a:gd name="connsiteX20" fmla="*/ 219194 w 221734"/>
              <a:gd name="connsiteY20" fmla="*/ 219202 h 408808"/>
              <a:gd name="connsiteX21" fmla="*/ 208019 w 221734"/>
              <a:gd name="connsiteY21" fmla="*/ 230506 h 408808"/>
              <a:gd name="connsiteX22" fmla="*/ 148585 w 221734"/>
              <a:gd name="connsiteY22" fmla="*/ 230506 h 408808"/>
              <a:gd name="connsiteX23" fmla="*/ 148585 w 221734"/>
              <a:gd name="connsiteY23" fmla="*/ 396996 h 408808"/>
              <a:gd name="connsiteX24" fmla="*/ 137028 w 221734"/>
              <a:gd name="connsiteY24" fmla="*/ 408808 h 408808"/>
              <a:gd name="connsiteX25" fmla="*/ 72895 w 221734"/>
              <a:gd name="connsiteY25" fmla="*/ 408808 h 408808"/>
              <a:gd name="connsiteX26" fmla="*/ 62228 w 221734"/>
              <a:gd name="connsiteY26" fmla="*/ 398013 h 408808"/>
              <a:gd name="connsiteX27" fmla="*/ 62228 w 221734"/>
              <a:gd name="connsiteY27" fmla="*/ 230506 h 408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21734" h="408808">
                <a:moveTo>
                  <a:pt x="61593" y="231269"/>
                </a:moveTo>
                <a:lnTo>
                  <a:pt x="10795" y="231269"/>
                </a:lnTo>
                <a:cubicBezTo>
                  <a:pt x="2794" y="231269"/>
                  <a:pt x="0" y="228345"/>
                  <a:pt x="0" y="220346"/>
                </a:cubicBezTo>
                <a:lnTo>
                  <a:pt x="0" y="158247"/>
                </a:lnTo>
                <a:cubicBezTo>
                  <a:pt x="0" y="150371"/>
                  <a:pt x="3048" y="147324"/>
                  <a:pt x="10922" y="147324"/>
                </a:cubicBezTo>
                <a:lnTo>
                  <a:pt x="61720" y="147324"/>
                </a:lnTo>
                <a:lnTo>
                  <a:pt x="61720" y="102240"/>
                </a:lnTo>
                <a:cubicBezTo>
                  <a:pt x="61085" y="82111"/>
                  <a:pt x="65912" y="62188"/>
                  <a:pt x="75690" y="44583"/>
                </a:cubicBezTo>
                <a:cubicBezTo>
                  <a:pt x="85829" y="26780"/>
                  <a:pt x="102068" y="13247"/>
                  <a:pt x="121408" y="6485"/>
                </a:cubicBezTo>
                <a:cubicBezTo>
                  <a:pt x="133965" y="2045"/>
                  <a:pt x="147205" y="-147"/>
                  <a:pt x="160522" y="8"/>
                </a:cubicBezTo>
                <a:lnTo>
                  <a:pt x="211321" y="8"/>
                </a:lnTo>
                <a:cubicBezTo>
                  <a:pt x="218559" y="8"/>
                  <a:pt x="221734" y="3310"/>
                  <a:pt x="221734" y="10549"/>
                </a:cubicBezTo>
                <a:lnTo>
                  <a:pt x="221734" y="68968"/>
                </a:lnTo>
                <a:cubicBezTo>
                  <a:pt x="221734" y="76205"/>
                  <a:pt x="218687" y="79253"/>
                  <a:pt x="211321" y="79253"/>
                </a:cubicBezTo>
                <a:cubicBezTo>
                  <a:pt x="197605" y="79253"/>
                  <a:pt x="183763" y="79253"/>
                  <a:pt x="170047" y="79253"/>
                </a:cubicBezTo>
                <a:cubicBezTo>
                  <a:pt x="162572" y="78695"/>
                  <a:pt x="155464" y="82570"/>
                  <a:pt x="151887" y="89159"/>
                </a:cubicBezTo>
                <a:cubicBezTo>
                  <a:pt x="150105" y="92532"/>
                  <a:pt x="149107" y="96268"/>
                  <a:pt x="148966" y="100082"/>
                </a:cubicBezTo>
                <a:cubicBezTo>
                  <a:pt x="148965" y="115321"/>
                  <a:pt x="148965" y="130687"/>
                  <a:pt x="148965" y="146561"/>
                </a:cubicBezTo>
                <a:lnTo>
                  <a:pt x="208019" y="146561"/>
                </a:lnTo>
                <a:cubicBezTo>
                  <a:pt x="216400" y="146561"/>
                  <a:pt x="219194" y="149354"/>
                  <a:pt x="219194" y="157865"/>
                </a:cubicBezTo>
                <a:lnTo>
                  <a:pt x="219194" y="219202"/>
                </a:lnTo>
                <a:cubicBezTo>
                  <a:pt x="219194" y="227840"/>
                  <a:pt x="216654" y="230506"/>
                  <a:pt x="208019" y="230506"/>
                </a:cubicBezTo>
                <a:lnTo>
                  <a:pt x="148585" y="230506"/>
                </a:lnTo>
                <a:lnTo>
                  <a:pt x="148585" y="396996"/>
                </a:lnTo>
                <a:cubicBezTo>
                  <a:pt x="148585" y="405888"/>
                  <a:pt x="145791" y="408808"/>
                  <a:pt x="137028" y="408808"/>
                </a:cubicBezTo>
                <a:lnTo>
                  <a:pt x="72895" y="408808"/>
                </a:lnTo>
                <a:cubicBezTo>
                  <a:pt x="65276" y="408808"/>
                  <a:pt x="62228" y="405761"/>
                  <a:pt x="62228" y="398013"/>
                </a:cubicBezTo>
                <a:lnTo>
                  <a:pt x="62228" y="230506"/>
                </a:lnTo>
                <a:close/>
              </a:path>
            </a:pathLst>
          </a:custGeom>
          <a:solidFill>
            <a:srgbClr val="FACC64"/>
          </a:solidFill>
          <a:ln w="126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grpSp>
        <p:nvGrpSpPr>
          <p:cNvPr id="449" name="Grupo 448">
            <a:extLst>
              <a:ext uri="{FF2B5EF4-FFF2-40B4-BE49-F238E27FC236}">
                <a16:creationId xmlns:a16="http://schemas.microsoft.com/office/drawing/2014/main" id="{893B17E5-08A3-47DA-C8C1-4D5BDC02A107}"/>
              </a:ext>
            </a:extLst>
          </p:cNvPr>
          <p:cNvGrpSpPr/>
          <p:nvPr/>
        </p:nvGrpSpPr>
        <p:grpSpPr>
          <a:xfrm>
            <a:off x="6436177" y="6603881"/>
            <a:ext cx="55726" cy="55785"/>
            <a:chOff x="10077979" y="42801405"/>
            <a:chExt cx="361175" cy="361558"/>
          </a:xfrm>
        </p:grpSpPr>
        <p:sp>
          <p:nvSpPr>
            <p:cNvPr id="41" name="Forma libre 40">
              <a:extLst>
                <a:ext uri="{FF2B5EF4-FFF2-40B4-BE49-F238E27FC236}">
                  <a16:creationId xmlns:a16="http://schemas.microsoft.com/office/drawing/2014/main" id="{DA5A8D39-2364-85CC-39DE-86D5B6389D7F}"/>
                </a:ext>
              </a:extLst>
            </p:cNvPr>
            <p:cNvSpPr/>
            <p:nvPr/>
          </p:nvSpPr>
          <p:spPr>
            <a:xfrm>
              <a:off x="10077979" y="42801405"/>
              <a:ext cx="361175" cy="361558"/>
            </a:xfrm>
            <a:custGeom>
              <a:avLst/>
              <a:gdLst>
                <a:gd name="connsiteX0" fmla="*/ 0 w 361175"/>
                <a:gd name="connsiteY0" fmla="*/ 261231 h 361558"/>
                <a:gd name="connsiteX1" fmla="*/ 0 w 361175"/>
                <a:gd name="connsiteY1" fmla="*/ 99947 h 361558"/>
                <a:gd name="connsiteX2" fmla="*/ 0 w 361175"/>
                <a:gd name="connsiteY2" fmla="*/ 98676 h 361558"/>
                <a:gd name="connsiteX3" fmla="*/ 45083 w 361175"/>
                <a:gd name="connsiteY3" fmla="*/ 18541 h 361558"/>
                <a:gd name="connsiteX4" fmla="*/ 102866 w 361175"/>
                <a:gd name="connsiteY4" fmla="*/ 0 h 361558"/>
                <a:gd name="connsiteX5" fmla="*/ 256023 w 361175"/>
                <a:gd name="connsiteY5" fmla="*/ 3 h 361558"/>
                <a:gd name="connsiteX6" fmla="*/ 283327 w 361175"/>
                <a:gd name="connsiteY6" fmla="*/ 3559 h 361558"/>
                <a:gd name="connsiteX7" fmla="*/ 361175 w 361175"/>
                <a:gd name="connsiteY7" fmla="*/ 103630 h 361558"/>
                <a:gd name="connsiteX8" fmla="*/ 361175 w 361175"/>
                <a:gd name="connsiteY8" fmla="*/ 254503 h 361558"/>
                <a:gd name="connsiteX9" fmla="*/ 361175 w 361175"/>
                <a:gd name="connsiteY9" fmla="*/ 265677 h 361558"/>
                <a:gd name="connsiteX10" fmla="*/ 354063 w 361175"/>
                <a:gd name="connsiteY10" fmla="*/ 295522 h 361558"/>
                <a:gd name="connsiteX11" fmla="*/ 307456 w 361175"/>
                <a:gd name="connsiteY11" fmla="*/ 348224 h 361558"/>
                <a:gd name="connsiteX12" fmla="*/ 268088 w 361175"/>
                <a:gd name="connsiteY12" fmla="*/ 360923 h 361558"/>
                <a:gd name="connsiteX13" fmla="*/ 261357 w 361175"/>
                <a:gd name="connsiteY13" fmla="*/ 361559 h 361558"/>
                <a:gd name="connsiteX14" fmla="*/ 100326 w 361175"/>
                <a:gd name="connsiteY14" fmla="*/ 361559 h 361558"/>
                <a:gd name="connsiteX15" fmla="*/ 95881 w 361175"/>
                <a:gd name="connsiteY15" fmla="*/ 361559 h 361558"/>
                <a:gd name="connsiteX16" fmla="*/ 61720 w 361175"/>
                <a:gd name="connsiteY16" fmla="*/ 352543 h 361558"/>
                <a:gd name="connsiteX17" fmla="*/ 12827 w 361175"/>
                <a:gd name="connsiteY17" fmla="*/ 307204 h 361558"/>
                <a:gd name="connsiteX18" fmla="*/ 127 w 361175"/>
                <a:gd name="connsiteY18" fmla="*/ 269106 h 361558"/>
                <a:gd name="connsiteX19" fmla="*/ 180714 w 361175"/>
                <a:gd name="connsiteY19" fmla="*/ 27687 h 361558"/>
                <a:gd name="connsiteX20" fmla="*/ 107057 w 361175"/>
                <a:gd name="connsiteY20" fmla="*/ 27687 h 361558"/>
                <a:gd name="connsiteX21" fmla="*/ 97532 w 361175"/>
                <a:gd name="connsiteY21" fmla="*/ 27687 h 361558"/>
                <a:gd name="connsiteX22" fmla="*/ 67053 w 361175"/>
                <a:gd name="connsiteY22" fmla="*/ 37466 h 361558"/>
                <a:gd name="connsiteX23" fmla="*/ 28955 w 361175"/>
                <a:gd name="connsiteY23" fmla="*/ 104902 h 361558"/>
                <a:gd name="connsiteX24" fmla="*/ 28955 w 361175"/>
                <a:gd name="connsiteY24" fmla="*/ 255516 h 361558"/>
                <a:gd name="connsiteX25" fmla="*/ 30733 w 361175"/>
                <a:gd name="connsiteY25" fmla="*/ 272535 h 361558"/>
                <a:gd name="connsiteX26" fmla="*/ 105279 w 361175"/>
                <a:gd name="connsiteY26" fmla="*/ 333112 h 361558"/>
                <a:gd name="connsiteX27" fmla="*/ 257674 w 361175"/>
                <a:gd name="connsiteY27" fmla="*/ 333112 h 361558"/>
                <a:gd name="connsiteX28" fmla="*/ 268087 w 361175"/>
                <a:gd name="connsiteY28" fmla="*/ 332476 h 361558"/>
                <a:gd name="connsiteX29" fmla="*/ 307583 w 361175"/>
                <a:gd name="connsiteY29" fmla="*/ 315458 h 361558"/>
                <a:gd name="connsiteX30" fmla="*/ 335395 w 361175"/>
                <a:gd name="connsiteY30" fmla="*/ 255644 h 361558"/>
                <a:gd name="connsiteX31" fmla="*/ 335395 w 361175"/>
                <a:gd name="connsiteY31" fmla="*/ 104774 h 361558"/>
                <a:gd name="connsiteX32" fmla="*/ 335395 w 361175"/>
                <a:gd name="connsiteY32" fmla="*/ 95504 h 361558"/>
                <a:gd name="connsiteX33" fmla="*/ 259197 w 361175"/>
                <a:gd name="connsiteY33" fmla="*/ 27433 h 361558"/>
                <a:gd name="connsiteX34" fmla="*/ 180714 w 361175"/>
                <a:gd name="connsiteY34" fmla="*/ 27687 h 36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61175" h="361558">
                  <a:moveTo>
                    <a:pt x="0" y="261231"/>
                  </a:moveTo>
                  <a:lnTo>
                    <a:pt x="0" y="99947"/>
                  </a:lnTo>
                  <a:cubicBezTo>
                    <a:pt x="59" y="99525"/>
                    <a:pt x="59" y="99097"/>
                    <a:pt x="0" y="98676"/>
                  </a:cubicBezTo>
                  <a:cubicBezTo>
                    <a:pt x="1764" y="66412"/>
                    <a:pt x="18424" y="36800"/>
                    <a:pt x="45083" y="18541"/>
                  </a:cubicBezTo>
                  <a:cubicBezTo>
                    <a:pt x="61930" y="6468"/>
                    <a:pt x="82140" y="-19"/>
                    <a:pt x="102866" y="0"/>
                  </a:cubicBezTo>
                  <a:cubicBezTo>
                    <a:pt x="153664" y="3"/>
                    <a:pt x="204462" y="3"/>
                    <a:pt x="256023" y="3"/>
                  </a:cubicBezTo>
                  <a:cubicBezTo>
                    <a:pt x="265240" y="-9"/>
                    <a:pt x="274420" y="1184"/>
                    <a:pt x="283327" y="3559"/>
                  </a:cubicBezTo>
                  <a:cubicBezTo>
                    <a:pt x="328680" y="15837"/>
                    <a:pt x="360430" y="56652"/>
                    <a:pt x="361175" y="103630"/>
                  </a:cubicBezTo>
                  <a:cubicBezTo>
                    <a:pt x="361175" y="154429"/>
                    <a:pt x="361175" y="204210"/>
                    <a:pt x="361175" y="254503"/>
                  </a:cubicBezTo>
                  <a:cubicBezTo>
                    <a:pt x="361175" y="258310"/>
                    <a:pt x="361175" y="261993"/>
                    <a:pt x="361175" y="265677"/>
                  </a:cubicBezTo>
                  <a:cubicBezTo>
                    <a:pt x="360347" y="275930"/>
                    <a:pt x="357948" y="285994"/>
                    <a:pt x="354063" y="295522"/>
                  </a:cubicBezTo>
                  <a:cubicBezTo>
                    <a:pt x="345058" y="317932"/>
                    <a:pt x="328595" y="336547"/>
                    <a:pt x="307456" y="348224"/>
                  </a:cubicBezTo>
                  <a:cubicBezTo>
                    <a:pt x="295327" y="355076"/>
                    <a:pt x="281935" y="359395"/>
                    <a:pt x="268088" y="360923"/>
                  </a:cubicBezTo>
                  <a:lnTo>
                    <a:pt x="261357" y="361559"/>
                  </a:lnTo>
                  <a:lnTo>
                    <a:pt x="100326" y="361559"/>
                  </a:lnTo>
                  <a:lnTo>
                    <a:pt x="95881" y="361559"/>
                  </a:lnTo>
                  <a:cubicBezTo>
                    <a:pt x="84047" y="360619"/>
                    <a:pt x="72477" y="357565"/>
                    <a:pt x="61720" y="352543"/>
                  </a:cubicBezTo>
                  <a:cubicBezTo>
                    <a:pt x="40909" y="343173"/>
                    <a:pt x="23737" y="327252"/>
                    <a:pt x="12827" y="307204"/>
                  </a:cubicBezTo>
                  <a:cubicBezTo>
                    <a:pt x="6101" y="295475"/>
                    <a:pt x="1784" y="282525"/>
                    <a:pt x="127" y="269106"/>
                  </a:cubicBezTo>
                  <a:close/>
                  <a:moveTo>
                    <a:pt x="180714" y="27687"/>
                  </a:moveTo>
                  <a:lnTo>
                    <a:pt x="107057" y="27687"/>
                  </a:lnTo>
                  <a:cubicBezTo>
                    <a:pt x="103925" y="27687"/>
                    <a:pt x="100750" y="27687"/>
                    <a:pt x="97532" y="27687"/>
                  </a:cubicBezTo>
                  <a:cubicBezTo>
                    <a:pt x="86771" y="28633"/>
                    <a:pt x="76356" y="31972"/>
                    <a:pt x="67053" y="37466"/>
                  </a:cubicBezTo>
                  <a:cubicBezTo>
                    <a:pt x="42820" y="51130"/>
                    <a:pt x="28151" y="77093"/>
                    <a:pt x="28955" y="104902"/>
                  </a:cubicBezTo>
                  <a:cubicBezTo>
                    <a:pt x="28955" y="155700"/>
                    <a:pt x="28955" y="205227"/>
                    <a:pt x="28955" y="255516"/>
                  </a:cubicBezTo>
                  <a:cubicBezTo>
                    <a:pt x="28974" y="261234"/>
                    <a:pt x="29569" y="266935"/>
                    <a:pt x="30733" y="272535"/>
                  </a:cubicBezTo>
                  <a:cubicBezTo>
                    <a:pt x="38123" y="307818"/>
                    <a:pt x="69229" y="333097"/>
                    <a:pt x="105279" y="333112"/>
                  </a:cubicBezTo>
                  <a:lnTo>
                    <a:pt x="257674" y="333112"/>
                  </a:lnTo>
                  <a:cubicBezTo>
                    <a:pt x="261154" y="333090"/>
                    <a:pt x="264630" y="332879"/>
                    <a:pt x="268087" y="332476"/>
                  </a:cubicBezTo>
                  <a:cubicBezTo>
                    <a:pt x="282640" y="330815"/>
                    <a:pt x="296379" y="324896"/>
                    <a:pt x="307583" y="315458"/>
                  </a:cubicBezTo>
                  <a:cubicBezTo>
                    <a:pt x="325557" y="300858"/>
                    <a:pt x="335814" y="278798"/>
                    <a:pt x="335395" y="255644"/>
                  </a:cubicBezTo>
                  <a:cubicBezTo>
                    <a:pt x="335395" y="205354"/>
                    <a:pt x="335395" y="155064"/>
                    <a:pt x="335395" y="104774"/>
                  </a:cubicBezTo>
                  <a:cubicBezTo>
                    <a:pt x="335583" y="101686"/>
                    <a:pt x="335583" y="98592"/>
                    <a:pt x="335395" y="95504"/>
                  </a:cubicBezTo>
                  <a:cubicBezTo>
                    <a:pt x="331225" y="56624"/>
                    <a:pt x="298300" y="27213"/>
                    <a:pt x="259197" y="27433"/>
                  </a:cubicBezTo>
                  <a:cubicBezTo>
                    <a:pt x="231894" y="27433"/>
                    <a:pt x="206368" y="27687"/>
                    <a:pt x="180714" y="27687"/>
                  </a:cubicBezTo>
                  <a:close/>
                </a:path>
              </a:pathLst>
            </a:custGeom>
            <a:solidFill>
              <a:srgbClr val="FACC64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2" name="Forma libre 41">
              <a:extLst>
                <a:ext uri="{FF2B5EF4-FFF2-40B4-BE49-F238E27FC236}">
                  <a16:creationId xmlns:a16="http://schemas.microsoft.com/office/drawing/2014/main" id="{03B21439-BE04-A375-B679-E8D74EB1B101}"/>
                </a:ext>
              </a:extLst>
            </p:cNvPr>
            <p:cNvSpPr/>
            <p:nvPr/>
          </p:nvSpPr>
          <p:spPr>
            <a:xfrm>
              <a:off x="10161415" y="42884463"/>
              <a:ext cx="194810" cy="194812"/>
            </a:xfrm>
            <a:custGeom>
              <a:avLst/>
              <a:gdLst>
                <a:gd name="connsiteX0" fmla="*/ 0 w 194810"/>
                <a:gd name="connsiteY0" fmla="*/ 97532 h 194812"/>
                <a:gd name="connsiteX1" fmla="*/ 97279 w 194810"/>
                <a:gd name="connsiteY1" fmla="*/ 0 h 194812"/>
                <a:gd name="connsiteX2" fmla="*/ 194811 w 194810"/>
                <a:gd name="connsiteY2" fmla="*/ 97281 h 194812"/>
                <a:gd name="connsiteX3" fmla="*/ 97532 w 194810"/>
                <a:gd name="connsiteY3" fmla="*/ 194812 h 194812"/>
                <a:gd name="connsiteX4" fmla="*/ 97025 w 194810"/>
                <a:gd name="connsiteY4" fmla="*/ 194812 h 194812"/>
                <a:gd name="connsiteX5" fmla="*/ 0 w 194810"/>
                <a:gd name="connsiteY5" fmla="*/ 97535 h 194812"/>
                <a:gd name="connsiteX6" fmla="*/ 166872 w 194810"/>
                <a:gd name="connsiteY6" fmla="*/ 97532 h 194812"/>
                <a:gd name="connsiteX7" fmla="*/ 97406 w 194810"/>
                <a:gd name="connsiteY7" fmla="*/ 27811 h 194812"/>
                <a:gd name="connsiteX8" fmla="*/ 27686 w 194810"/>
                <a:gd name="connsiteY8" fmla="*/ 97277 h 194812"/>
                <a:gd name="connsiteX9" fmla="*/ 97152 w 194810"/>
                <a:gd name="connsiteY9" fmla="*/ 166998 h 194812"/>
                <a:gd name="connsiteX10" fmla="*/ 97279 w 194810"/>
                <a:gd name="connsiteY10" fmla="*/ 166998 h 194812"/>
                <a:gd name="connsiteX11" fmla="*/ 166872 w 194810"/>
                <a:gd name="connsiteY11" fmla="*/ 97913 h 194812"/>
                <a:gd name="connsiteX12" fmla="*/ 166872 w 194810"/>
                <a:gd name="connsiteY12" fmla="*/ 97532 h 19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94810" h="194812">
                  <a:moveTo>
                    <a:pt x="0" y="97532"/>
                  </a:moveTo>
                  <a:cubicBezTo>
                    <a:pt x="-70" y="43735"/>
                    <a:pt x="43483" y="68"/>
                    <a:pt x="97279" y="0"/>
                  </a:cubicBezTo>
                  <a:cubicBezTo>
                    <a:pt x="151075" y="-68"/>
                    <a:pt x="194741" y="43484"/>
                    <a:pt x="194811" y="97281"/>
                  </a:cubicBezTo>
                  <a:cubicBezTo>
                    <a:pt x="194880" y="151077"/>
                    <a:pt x="151327" y="194744"/>
                    <a:pt x="97532" y="194812"/>
                  </a:cubicBezTo>
                  <a:cubicBezTo>
                    <a:pt x="97363" y="194812"/>
                    <a:pt x="97194" y="194812"/>
                    <a:pt x="97025" y="194812"/>
                  </a:cubicBezTo>
                  <a:cubicBezTo>
                    <a:pt x="43456" y="194533"/>
                    <a:pt x="139" y="151102"/>
                    <a:pt x="0" y="97535"/>
                  </a:cubicBezTo>
                  <a:close/>
                  <a:moveTo>
                    <a:pt x="166872" y="97532"/>
                  </a:moveTo>
                  <a:cubicBezTo>
                    <a:pt x="166942" y="59095"/>
                    <a:pt x="135841" y="27883"/>
                    <a:pt x="97406" y="27811"/>
                  </a:cubicBezTo>
                  <a:cubicBezTo>
                    <a:pt x="58971" y="27740"/>
                    <a:pt x="27756" y="58841"/>
                    <a:pt x="27686" y="97277"/>
                  </a:cubicBezTo>
                  <a:cubicBezTo>
                    <a:pt x="27616" y="135714"/>
                    <a:pt x="58717" y="166927"/>
                    <a:pt x="97152" y="166998"/>
                  </a:cubicBezTo>
                  <a:cubicBezTo>
                    <a:pt x="97195" y="166998"/>
                    <a:pt x="97236" y="166998"/>
                    <a:pt x="97279" y="166998"/>
                  </a:cubicBezTo>
                  <a:cubicBezTo>
                    <a:pt x="135574" y="167137"/>
                    <a:pt x="166732" y="136207"/>
                    <a:pt x="166872" y="97913"/>
                  </a:cubicBezTo>
                  <a:cubicBezTo>
                    <a:pt x="166873" y="97786"/>
                    <a:pt x="166873" y="97659"/>
                    <a:pt x="166872" y="97532"/>
                  </a:cubicBezTo>
                  <a:close/>
                </a:path>
              </a:pathLst>
            </a:custGeom>
            <a:solidFill>
              <a:srgbClr val="FACC64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3" name="Forma libre 42">
              <a:extLst>
                <a:ext uri="{FF2B5EF4-FFF2-40B4-BE49-F238E27FC236}">
                  <a16:creationId xmlns:a16="http://schemas.microsoft.com/office/drawing/2014/main" id="{3A554572-452D-8D8C-C287-910A204545FC}"/>
                </a:ext>
              </a:extLst>
            </p:cNvPr>
            <p:cNvSpPr/>
            <p:nvPr/>
          </p:nvSpPr>
          <p:spPr>
            <a:xfrm>
              <a:off x="10342003" y="42856907"/>
              <a:ext cx="41908" cy="41906"/>
            </a:xfrm>
            <a:custGeom>
              <a:avLst/>
              <a:gdLst>
                <a:gd name="connsiteX0" fmla="*/ 41908 w 41908"/>
                <a:gd name="connsiteY0" fmla="*/ 20826 h 41906"/>
                <a:gd name="connsiteX1" fmla="*/ 21081 w 41908"/>
                <a:gd name="connsiteY1" fmla="*/ 41906 h 41906"/>
                <a:gd name="connsiteX2" fmla="*/ 0 w 41908"/>
                <a:gd name="connsiteY2" fmla="*/ 21080 h 41906"/>
                <a:gd name="connsiteX3" fmla="*/ 20828 w 41908"/>
                <a:gd name="connsiteY3" fmla="*/ 0 h 41906"/>
                <a:gd name="connsiteX4" fmla="*/ 21081 w 41908"/>
                <a:gd name="connsiteY4" fmla="*/ 0 h 41906"/>
                <a:gd name="connsiteX5" fmla="*/ 41909 w 41908"/>
                <a:gd name="connsiteY5" fmla="*/ 20826 h 41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1908" h="41906">
                  <a:moveTo>
                    <a:pt x="41908" y="20826"/>
                  </a:moveTo>
                  <a:cubicBezTo>
                    <a:pt x="41978" y="32397"/>
                    <a:pt x="32653" y="41838"/>
                    <a:pt x="21081" y="41906"/>
                  </a:cubicBezTo>
                  <a:cubicBezTo>
                    <a:pt x="9508" y="41977"/>
                    <a:pt x="70" y="32651"/>
                    <a:pt x="0" y="21080"/>
                  </a:cubicBezTo>
                  <a:cubicBezTo>
                    <a:pt x="-69" y="9509"/>
                    <a:pt x="9255" y="68"/>
                    <a:pt x="20828" y="0"/>
                  </a:cubicBezTo>
                  <a:cubicBezTo>
                    <a:pt x="20912" y="0"/>
                    <a:pt x="20997" y="0"/>
                    <a:pt x="21081" y="0"/>
                  </a:cubicBezTo>
                  <a:cubicBezTo>
                    <a:pt x="32555" y="68"/>
                    <a:pt x="41839" y="9354"/>
                    <a:pt x="41909" y="20826"/>
                  </a:cubicBezTo>
                  <a:close/>
                </a:path>
              </a:pathLst>
            </a:custGeom>
            <a:solidFill>
              <a:srgbClr val="FACC64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sp>
        <p:nvSpPr>
          <p:cNvPr id="51" name="CuadroTexto 50">
            <a:extLst>
              <a:ext uri="{FF2B5EF4-FFF2-40B4-BE49-F238E27FC236}">
                <a16:creationId xmlns:a16="http://schemas.microsoft.com/office/drawing/2014/main" id="{5255E3B9-0EC0-1BCD-ABB1-9C42E23719CC}"/>
              </a:ext>
            </a:extLst>
          </p:cNvPr>
          <p:cNvSpPr txBox="1"/>
          <p:nvPr/>
        </p:nvSpPr>
        <p:spPr>
          <a:xfrm>
            <a:off x="5056376" y="790244"/>
            <a:ext cx="1984839" cy="3485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70546"/>
            <a:r>
              <a:rPr lang="es-MX" sz="555" dirty="0">
                <a:ln/>
                <a:solidFill>
                  <a:srgbClr val="041F38"/>
                </a:solidFill>
                <a:latin typeface="DMSans-Regular"/>
                <a:sym typeface="DMSans-Regular"/>
                <a:rtl val="0"/>
              </a:rPr>
              <a:t>Working as a real estate agent offers a great deal of variety.</a:t>
            </a:r>
          </a:p>
          <a:p>
            <a:pPr algn="ctr" defTabSz="70546"/>
            <a:r>
              <a:rPr lang="es-MX" sz="555" dirty="0">
                <a:ln/>
                <a:solidFill>
                  <a:srgbClr val="041F38"/>
                </a:solidFill>
                <a:latin typeface="DMSans-Regular"/>
                <a:sym typeface="DMSans-Regular"/>
                <a:rtl val="0"/>
              </a:rPr>
              <a:t>With different clients and different homes, you won’t be doing</a:t>
            </a:r>
          </a:p>
          <a:p>
            <a:pPr algn="ctr" defTabSz="70546"/>
            <a:r>
              <a:rPr lang="es-MX" sz="555" dirty="0">
                <a:ln/>
                <a:solidFill>
                  <a:srgbClr val="041F38"/>
                </a:solidFill>
                <a:latin typeface="DMSans-Regular"/>
                <a:sym typeface="DMSans-Regular"/>
                <a:rtl val="0"/>
              </a:rPr>
              <a:t>the same thing every day</a:t>
            </a:r>
          </a:p>
        </p:txBody>
      </p:sp>
      <p:sp>
        <p:nvSpPr>
          <p:cNvPr id="92" name="CuadroTexto 91">
            <a:extLst>
              <a:ext uri="{FF2B5EF4-FFF2-40B4-BE49-F238E27FC236}">
                <a16:creationId xmlns:a16="http://schemas.microsoft.com/office/drawing/2014/main" id="{D6E5AE0F-9EF6-8A90-5532-3B91B38A7633}"/>
              </a:ext>
            </a:extLst>
          </p:cNvPr>
          <p:cNvSpPr txBox="1"/>
          <p:nvPr/>
        </p:nvSpPr>
        <p:spPr>
          <a:xfrm>
            <a:off x="5439631" y="3443284"/>
            <a:ext cx="1426994" cy="1777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0546"/>
            <a:r>
              <a:rPr lang="es-MX" sz="555" b="1" dirty="0">
                <a:ln/>
                <a:solidFill>
                  <a:srgbClr val="FFFFFF"/>
                </a:solidFill>
                <a:latin typeface="DMSans-Bold"/>
                <a:sym typeface="DMSans-Bold"/>
                <a:rtl val="0"/>
              </a:rPr>
              <a:t>RESEARCH YOUR STATE’S REQUIREMENTS</a:t>
            </a:r>
          </a:p>
        </p:txBody>
      </p:sp>
      <p:sp>
        <p:nvSpPr>
          <p:cNvPr id="100" name="CuadroTexto 99">
            <a:extLst>
              <a:ext uri="{FF2B5EF4-FFF2-40B4-BE49-F238E27FC236}">
                <a16:creationId xmlns:a16="http://schemas.microsoft.com/office/drawing/2014/main" id="{DEAD82A9-C505-EC25-B0C6-789EFB1D90A7}"/>
              </a:ext>
            </a:extLst>
          </p:cNvPr>
          <p:cNvSpPr txBox="1"/>
          <p:nvPr/>
        </p:nvSpPr>
        <p:spPr>
          <a:xfrm>
            <a:off x="5434889" y="3562608"/>
            <a:ext cx="1503938" cy="225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0546"/>
            <a:r>
              <a:rPr lang="es-MX" sz="432" dirty="0">
                <a:ln/>
                <a:solidFill>
                  <a:srgbClr val="67BFC3"/>
                </a:solidFill>
                <a:latin typeface="DMSans-Regular"/>
                <a:sym typeface="DMSans-Regular"/>
                <a:rtl val="0"/>
              </a:rPr>
              <a:t>There’s no such thing as a national real estate license, so</a:t>
            </a:r>
          </a:p>
          <a:p>
            <a:pPr defTabSz="70546"/>
            <a:r>
              <a:rPr lang="es-MX" sz="432" dirty="0">
                <a:ln/>
                <a:solidFill>
                  <a:srgbClr val="67BFC3"/>
                </a:solidFill>
                <a:latin typeface="DMSans-Regular"/>
                <a:sym typeface="DMSans-Regular"/>
                <a:rtl val="0"/>
              </a:rPr>
              <a:t>you must meet your state’s unique licensing requirements</a:t>
            </a:r>
          </a:p>
        </p:txBody>
      </p:sp>
      <p:sp>
        <p:nvSpPr>
          <p:cNvPr id="131" name="CuadroTexto 130">
            <a:extLst>
              <a:ext uri="{FF2B5EF4-FFF2-40B4-BE49-F238E27FC236}">
                <a16:creationId xmlns:a16="http://schemas.microsoft.com/office/drawing/2014/main" id="{6BE24EB4-9D86-B462-CCB6-6B6543DF0A50}"/>
              </a:ext>
            </a:extLst>
          </p:cNvPr>
          <p:cNvSpPr txBox="1"/>
          <p:nvPr/>
        </p:nvSpPr>
        <p:spPr>
          <a:xfrm>
            <a:off x="5439631" y="4481291"/>
            <a:ext cx="994183" cy="1777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0546"/>
            <a:r>
              <a:rPr lang="es-MX" sz="555" b="1" dirty="0">
                <a:ln/>
                <a:solidFill>
                  <a:srgbClr val="FFFFFF"/>
                </a:solidFill>
                <a:latin typeface="DMSans-Bold"/>
                <a:sym typeface="DMSans-Bold"/>
                <a:rtl val="0"/>
              </a:rPr>
              <a:t>TAKE THE LICENSING EXAM</a:t>
            </a:r>
          </a:p>
        </p:txBody>
      </p:sp>
      <p:sp>
        <p:nvSpPr>
          <p:cNvPr id="133" name="CuadroTexto 132">
            <a:extLst>
              <a:ext uri="{FF2B5EF4-FFF2-40B4-BE49-F238E27FC236}">
                <a16:creationId xmlns:a16="http://schemas.microsoft.com/office/drawing/2014/main" id="{C47BDC7B-273E-F2C4-B40D-CC3CD66FF18D}"/>
              </a:ext>
            </a:extLst>
          </p:cNvPr>
          <p:cNvSpPr txBox="1"/>
          <p:nvPr/>
        </p:nvSpPr>
        <p:spPr>
          <a:xfrm>
            <a:off x="5434889" y="4578910"/>
            <a:ext cx="1497526" cy="225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0546"/>
            <a:r>
              <a:rPr lang="es-MX" sz="432" dirty="0">
                <a:ln/>
                <a:solidFill>
                  <a:srgbClr val="67BFC3"/>
                </a:solidFill>
                <a:latin typeface="DMSans-Regular"/>
                <a:sym typeface="DMSans-Regular"/>
                <a:rtl val="0"/>
              </a:rPr>
              <a:t>The exams are multiple-choice format, and the number of</a:t>
            </a:r>
          </a:p>
          <a:p>
            <a:pPr defTabSz="70546"/>
            <a:r>
              <a:rPr lang="es-MX" sz="432" dirty="0">
                <a:ln/>
                <a:solidFill>
                  <a:srgbClr val="67BFC3"/>
                </a:solidFill>
                <a:latin typeface="DMSans-Regular"/>
                <a:sym typeface="DMSans-Regular"/>
                <a:rtl val="0"/>
              </a:rPr>
              <a:t>questions and time allotted for the exam vary by state. </a:t>
            </a:r>
          </a:p>
        </p:txBody>
      </p:sp>
      <p:sp>
        <p:nvSpPr>
          <p:cNvPr id="164" name="CuadroTexto 163">
            <a:extLst>
              <a:ext uri="{FF2B5EF4-FFF2-40B4-BE49-F238E27FC236}">
                <a16:creationId xmlns:a16="http://schemas.microsoft.com/office/drawing/2014/main" id="{25554641-6358-A0EB-AB58-70B411C59F1E}"/>
              </a:ext>
            </a:extLst>
          </p:cNvPr>
          <p:cNvSpPr txBox="1"/>
          <p:nvPr/>
        </p:nvSpPr>
        <p:spPr>
          <a:xfrm>
            <a:off x="5664906" y="3926871"/>
            <a:ext cx="1098378" cy="1777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0546"/>
            <a:r>
              <a:rPr lang="es-MX" sz="555" b="1" dirty="0">
                <a:ln/>
                <a:solidFill>
                  <a:srgbClr val="FFFFFF"/>
                </a:solidFill>
                <a:latin typeface="DMSans-Bold"/>
                <a:sym typeface="DMSans-Bold"/>
                <a:rtl val="0"/>
              </a:rPr>
              <a:t>TAKE A PRELICENSING COURSE</a:t>
            </a:r>
          </a:p>
        </p:txBody>
      </p:sp>
      <p:sp>
        <p:nvSpPr>
          <p:cNvPr id="166" name="CuadroTexto 165">
            <a:extLst>
              <a:ext uri="{FF2B5EF4-FFF2-40B4-BE49-F238E27FC236}">
                <a16:creationId xmlns:a16="http://schemas.microsoft.com/office/drawing/2014/main" id="{430C1A16-9E53-E722-3AC3-710F8C52BC48}"/>
              </a:ext>
            </a:extLst>
          </p:cNvPr>
          <p:cNvSpPr txBox="1"/>
          <p:nvPr/>
        </p:nvSpPr>
        <p:spPr>
          <a:xfrm>
            <a:off x="5280125" y="4024490"/>
            <a:ext cx="1491114" cy="2918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70546"/>
            <a:r>
              <a:rPr lang="es-MX" sz="432" dirty="0">
                <a:ln/>
                <a:solidFill>
                  <a:srgbClr val="67BFC3"/>
                </a:solidFill>
                <a:latin typeface="DMSans-Regular"/>
                <a:sym typeface="DMSans-Regular"/>
                <a:rtl val="0"/>
              </a:rPr>
              <a:t>No matter where you live, you have to take a prelicensing</a:t>
            </a:r>
          </a:p>
          <a:p>
            <a:pPr algn="r" defTabSz="70546"/>
            <a:r>
              <a:rPr lang="es-MX" sz="432" dirty="0">
                <a:ln/>
                <a:solidFill>
                  <a:srgbClr val="67BFC3"/>
                </a:solidFill>
                <a:latin typeface="DMSans-Regular"/>
                <a:sym typeface="DMSans-Regular"/>
                <a:rtl val="0"/>
              </a:rPr>
              <a:t>course from an accredited real estate licensing school</a:t>
            </a:r>
          </a:p>
          <a:p>
            <a:pPr algn="r" defTabSz="70546"/>
            <a:r>
              <a:rPr lang="es-MX" sz="432" dirty="0">
                <a:ln/>
                <a:solidFill>
                  <a:srgbClr val="67BFC3"/>
                </a:solidFill>
                <a:latin typeface="DMSans-Regular"/>
                <a:sym typeface="DMSans-Regular"/>
                <a:rtl val="0"/>
              </a:rPr>
              <a:t>before you sit for the real estate license exam. </a:t>
            </a:r>
          </a:p>
        </p:txBody>
      </p:sp>
      <p:sp>
        <p:nvSpPr>
          <p:cNvPr id="219" name="CuadroTexto 218">
            <a:extLst>
              <a:ext uri="{FF2B5EF4-FFF2-40B4-BE49-F238E27FC236}">
                <a16:creationId xmlns:a16="http://schemas.microsoft.com/office/drawing/2014/main" id="{E2FBE503-D53A-F044-D217-D197EF8657E8}"/>
              </a:ext>
            </a:extLst>
          </p:cNvPr>
          <p:cNvSpPr txBox="1"/>
          <p:nvPr/>
        </p:nvSpPr>
        <p:spPr>
          <a:xfrm>
            <a:off x="5263242" y="4958216"/>
            <a:ext cx="1429174" cy="1777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0546"/>
            <a:r>
              <a:rPr lang="es-MX" sz="555" b="1" spc="-22" dirty="0">
                <a:ln/>
                <a:solidFill>
                  <a:srgbClr val="FFFFFF"/>
                </a:solidFill>
                <a:latin typeface="DMSans-Bold"/>
                <a:sym typeface="DMSans-Bold"/>
                <a:rtl val="0"/>
              </a:rPr>
              <a:t>ACTIVATE YOUR REAL ESTATE AGENT LICENSE</a:t>
            </a:r>
          </a:p>
        </p:txBody>
      </p:sp>
      <p:sp>
        <p:nvSpPr>
          <p:cNvPr id="232" name="CuadroTexto 231">
            <a:extLst>
              <a:ext uri="{FF2B5EF4-FFF2-40B4-BE49-F238E27FC236}">
                <a16:creationId xmlns:a16="http://schemas.microsoft.com/office/drawing/2014/main" id="{F28E34C7-66FC-B555-FB01-953B4F43EAD7}"/>
              </a:ext>
            </a:extLst>
          </p:cNvPr>
          <p:cNvSpPr txBox="1"/>
          <p:nvPr/>
        </p:nvSpPr>
        <p:spPr>
          <a:xfrm>
            <a:off x="5233053" y="5055835"/>
            <a:ext cx="1529586" cy="2918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70546"/>
            <a:r>
              <a:rPr lang="es-MX" sz="432" dirty="0">
                <a:ln/>
                <a:solidFill>
                  <a:srgbClr val="67BFC3"/>
                </a:solidFill>
                <a:latin typeface="DMSans-Regular"/>
                <a:sym typeface="DMSans-Regular"/>
                <a:rtl val="0"/>
              </a:rPr>
              <a:t>When you pass the exam, it's time to submit an application</a:t>
            </a:r>
          </a:p>
          <a:p>
            <a:pPr algn="r" defTabSz="70546"/>
            <a:r>
              <a:rPr lang="es-MX" sz="432" dirty="0">
                <a:ln/>
                <a:solidFill>
                  <a:srgbClr val="67BFC3"/>
                </a:solidFill>
                <a:latin typeface="DMSans-Regular"/>
                <a:sym typeface="DMSans-Regular"/>
                <a:rtl val="0"/>
              </a:rPr>
              <a:t> and any required documents and fees to your state’s real</a:t>
            </a:r>
          </a:p>
          <a:p>
            <a:pPr algn="r" defTabSz="70546"/>
            <a:r>
              <a:rPr lang="es-MX" sz="432" dirty="0">
                <a:ln/>
                <a:solidFill>
                  <a:srgbClr val="67BFC3"/>
                </a:solidFill>
                <a:latin typeface="DMSans-Regular"/>
                <a:sym typeface="DMSans-Regular"/>
                <a:rtl val="0"/>
              </a:rPr>
              <a:t>estate regulatory organization.</a:t>
            </a:r>
          </a:p>
        </p:txBody>
      </p:sp>
      <p:grpSp>
        <p:nvGrpSpPr>
          <p:cNvPr id="448" name="Grupo 447">
            <a:extLst>
              <a:ext uri="{FF2B5EF4-FFF2-40B4-BE49-F238E27FC236}">
                <a16:creationId xmlns:a16="http://schemas.microsoft.com/office/drawing/2014/main" id="{3D42F001-2AA3-76A7-1A07-0B5AB5CD38A0}"/>
              </a:ext>
            </a:extLst>
          </p:cNvPr>
          <p:cNvGrpSpPr/>
          <p:nvPr/>
        </p:nvGrpSpPr>
        <p:grpSpPr>
          <a:xfrm>
            <a:off x="5278135" y="1178087"/>
            <a:ext cx="1635888" cy="2018290"/>
            <a:chOff x="2572420" y="7635474"/>
            <a:chExt cx="10602596" cy="13081041"/>
          </a:xfrm>
        </p:grpSpPr>
        <p:sp>
          <p:nvSpPr>
            <p:cNvPr id="277" name="Forma libre 276">
              <a:extLst>
                <a:ext uri="{FF2B5EF4-FFF2-40B4-BE49-F238E27FC236}">
                  <a16:creationId xmlns:a16="http://schemas.microsoft.com/office/drawing/2014/main" id="{AE13E9FA-9B71-8F05-A821-CA4CA17E25BA}"/>
                </a:ext>
              </a:extLst>
            </p:cNvPr>
            <p:cNvSpPr/>
            <p:nvPr/>
          </p:nvSpPr>
          <p:spPr>
            <a:xfrm>
              <a:off x="2572420" y="19967750"/>
              <a:ext cx="4627460" cy="628881"/>
            </a:xfrm>
            <a:custGeom>
              <a:avLst/>
              <a:gdLst>
                <a:gd name="connsiteX0" fmla="*/ 4627461 w 4627460"/>
                <a:gd name="connsiteY0" fmla="*/ 314440 h 628881"/>
                <a:gd name="connsiteX1" fmla="*/ 2313731 w 4627460"/>
                <a:gd name="connsiteY1" fmla="*/ 628881 h 628881"/>
                <a:gd name="connsiteX2" fmla="*/ 0 w 4627460"/>
                <a:gd name="connsiteY2" fmla="*/ 314440 h 628881"/>
                <a:gd name="connsiteX3" fmla="*/ 2313731 w 4627460"/>
                <a:gd name="connsiteY3" fmla="*/ -1 h 628881"/>
                <a:gd name="connsiteX4" fmla="*/ 4627461 w 4627460"/>
                <a:gd name="connsiteY4" fmla="*/ 314440 h 628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27460" h="628881">
                  <a:moveTo>
                    <a:pt x="4627461" y="314440"/>
                  </a:moveTo>
                  <a:cubicBezTo>
                    <a:pt x="4627461" y="488101"/>
                    <a:pt x="3591569" y="628881"/>
                    <a:pt x="2313731" y="628881"/>
                  </a:cubicBezTo>
                  <a:cubicBezTo>
                    <a:pt x="1035892" y="628881"/>
                    <a:pt x="0" y="488101"/>
                    <a:pt x="0" y="314440"/>
                  </a:cubicBezTo>
                  <a:cubicBezTo>
                    <a:pt x="0" y="140780"/>
                    <a:pt x="1035892" y="-1"/>
                    <a:pt x="2313731" y="-1"/>
                  </a:cubicBezTo>
                  <a:cubicBezTo>
                    <a:pt x="3591569" y="-1"/>
                    <a:pt x="4627461" y="140780"/>
                    <a:pt x="4627461" y="314440"/>
                  </a:cubicBezTo>
                  <a:close/>
                </a:path>
              </a:pathLst>
            </a:custGeom>
            <a:solidFill>
              <a:srgbClr val="364C60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78" name="Forma libre 277">
              <a:extLst>
                <a:ext uri="{FF2B5EF4-FFF2-40B4-BE49-F238E27FC236}">
                  <a16:creationId xmlns:a16="http://schemas.microsoft.com/office/drawing/2014/main" id="{F621FFC2-33CD-89F8-7E86-88E538862659}"/>
                </a:ext>
              </a:extLst>
            </p:cNvPr>
            <p:cNvSpPr/>
            <p:nvPr/>
          </p:nvSpPr>
          <p:spPr>
            <a:xfrm>
              <a:off x="8547556" y="19877837"/>
              <a:ext cx="4627460" cy="838678"/>
            </a:xfrm>
            <a:custGeom>
              <a:avLst/>
              <a:gdLst>
                <a:gd name="connsiteX0" fmla="*/ 4627460 w 4627460"/>
                <a:gd name="connsiteY0" fmla="*/ 419339 h 838678"/>
                <a:gd name="connsiteX1" fmla="*/ 2313730 w 4627460"/>
                <a:gd name="connsiteY1" fmla="*/ 838678 h 838678"/>
                <a:gd name="connsiteX2" fmla="*/ -1 w 4627460"/>
                <a:gd name="connsiteY2" fmla="*/ 419339 h 838678"/>
                <a:gd name="connsiteX3" fmla="*/ 2313730 w 4627460"/>
                <a:gd name="connsiteY3" fmla="*/ 0 h 838678"/>
                <a:gd name="connsiteX4" fmla="*/ 4627460 w 4627460"/>
                <a:gd name="connsiteY4" fmla="*/ 419339 h 838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27460" h="838678">
                  <a:moveTo>
                    <a:pt x="4627460" y="419339"/>
                  </a:moveTo>
                  <a:cubicBezTo>
                    <a:pt x="4627460" y="650934"/>
                    <a:pt x="3591568" y="838678"/>
                    <a:pt x="2313730" y="838678"/>
                  </a:cubicBezTo>
                  <a:cubicBezTo>
                    <a:pt x="1035891" y="838678"/>
                    <a:pt x="-1" y="650934"/>
                    <a:pt x="-1" y="419339"/>
                  </a:cubicBezTo>
                  <a:cubicBezTo>
                    <a:pt x="-1" y="187745"/>
                    <a:pt x="1035891" y="0"/>
                    <a:pt x="2313730" y="0"/>
                  </a:cubicBezTo>
                  <a:cubicBezTo>
                    <a:pt x="3591568" y="0"/>
                    <a:pt x="4627460" y="187745"/>
                    <a:pt x="4627460" y="419339"/>
                  </a:cubicBezTo>
                  <a:close/>
                </a:path>
              </a:pathLst>
            </a:custGeom>
            <a:solidFill>
              <a:srgbClr val="364C60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79" name="Forma libre 278">
              <a:extLst>
                <a:ext uri="{FF2B5EF4-FFF2-40B4-BE49-F238E27FC236}">
                  <a16:creationId xmlns:a16="http://schemas.microsoft.com/office/drawing/2014/main" id="{C543EC6C-60E1-E04E-BB12-9CDCCF7D2ADF}"/>
                </a:ext>
              </a:extLst>
            </p:cNvPr>
            <p:cNvSpPr/>
            <p:nvPr/>
          </p:nvSpPr>
          <p:spPr>
            <a:xfrm>
              <a:off x="8364048" y="10706605"/>
              <a:ext cx="1556456" cy="1867849"/>
            </a:xfrm>
            <a:custGeom>
              <a:avLst/>
              <a:gdLst>
                <a:gd name="connsiteX0" fmla="*/ 1556456 w 1556456"/>
                <a:gd name="connsiteY0" fmla="*/ 933925 h 1867849"/>
                <a:gd name="connsiteX1" fmla="*/ 778228 w 1556456"/>
                <a:gd name="connsiteY1" fmla="*/ 1867849 h 1867849"/>
                <a:gd name="connsiteX2" fmla="*/ -1 w 1556456"/>
                <a:gd name="connsiteY2" fmla="*/ 933925 h 1867849"/>
                <a:gd name="connsiteX3" fmla="*/ 778228 w 1556456"/>
                <a:gd name="connsiteY3" fmla="*/ 0 h 1867849"/>
                <a:gd name="connsiteX4" fmla="*/ 1556456 w 1556456"/>
                <a:gd name="connsiteY4" fmla="*/ 933925 h 1867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56456" h="1867849">
                  <a:moveTo>
                    <a:pt x="1556456" y="933925"/>
                  </a:moveTo>
                  <a:cubicBezTo>
                    <a:pt x="1556456" y="1449716"/>
                    <a:pt x="1208032" y="1867849"/>
                    <a:pt x="778228" y="1867849"/>
                  </a:cubicBezTo>
                  <a:cubicBezTo>
                    <a:pt x="348424" y="1867849"/>
                    <a:pt x="-1" y="1449716"/>
                    <a:pt x="-1" y="933925"/>
                  </a:cubicBezTo>
                  <a:cubicBezTo>
                    <a:pt x="-1" y="418133"/>
                    <a:pt x="348423" y="0"/>
                    <a:pt x="778228" y="0"/>
                  </a:cubicBezTo>
                  <a:cubicBezTo>
                    <a:pt x="1208031" y="0"/>
                    <a:pt x="1556456" y="418133"/>
                    <a:pt x="1556456" y="933925"/>
                  </a:cubicBezTo>
                  <a:close/>
                </a:path>
              </a:pathLst>
            </a:custGeom>
            <a:solidFill>
              <a:srgbClr val="FACC64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80" name="Forma libre 279">
              <a:extLst>
                <a:ext uri="{FF2B5EF4-FFF2-40B4-BE49-F238E27FC236}">
                  <a16:creationId xmlns:a16="http://schemas.microsoft.com/office/drawing/2014/main" id="{3B256FAB-A8CB-B7B7-D3E3-DE28C1698720}"/>
                </a:ext>
              </a:extLst>
            </p:cNvPr>
            <p:cNvSpPr/>
            <p:nvPr/>
          </p:nvSpPr>
          <p:spPr>
            <a:xfrm>
              <a:off x="9780325" y="18872540"/>
              <a:ext cx="1866175" cy="1235383"/>
            </a:xfrm>
            <a:custGeom>
              <a:avLst/>
              <a:gdLst>
                <a:gd name="connsiteX0" fmla="*/ 1795693 w 1866175"/>
                <a:gd name="connsiteY0" fmla="*/ 137791 h 1235383"/>
                <a:gd name="connsiteX1" fmla="*/ 1866176 w 1866175"/>
                <a:gd name="connsiteY1" fmla="*/ 1025109 h 1235383"/>
                <a:gd name="connsiteX2" fmla="*/ 77698 w 1866175"/>
                <a:gd name="connsiteY2" fmla="*/ 1234904 h 1235383"/>
                <a:gd name="connsiteX3" fmla="*/ 475 w 1866175"/>
                <a:gd name="connsiteY3" fmla="*/ 1173888 h 1235383"/>
                <a:gd name="connsiteX4" fmla="*/ 28932 w 1866175"/>
                <a:gd name="connsiteY4" fmla="*/ 1109307 h 1235383"/>
                <a:gd name="connsiteX5" fmla="*/ 982922 w 1866175"/>
                <a:gd name="connsiteY5" fmla="*/ 439658 h 1235383"/>
                <a:gd name="connsiteX6" fmla="*/ 993844 w 1866175"/>
                <a:gd name="connsiteY6" fmla="*/ 0 h 1235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66175" h="1235383">
                  <a:moveTo>
                    <a:pt x="1795693" y="137791"/>
                  </a:moveTo>
                  <a:lnTo>
                    <a:pt x="1866176" y="1025109"/>
                  </a:lnTo>
                  <a:lnTo>
                    <a:pt x="77698" y="1234904"/>
                  </a:lnTo>
                  <a:cubicBezTo>
                    <a:pt x="39524" y="1239379"/>
                    <a:pt x="4950" y="1212061"/>
                    <a:pt x="475" y="1173888"/>
                  </a:cubicBezTo>
                  <a:cubicBezTo>
                    <a:pt x="-2468" y="1148791"/>
                    <a:pt x="8425" y="1124071"/>
                    <a:pt x="28932" y="1109307"/>
                  </a:cubicBezTo>
                  <a:lnTo>
                    <a:pt x="982922" y="439658"/>
                  </a:lnTo>
                  <a:lnTo>
                    <a:pt x="993844" y="0"/>
                  </a:lnTo>
                  <a:close/>
                </a:path>
              </a:pathLst>
            </a:custGeom>
            <a:solidFill>
              <a:srgbClr val="0A2A43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81" name="Forma libre 280">
              <a:extLst>
                <a:ext uri="{FF2B5EF4-FFF2-40B4-BE49-F238E27FC236}">
                  <a16:creationId xmlns:a16="http://schemas.microsoft.com/office/drawing/2014/main" id="{4C39CC53-8BF9-F65E-CF4F-272C680C8BE1}"/>
                </a:ext>
              </a:extLst>
            </p:cNvPr>
            <p:cNvSpPr/>
            <p:nvPr/>
          </p:nvSpPr>
          <p:spPr>
            <a:xfrm>
              <a:off x="10184679" y="19366680"/>
              <a:ext cx="1866174" cy="1235383"/>
            </a:xfrm>
            <a:custGeom>
              <a:avLst/>
              <a:gdLst>
                <a:gd name="connsiteX0" fmla="*/ 1795692 w 1866174"/>
                <a:gd name="connsiteY0" fmla="*/ 137790 h 1235383"/>
                <a:gd name="connsiteX1" fmla="*/ 1866175 w 1866174"/>
                <a:gd name="connsiteY1" fmla="*/ 1025107 h 1235383"/>
                <a:gd name="connsiteX2" fmla="*/ 77698 w 1866174"/>
                <a:gd name="connsiteY2" fmla="*/ 1234904 h 1235383"/>
                <a:gd name="connsiteX3" fmla="*/ 475 w 1866174"/>
                <a:gd name="connsiteY3" fmla="*/ 1173888 h 1235383"/>
                <a:gd name="connsiteX4" fmla="*/ 28932 w 1866174"/>
                <a:gd name="connsiteY4" fmla="*/ 1109307 h 1235383"/>
                <a:gd name="connsiteX5" fmla="*/ 982921 w 1866174"/>
                <a:gd name="connsiteY5" fmla="*/ 439658 h 1235383"/>
                <a:gd name="connsiteX6" fmla="*/ 993843 w 1866174"/>
                <a:gd name="connsiteY6" fmla="*/ 0 h 1235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66174" h="1235383">
                  <a:moveTo>
                    <a:pt x="1795692" y="137790"/>
                  </a:moveTo>
                  <a:lnTo>
                    <a:pt x="1866175" y="1025107"/>
                  </a:lnTo>
                  <a:lnTo>
                    <a:pt x="77698" y="1234904"/>
                  </a:lnTo>
                  <a:cubicBezTo>
                    <a:pt x="39524" y="1239379"/>
                    <a:pt x="4950" y="1212061"/>
                    <a:pt x="475" y="1173888"/>
                  </a:cubicBezTo>
                  <a:cubicBezTo>
                    <a:pt x="-2468" y="1148791"/>
                    <a:pt x="8425" y="1124071"/>
                    <a:pt x="28932" y="1109307"/>
                  </a:cubicBezTo>
                  <a:lnTo>
                    <a:pt x="982921" y="439658"/>
                  </a:lnTo>
                  <a:lnTo>
                    <a:pt x="993843" y="0"/>
                  </a:lnTo>
                  <a:close/>
                </a:path>
              </a:pathLst>
            </a:custGeom>
            <a:solidFill>
              <a:srgbClr val="0A2A43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82" name="Forma libre 281">
              <a:extLst>
                <a:ext uri="{FF2B5EF4-FFF2-40B4-BE49-F238E27FC236}">
                  <a16:creationId xmlns:a16="http://schemas.microsoft.com/office/drawing/2014/main" id="{1EA98592-BE62-71A7-E650-7CCB6F4A97A8}"/>
                </a:ext>
              </a:extLst>
            </p:cNvPr>
            <p:cNvSpPr/>
            <p:nvPr/>
          </p:nvSpPr>
          <p:spPr>
            <a:xfrm>
              <a:off x="10155293" y="13393576"/>
              <a:ext cx="1193148" cy="5839631"/>
            </a:xfrm>
            <a:custGeom>
              <a:avLst/>
              <a:gdLst>
                <a:gd name="connsiteX0" fmla="*/ 623701 w 1193148"/>
                <a:gd name="connsiteY0" fmla="*/ 0 h 5839631"/>
                <a:gd name="connsiteX1" fmla="*/ 24790 w 1193148"/>
                <a:gd name="connsiteY1" fmla="*/ 2645950 h 5839631"/>
                <a:gd name="connsiteX2" fmla="*/ 15900 w 1193148"/>
                <a:gd name="connsiteY2" fmla="*/ 3045732 h 5839631"/>
                <a:gd name="connsiteX3" fmla="*/ 518802 w 1193148"/>
                <a:gd name="connsiteY3" fmla="*/ 5839632 h 5839631"/>
                <a:gd name="connsiteX4" fmla="*/ 1028054 w 1193148"/>
                <a:gd name="connsiteY4" fmla="*/ 5839632 h 5839631"/>
                <a:gd name="connsiteX5" fmla="*/ 1193148 w 1193148"/>
                <a:gd name="connsiteY5" fmla="*/ 89024 h 5839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93148" h="5839631">
                  <a:moveTo>
                    <a:pt x="623701" y="0"/>
                  </a:moveTo>
                  <a:lnTo>
                    <a:pt x="24790" y="2645950"/>
                  </a:lnTo>
                  <a:cubicBezTo>
                    <a:pt x="-4939" y="2777268"/>
                    <a:pt x="-7962" y="2913222"/>
                    <a:pt x="15900" y="3045732"/>
                  </a:cubicBezTo>
                  <a:lnTo>
                    <a:pt x="518802" y="5839632"/>
                  </a:lnTo>
                  <a:lnTo>
                    <a:pt x="1028054" y="5839632"/>
                  </a:lnTo>
                  <a:lnTo>
                    <a:pt x="1193148" y="89024"/>
                  </a:lnTo>
                  <a:close/>
                </a:path>
              </a:pathLst>
            </a:custGeom>
            <a:solidFill>
              <a:srgbClr val="0A2A43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83" name="Forma libre 282">
              <a:extLst>
                <a:ext uri="{FF2B5EF4-FFF2-40B4-BE49-F238E27FC236}">
                  <a16:creationId xmlns:a16="http://schemas.microsoft.com/office/drawing/2014/main" id="{B93A92C3-5E4C-62A5-2D63-974FA45F8EC3}"/>
                </a:ext>
              </a:extLst>
            </p:cNvPr>
            <p:cNvSpPr/>
            <p:nvPr/>
          </p:nvSpPr>
          <p:spPr>
            <a:xfrm>
              <a:off x="10853413" y="13153935"/>
              <a:ext cx="1393140" cy="6514867"/>
            </a:xfrm>
            <a:custGeom>
              <a:avLst/>
              <a:gdLst>
                <a:gd name="connsiteX0" fmla="*/ 165094 w 1393140"/>
                <a:gd name="connsiteY0" fmla="*/ 0 h 6514867"/>
                <a:gd name="connsiteX1" fmla="*/ 0 w 1393140"/>
                <a:gd name="connsiteY1" fmla="*/ 2920896 h 6514867"/>
                <a:gd name="connsiteX2" fmla="*/ 165094 w 1393140"/>
                <a:gd name="connsiteY2" fmla="*/ 6514868 h 6514867"/>
                <a:gd name="connsiteX3" fmla="*/ 1393140 w 1393140"/>
                <a:gd name="connsiteY3" fmla="*/ 6514868 h 6514867"/>
                <a:gd name="connsiteX4" fmla="*/ 899001 w 1393140"/>
                <a:gd name="connsiteY4" fmla="*/ 3145296 h 6514867"/>
                <a:gd name="connsiteX5" fmla="*/ 1003772 w 1393140"/>
                <a:gd name="connsiteY5" fmla="*/ 1408253 h 6514867"/>
                <a:gd name="connsiteX6" fmla="*/ 1108670 w 1393140"/>
                <a:gd name="connsiteY6" fmla="*/ 644502 h 6514867"/>
                <a:gd name="connsiteX7" fmla="*/ 913986 w 1393140"/>
                <a:gd name="connsiteY7" fmla="*/ 225417 h 6514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93140" h="6514867">
                  <a:moveTo>
                    <a:pt x="165094" y="0"/>
                  </a:moveTo>
                  <a:cubicBezTo>
                    <a:pt x="110232" y="973631"/>
                    <a:pt x="55201" y="1947263"/>
                    <a:pt x="0" y="2920896"/>
                  </a:cubicBezTo>
                  <a:cubicBezTo>
                    <a:pt x="55031" y="4118802"/>
                    <a:pt x="110063" y="5316791"/>
                    <a:pt x="165094" y="6514868"/>
                  </a:cubicBezTo>
                  <a:lnTo>
                    <a:pt x="1393140" y="6514868"/>
                  </a:lnTo>
                  <a:lnTo>
                    <a:pt x="899001" y="3145296"/>
                  </a:lnTo>
                  <a:lnTo>
                    <a:pt x="1003772" y="1408253"/>
                  </a:lnTo>
                  <a:cubicBezTo>
                    <a:pt x="1052919" y="1312371"/>
                    <a:pt x="1190837" y="1012662"/>
                    <a:pt x="1108670" y="644502"/>
                  </a:cubicBezTo>
                  <a:cubicBezTo>
                    <a:pt x="1074169" y="492602"/>
                    <a:pt x="1007811" y="349758"/>
                    <a:pt x="913986" y="225417"/>
                  </a:cubicBezTo>
                  <a:close/>
                </a:path>
              </a:pathLst>
            </a:custGeom>
            <a:solidFill>
              <a:srgbClr val="041F38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84" name="Forma libre 283">
              <a:extLst>
                <a:ext uri="{FF2B5EF4-FFF2-40B4-BE49-F238E27FC236}">
                  <a16:creationId xmlns:a16="http://schemas.microsoft.com/office/drawing/2014/main" id="{4BDACAFA-DDC5-3AAC-A835-B568DC57B736}"/>
                </a:ext>
              </a:extLst>
            </p:cNvPr>
            <p:cNvSpPr/>
            <p:nvPr/>
          </p:nvSpPr>
          <p:spPr>
            <a:xfrm>
              <a:off x="8322986" y="11847626"/>
              <a:ext cx="2456261" cy="1496768"/>
            </a:xfrm>
            <a:custGeom>
              <a:avLst/>
              <a:gdLst>
                <a:gd name="connsiteX0" fmla="*/ 2096610 w 2456261"/>
                <a:gd name="connsiteY0" fmla="*/ 467630 h 1496768"/>
                <a:gd name="connsiteX1" fmla="*/ 1677525 w 2456261"/>
                <a:gd name="connsiteY1" fmla="*/ 842013 h 1496768"/>
                <a:gd name="connsiteX2" fmla="*/ 719091 w 2456261"/>
                <a:gd name="connsiteY2" fmla="*/ 512587 h 1496768"/>
                <a:gd name="connsiteX3" fmla="*/ 704106 w 2456261"/>
                <a:gd name="connsiteY3" fmla="*/ 302918 h 1496768"/>
                <a:gd name="connsiteX4" fmla="*/ 644163 w 2456261"/>
                <a:gd name="connsiteY4" fmla="*/ 153190 h 1496768"/>
                <a:gd name="connsiteX5" fmla="*/ 569364 w 2456261"/>
                <a:gd name="connsiteY5" fmla="*/ 3462 h 1496768"/>
                <a:gd name="connsiteX6" fmla="*/ 494436 w 2456261"/>
                <a:gd name="connsiteY6" fmla="*/ 63277 h 1496768"/>
                <a:gd name="connsiteX7" fmla="*/ 479451 w 2456261"/>
                <a:gd name="connsiteY7" fmla="*/ 168175 h 1496768"/>
                <a:gd name="connsiteX8" fmla="*/ 449480 w 2456261"/>
                <a:gd name="connsiteY8" fmla="*/ 362859 h 1496768"/>
                <a:gd name="connsiteX9" fmla="*/ 269781 w 2456261"/>
                <a:gd name="connsiteY9" fmla="*/ 183161 h 1496768"/>
                <a:gd name="connsiteX10" fmla="*/ 179995 w 2456261"/>
                <a:gd name="connsiteY10" fmla="*/ 3462 h 1496768"/>
                <a:gd name="connsiteX11" fmla="*/ 90082 w 2456261"/>
                <a:gd name="connsiteY11" fmla="*/ 18448 h 1496768"/>
                <a:gd name="connsiteX12" fmla="*/ 75097 w 2456261"/>
                <a:gd name="connsiteY12" fmla="*/ 183542 h 1496768"/>
                <a:gd name="connsiteX13" fmla="*/ 15281 w 2456261"/>
                <a:gd name="connsiteY13" fmla="*/ 273328 h 1496768"/>
                <a:gd name="connsiteX14" fmla="*/ 15281 w 2456261"/>
                <a:gd name="connsiteY14" fmla="*/ 348255 h 1496768"/>
                <a:gd name="connsiteX15" fmla="*/ 296 w 2456261"/>
                <a:gd name="connsiteY15" fmla="*/ 438168 h 1496768"/>
                <a:gd name="connsiteX16" fmla="*/ 15281 w 2456261"/>
                <a:gd name="connsiteY16" fmla="*/ 557925 h 1496768"/>
                <a:gd name="connsiteX17" fmla="*/ 165009 w 2456261"/>
                <a:gd name="connsiteY17" fmla="*/ 752609 h 1496768"/>
                <a:gd name="connsiteX18" fmla="*/ 509421 w 2456261"/>
                <a:gd name="connsiteY18" fmla="*/ 887351 h 1496768"/>
                <a:gd name="connsiteX19" fmla="*/ 1638284 w 2456261"/>
                <a:gd name="connsiteY19" fmla="*/ 1471530 h 1496768"/>
                <a:gd name="connsiteX20" fmla="*/ 1899641 w 2456261"/>
                <a:gd name="connsiteY20" fmla="*/ 1433432 h 1496768"/>
                <a:gd name="connsiteX21" fmla="*/ 2456262 w 2456261"/>
                <a:gd name="connsiteY21" fmla="*/ 901574 h 14967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456261" h="1496768">
                  <a:moveTo>
                    <a:pt x="2096610" y="467630"/>
                  </a:moveTo>
                  <a:lnTo>
                    <a:pt x="1677525" y="842013"/>
                  </a:lnTo>
                  <a:cubicBezTo>
                    <a:pt x="1340892" y="790509"/>
                    <a:pt x="1016254" y="678926"/>
                    <a:pt x="719091" y="512587"/>
                  </a:cubicBezTo>
                  <a:cubicBezTo>
                    <a:pt x="714096" y="442739"/>
                    <a:pt x="709100" y="372850"/>
                    <a:pt x="704106" y="302918"/>
                  </a:cubicBezTo>
                  <a:cubicBezTo>
                    <a:pt x="690263" y="271296"/>
                    <a:pt x="668166" y="219227"/>
                    <a:pt x="644163" y="153190"/>
                  </a:cubicBezTo>
                  <a:cubicBezTo>
                    <a:pt x="608224" y="54133"/>
                    <a:pt x="598700" y="8288"/>
                    <a:pt x="569364" y="3462"/>
                  </a:cubicBezTo>
                  <a:cubicBezTo>
                    <a:pt x="540028" y="-1364"/>
                    <a:pt x="508532" y="36862"/>
                    <a:pt x="494436" y="63277"/>
                  </a:cubicBezTo>
                  <a:cubicBezTo>
                    <a:pt x="475894" y="98074"/>
                    <a:pt x="479069" y="128807"/>
                    <a:pt x="479451" y="168175"/>
                  </a:cubicBezTo>
                  <a:cubicBezTo>
                    <a:pt x="480340" y="247674"/>
                    <a:pt x="481482" y="349271"/>
                    <a:pt x="449480" y="362859"/>
                  </a:cubicBezTo>
                  <a:cubicBezTo>
                    <a:pt x="400333" y="383814"/>
                    <a:pt x="277400" y="194844"/>
                    <a:pt x="269781" y="183161"/>
                  </a:cubicBezTo>
                  <a:cubicBezTo>
                    <a:pt x="233481" y="126663"/>
                    <a:pt x="203378" y="66415"/>
                    <a:pt x="179995" y="3462"/>
                  </a:cubicBezTo>
                  <a:cubicBezTo>
                    <a:pt x="170979" y="1303"/>
                    <a:pt x="125133" y="-8348"/>
                    <a:pt x="90082" y="18448"/>
                  </a:cubicBezTo>
                  <a:cubicBezTo>
                    <a:pt x="48808" y="50069"/>
                    <a:pt x="37634" y="121187"/>
                    <a:pt x="75097" y="183542"/>
                  </a:cubicBezTo>
                  <a:cubicBezTo>
                    <a:pt x="45586" y="205851"/>
                    <a:pt x="24502" y="237500"/>
                    <a:pt x="15281" y="273328"/>
                  </a:cubicBezTo>
                  <a:cubicBezTo>
                    <a:pt x="9258" y="297940"/>
                    <a:pt x="9258" y="323642"/>
                    <a:pt x="15281" y="348255"/>
                  </a:cubicBezTo>
                  <a:cubicBezTo>
                    <a:pt x="6501" y="377471"/>
                    <a:pt x="1466" y="407684"/>
                    <a:pt x="296" y="438168"/>
                  </a:cubicBezTo>
                  <a:cubicBezTo>
                    <a:pt x="-1328" y="478639"/>
                    <a:pt x="3735" y="519101"/>
                    <a:pt x="15281" y="557925"/>
                  </a:cubicBezTo>
                  <a:cubicBezTo>
                    <a:pt x="50602" y="632836"/>
                    <a:pt x="101674" y="699243"/>
                    <a:pt x="165009" y="752609"/>
                  </a:cubicBezTo>
                  <a:cubicBezTo>
                    <a:pt x="262517" y="833085"/>
                    <a:pt x="383189" y="880295"/>
                    <a:pt x="509421" y="887351"/>
                  </a:cubicBezTo>
                  <a:lnTo>
                    <a:pt x="1638284" y="1471530"/>
                  </a:lnTo>
                  <a:cubicBezTo>
                    <a:pt x="1724588" y="1516014"/>
                    <a:pt x="1829628" y="1500703"/>
                    <a:pt x="1899641" y="1433432"/>
                  </a:cubicBezTo>
                  <a:lnTo>
                    <a:pt x="2456262" y="901574"/>
                  </a:lnTo>
                  <a:close/>
                </a:path>
              </a:pathLst>
            </a:custGeom>
            <a:solidFill>
              <a:srgbClr val="ECADAC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85" name="Forma libre 284">
              <a:extLst>
                <a:ext uri="{FF2B5EF4-FFF2-40B4-BE49-F238E27FC236}">
                  <a16:creationId xmlns:a16="http://schemas.microsoft.com/office/drawing/2014/main" id="{14BD2F1E-231C-D8AB-8B6E-49A5559B69EE}"/>
                </a:ext>
              </a:extLst>
            </p:cNvPr>
            <p:cNvSpPr/>
            <p:nvPr/>
          </p:nvSpPr>
          <p:spPr>
            <a:xfrm>
              <a:off x="5268026" y="12644683"/>
              <a:ext cx="838551" cy="1273003"/>
            </a:xfrm>
            <a:custGeom>
              <a:avLst/>
              <a:gdLst>
                <a:gd name="connsiteX0" fmla="*/ 0 w 838551"/>
                <a:gd name="connsiteY0" fmla="*/ 584053 h 1273003"/>
                <a:gd name="connsiteX1" fmla="*/ 329426 w 838551"/>
                <a:gd name="connsiteY1" fmla="*/ 1273003 h 1273003"/>
                <a:gd name="connsiteX2" fmla="*/ 838551 w 838551"/>
                <a:gd name="connsiteY2" fmla="*/ 898619 h 1273003"/>
                <a:gd name="connsiteX3" fmla="*/ 374382 w 838551"/>
                <a:gd name="connsiteY3" fmla="*/ 0 h 1273003"/>
                <a:gd name="connsiteX4" fmla="*/ 0 w 838551"/>
                <a:gd name="connsiteY4" fmla="*/ 584053 h 127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8551" h="1273003">
                  <a:moveTo>
                    <a:pt x="0" y="584053"/>
                  </a:moveTo>
                  <a:cubicBezTo>
                    <a:pt x="110063" y="813660"/>
                    <a:pt x="219871" y="1043311"/>
                    <a:pt x="329426" y="1273003"/>
                  </a:cubicBezTo>
                  <a:lnTo>
                    <a:pt x="838551" y="898619"/>
                  </a:lnTo>
                  <a:lnTo>
                    <a:pt x="374382" y="0"/>
                  </a:lnTo>
                  <a:cubicBezTo>
                    <a:pt x="249588" y="194726"/>
                    <a:pt x="124794" y="389411"/>
                    <a:pt x="0" y="584053"/>
                  </a:cubicBezTo>
                  <a:close/>
                </a:path>
              </a:pathLst>
            </a:custGeom>
            <a:solidFill>
              <a:srgbClr val="ECADAC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86" name="Forma libre 285">
              <a:extLst>
                <a:ext uri="{FF2B5EF4-FFF2-40B4-BE49-F238E27FC236}">
                  <a16:creationId xmlns:a16="http://schemas.microsoft.com/office/drawing/2014/main" id="{1B102F93-0501-80DD-7825-79E31119F5C9}"/>
                </a:ext>
              </a:extLst>
            </p:cNvPr>
            <p:cNvSpPr/>
            <p:nvPr/>
          </p:nvSpPr>
          <p:spPr>
            <a:xfrm>
              <a:off x="5633772" y="12477684"/>
              <a:ext cx="1694373" cy="1651957"/>
            </a:xfrm>
            <a:custGeom>
              <a:avLst/>
              <a:gdLst>
                <a:gd name="connsiteX0" fmla="*/ 1694373 w 1694373"/>
                <a:gd name="connsiteY0" fmla="*/ 825978 h 1651957"/>
                <a:gd name="connsiteX1" fmla="*/ 847187 w 1694373"/>
                <a:gd name="connsiteY1" fmla="*/ 1651957 h 1651957"/>
                <a:gd name="connsiteX2" fmla="*/ 0 w 1694373"/>
                <a:gd name="connsiteY2" fmla="*/ 825978 h 1651957"/>
                <a:gd name="connsiteX3" fmla="*/ 847187 w 1694373"/>
                <a:gd name="connsiteY3" fmla="*/ 0 h 1651957"/>
                <a:gd name="connsiteX4" fmla="*/ 1694373 w 1694373"/>
                <a:gd name="connsiteY4" fmla="*/ 825978 h 16519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94373" h="1651957">
                  <a:moveTo>
                    <a:pt x="1694373" y="825978"/>
                  </a:moveTo>
                  <a:cubicBezTo>
                    <a:pt x="1694373" y="1282154"/>
                    <a:pt x="1315075" y="1651957"/>
                    <a:pt x="847187" y="1651957"/>
                  </a:cubicBezTo>
                  <a:cubicBezTo>
                    <a:pt x="379298" y="1651957"/>
                    <a:pt x="0" y="1282154"/>
                    <a:pt x="0" y="825978"/>
                  </a:cubicBezTo>
                  <a:cubicBezTo>
                    <a:pt x="0" y="369803"/>
                    <a:pt x="379299" y="0"/>
                    <a:pt x="847187" y="0"/>
                  </a:cubicBezTo>
                  <a:cubicBezTo>
                    <a:pt x="1315075" y="0"/>
                    <a:pt x="1694373" y="369803"/>
                    <a:pt x="1694373" y="825978"/>
                  </a:cubicBezTo>
                  <a:close/>
                </a:path>
              </a:pathLst>
            </a:custGeom>
            <a:solidFill>
              <a:srgbClr val="FDDEA4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87" name="Forma libre 286">
              <a:extLst>
                <a:ext uri="{FF2B5EF4-FFF2-40B4-BE49-F238E27FC236}">
                  <a16:creationId xmlns:a16="http://schemas.microsoft.com/office/drawing/2014/main" id="{F77A22D8-1FF3-1631-D599-79EF9B989DAD}"/>
                </a:ext>
              </a:extLst>
            </p:cNvPr>
            <p:cNvSpPr/>
            <p:nvPr/>
          </p:nvSpPr>
          <p:spPr>
            <a:xfrm>
              <a:off x="5855380" y="11536520"/>
              <a:ext cx="1228426" cy="1213060"/>
            </a:xfrm>
            <a:custGeom>
              <a:avLst/>
              <a:gdLst>
                <a:gd name="connsiteX0" fmla="*/ 0 w 1228426"/>
                <a:gd name="connsiteY0" fmla="*/ 1213061 h 1213060"/>
                <a:gd name="connsiteX1" fmla="*/ 552811 w 1228426"/>
                <a:gd name="connsiteY1" fmla="*/ 0 h 1213060"/>
                <a:gd name="connsiteX2" fmla="*/ 1228427 w 1228426"/>
                <a:gd name="connsiteY2" fmla="*/ 1213061 h 1213060"/>
                <a:gd name="connsiteX3" fmla="*/ 0 w 1228426"/>
                <a:gd name="connsiteY3" fmla="*/ 1213061 h 1213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8426" h="1213060">
                  <a:moveTo>
                    <a:pt x="0" y="1213061"/>
                  </a:moveTo>
                  <a:lnTo>
                    <a:pt x="552811" y="0"/>
                  </a:lnTo>
                  <a:lnTo>
                    <a:pt x="1228427" y="1213061"/>
                  </a:lnTo>
                  <a:lnTo>
                    <a:pt x="0" y="1213061"/>
                  </a:lnTo>
                  <a:close/>
                </a:path>
              </a:pathLst>
            </a:custGeom>
            <a:solidFill>
              <a:srgbClr val="FDDEA4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88" name="Forma libre 287">
              <a:extLst>
                <a:ext uri="{FF2B5EF4-FFF2-40B4-BE49-F238E27FC236}">
                  <a16:creationId xmlns:a16="http://schemas.microsoft.com/office/drawing/2014/main" id="{6D6CDD5D-4AD9-4379-ED76-FEB22D95B282}"/>
                </a:ext>
              </a:extLst>
            </p:cNvPr>
            <p:cNvSpPr/>
            <p:nvPr/>
          </p:nvSpPr>
          <p:spPr>
            <a:xfrm>
              <a:off x="6392825" y="11536520"/>
              <a:ext cx="798420" cy="1197694"/>
            </a:xfrm>
            <a:custGeom>
              <a:avLst/>
              <a:gdLst>
                <a:gd name="connsiteX0" fmla="*/ 675616 w 798420"/>
                <a:gd name="connsiteY0" fmla="*/ 1197694 h 1197694"/>
                <a:gd name="connsiteX1" fmla="*/ 798420 w 798420"/>
                <a:gd name="connsiteY1" fmla="*/ 1090129 h 1197694"/>
                <a:gd name="connsiteX2" fmla="*/ 15366 w 798420"/>
                <a:gd name="connsiteY2" fmla="*/ 0 h 1197694"/>
                <a:gd name="connsiteX3" fmla="*/ 0 w 798420"/>
                <a:gd name="connsiteY3" fmla="*/ 76832 h 1197694"/>
                <a:gd name="connsiteX4" fmla="*/ 675616 w 798420"/>
                <a:gd name="connsiteY4" fmla="*/ 1197694 h 1197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8420" h="1197694">
                  <a:moveTo>
                    <a:pt x="675616" y="1197694"/>
                  </a:moveTo>
                  <a:lnTo>
                    <a:pt x="798420" y="1090129"/>
                  </a:lnTo>
                  <a:lnTo>
                    <a:pt x="15366" y="0"/>
                  </a:lnTo>
                  <a:cubicBezTo>
                    <a:pt x="10287" y="25399"/>
                    <a:pt x="5206" y="50798"/>
                    <a:pt x="0" y="76832"/>
                  </a:cubicBezTo>
                  <a:cubicBezTo>
                    <a:pt x="225290" y="450453"/>
                    <a:pt x="450495" y="824074"/>
                    <a:pt x="675616" y="1197694"/>
                  </a:cubicBezTo>
                  <a:close/>
                </a:path>
              </a:pathLst>
            </a:custGeom>
            <a:solidFill>
              <a:srgbClr val="FACC64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89" name="Forma libre 288">
              <a:extLst>
                <a:ext uri="{FF2B5EF4-FFF2-40B4-BE49-F238E27FC236}">
                  <a16:creationId xmlns:a16="http://schemas.microsoft.com/office/drawing/2014/main" id="{44527E6F-1FD3-085F-AF6D-6F2BD5C6F16E}"/>
                </a:ext>
              </a:extLst>
            </p:cNvPr>
            <p:cNvSpPr/>
            <p:nvPr/>
          </p:nvSpPr>
          <p:spPr>
            <a:xfrm>
              <a:off x="6208554" y="12258236"/>
              <a:ext cx="122804" cy="368540"/>
            </a:xfrm>
            <a:custGeom>
              <a:avLst/>
              <a:gdLst>
                <a:gd name="connsiteX0" fmla="*/ 0 w 122804"/>
                <a:gd name="connsiteY0" fmla="*/ 0 h 368540"/>
                <a:gd name="connsiteX1" fmla="*/ 122805 w 122804"/>
                <a:gd name="connsiteY1" fmla="*/ 0 h 368540"/>
                <a:gd name="connsiteX2" fmla="*/ 122805 w 122804"/>
                <a:gd name="connsiteY2" fmla="*/ 368541 h 368540"/>
                <a:gd name="connsiteX3" fmla="*/ 0 w 122804"/>
                <a:gd name="connsiteY3" fmla="*/ 368541 h 368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804" h="368540">
                  <a:moveTo>
                    <a:pt x="0" y="0"/>
                  </a:moveTo>
                  <a:lnTo>
                    <a:pt x="122805" y="0"/>
                  </a:lnTo>
                  <a:lnTo>
                    <a:pt x="122805" y="368541"/>
                  </a:lnTo>
                  <a:lnTo>
                    <a:pt x="0" y="368541"/>
                  </a:lnTo>
                  <a:close/>
                </a:path>
              </a:pathLst>
            </a:custGeom>
            <a:solidFill>
              <a:srgbClr val="FFFFFF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90" name="Forma libre 289">
              <a:extLst>
                <a:ext uri="{FF2B5EF4-FFF2-40B4-BE49-F238E27FC236}">
                  <a16:creationId xmlns:a16="http://schemas.microsoft.com/office/drawing/2014/main" id="{AC24348D-6AB5-1118-9386-284BC22EE1B9}"/>
                </a:ext>
              </a:extLst>
            </p:cNvPr>
            <p:cNvSpPr/>
            <p:nvPr/>
          </p:nvSpPr>
          <p:spPr>
            <a:xfrm>
              <a:off x="6515629" y="12258236"/>
              <a:ext cx="122804" cy="368540"/>
            </a:xfrm>
            <a:custGeom>
              <a:avLst/>
              <a:gdLst>
                <a:gd name="connsiteX0" fmla="*/ 0 w 122804"/>
                <a:gd name="connsiteY0" fmla="*/ 0 h 368540"/>
                <a:gd name="connsiteX1" fmla="*/ 122804 w 122804"/>
                <a:gd name="connsiteY1" fmla="*/ 0 h 368540"/>
                <a:gd name="connsiteX2" fmla="*/ 122804 w 122804"/>
                <a:gd name="connsiteY2" fmla="*/ 368541 h 368540"/>
                <a:gd name="connsiteX3" fmla="*/ 0 w 122804"/>
                <a:gd name="connsiteY3" fmla="*/ 368541 h 368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804" h="368540">
                  <a:moveTo>
                    <a:pt x="0" y="0"/>
                  </a:moveTo>
                  <a:lnTo>
                    <a:pt x="122804" y="0"/>
                  </a:lnTo>
                  <a:lnTo>
                    <a:pt x="122804" y="368541"/>
                  </a:lnTo>
                  <a:lnTo>
                    <a:pt x="0" y="368541"/>
                  </a:lnTo>
                  <a:close/>
                </a:path>
              </a:pathLst>
            </a:custGeom>
            <a:solidFill>
              <a:srgbClr val="FFFFFF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91" name="Forma libre 290">
              <a:extLst>
                <a:ext uri="{FF2B5EF4-FFF2-40B4-BE49-F238E27FC236}">
                  <a16:creationId xmlns:a16="http://schemas.microsoft.com/office/drawing/2014/main" id="{21385CDA-ACF2-C8F6-B6AC-C9A58A07C368}"/>
                </a:ext>
              </a:extLst>
            </p:cNvPr>
            <p:cNvSpPr/>
            <p:nvPr/>
          </p:nvSpPr>
          <p:spPr>
            <a:xfrm>
              <a:off x="6346725" y="11966400"/>
              <a:ext cx="153664" cy="153664"/>
            </a:xfrm>
            <a:custGeom>
              <a:avLst/>
              <a:gdLst>
                <a:gd name="connsiteX0" fmla="*/ 153664 w 153664"/>
                <a:gd name="connsiteY0" fmla="*/ 76832 h 153664"/>
                <a:gd name="connsiteX1" fmla="*/ 76832 w 153664"/>
                <a:gd name="connsiteY1" fmla="*/ 153664 h 153664"/>
                <a:gd name="connsiteX2" fmla="*/ 0 w 153664"/>
                <a:gd name="connsiteY2" fmla="*/ 76832 h 153664"/>
                <a:gd name="connsiteX3" fmla="*/ 76832 w 153664"/>
                <a:gd name="connsiteY3" fmla="*/ 0 h 153664"/>
                <a:gd name="connsiteX4" fmla="*/ 153664 w 153664"/>
                <a:gd name="connsiteY4" fmla="*/ 76832 h 153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3664" h="153664">
                  <a:moveTo>
                    <a:pt x="153664" y="76832"/>
                  </a:moveTo>
                  <a:cubicBezTo>
                    <a:pt x="153664" y="119265"/>
                    <a:pt x="119265" y="153664"/>
                    <a:pt x="76832" y="153664"/>
                  </a:cubicBezTo>
                  <a:cubicBezTo>
                    <a:pt x="34399" y="153664"/>
                    <a:pt x="0" y="119265"/>
                    <a:pt x="0" y="76832"/>
                  </a:cubicBezTo>
                  <a:cubicBezTo>
                    <a:pt x="0" y="34399"/>
                    <a:pt x="34399" y="0"/>
                    <a:pt x="76832" y="0"/>
                  </a:cubicBezTo>
                  <a:cubicBezTo>
                    <a:pt x="119265" y="0"/>
                    <a:pt x="153664" y="34399"/>
                    <a:pt x="153664" y="76832"/>
                  </a:cubicBezTo>
                  <a:close/>
                </a:path>
              </a:pathLst>
            </a:custGeom>
            <a:solidFill>
              <a:srgbClr val="FFFFFF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92" name="Forma libre 291">
              <a:extLst>
                <a:ext uri="{FF2B5EF4-FFF2-40B4-BE49-F238E27FC236}">
                  <a16:creationId xmlns:a16="http://schemas.microsoft.com/office/drawing/2014/main" id="{AE3EC08C-E13E-6530-6CCC-0FE46DD92254}"/>
                </a:ext>
              </a:extLst>
            </p:cNvPr>
            <p:cNvSpPr/>
            <p:nvPr/>
          </p:nvSpPr>
          <p:spPr>
            <a:xfrm>
              <a:off x="5881922" y="12689639"/>
              <a:ext cx="1198075" cy="59941"/>
            </a:xfrm>
            <a:custGeom>
              <a:avLst/>
              <a:gdLst>
                <a:gd name="connsiteX0" fmla="*/ 0 w 1198075"/>
                <a:gd name="connsiteY0" fmla="*/ 0 h 59941"/>
                <a:gd name="connsiteX1" fmla="*/ 1198075 w 1198075"/>
                <a:gd name="connsiteY1" fmla="*/ 0 h 59941"/>
                <a:gd name="connsiteX2" fmla="*/ 1198075 w 1198075"/>
                <a:gd name="connsiteY2" fmla="*/ 59941 h 59941"/>
                <a:gd name="connsiteX3" fmla="*/ 0 w 1198075"/>
                <a:gd name="connsiteY3" fmla="*/ 59941 h 59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98075" h="59941">
                  <a:moveTo>
                    <a:pt x="0" y="0"/>
                  </a:moveTo>
                  <a:lnTo>
                    <a:pt x="1198075" y="0"/>
                  </a:lnTo>
                  <a:lnTo>
                    <a:pt x="1198075" y="59941"/>
                  </a:lnTo>
                  <a:lnTo>
                    <a:pt x="0" y="59941"/>
                  </a:lnTo>
                  <a:close/>
                </a:path>
              </a:pathLst>
            </a:custGeom>
            <a:solidFill>
              <a:srgbClr val="FDD27A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93" name="Forma libre 292">
              <a:extLst>
                <a:ext uri="{FF2B5EF4-FFF2-40B4-BE49-F238E27FC236}">
                  <a16:creationId xmlns:a16="http://schemas.microsoft.com/office/drawing/2014/main" id="{EFA4BE2C-22FE-2CD4-95B6-48CE5DA8A737}"/>
                </a:ext>
              </a:extLst>
            </p:cNvPr>
            <p:cNvSpPr/>
            <p:nvPr/>
          </p:nvSpPr>
          <p:spPr>
            <a:xfrm rot="10800000">
              <a:off x="5882049" y="13062879"/>
              <a:ext cx="1198075" cy="125344"/>
            </a:xfrm>
            <a:custGeom>
              <a:avLst/>
              <a:gdLst>
                <a:gd name="connsiteX0" fmla="*/ 0 w 1198075"/>
                <a:gd name="connsiteY0" fmla="*/ 0 h 125344"/>
                <a:gd name="connsiteX1" fmla="*/ 1198075 w 1198075"/>
                <a:gd name="connsiteY1" fmla="*/ 0 h 125344"/>
                <a:gd name="connsiteX2" fmla="*/ 1198075 w 1198075"/>
                <a:gd name="connsiteY2" fmla="*/ 125344 h 125344"/>
                <a:gd name="connsiteX3" fmla="*/ 0 w 1198075"/>
                <a:gd name="connsiteY3" fmla="*/ 125344 h 125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98075" h="125344">
                  <a:moveTo>
                    <a:pt x="0" y="0"/>
                  </a:moveTo>
                  <a:lnTo>
                    <a:pt x="1198075" y="0"/>
                  </a:lnTo>
                  <a:lnTo>
                    <a:pt x="1198075" y="125344"/>
                  </a:lnTo>
                  <a:lnTo>
                    <a:pt x="0" y="125344"/>
                  </a:lnTo>
                  <a:close/>
                </a:path>
              </a:pathLst>
            </a:custGeom>
            <a:solidFill>
              <a:srgbClr val="FACC64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94" name="Forma libre 293">
              <a:extLst>
                <a:ext uri="{FF2B5EF4-FFF2-40B4-BE49-F238E27FC236}">
                  <a16:creationId xmlns:a16="http://schemas.microsoft.com/office/drawing/2014/main" id="{6E0BE307-CB52-95B3-781D-9B4DF8FEFD56}"/>
                </a:ext>
              </a:extLst>
            </p:cNvPr>
            <p:cNvSpPr/>
            <p:nvPr/>
          </p:nvSpPr>
          <p:spPr>
            <a:xfrm rot="10800000">
              <a:off x="6182393" y="13173238"/>
              <a:ext cx="549509" cy="645898"/>
            </a:xfrm>
            <a:custGeom>
              <a:avLst/>
              <a:gdLst>
                <a:gd name="connsiteX0" fmla="*/ 0 w 549509"/>
                <a:gd name="connsiteY0" fmla="*/ 1 h 645898"/>
                <a:gd name="connsiteX1" fmla="*/ 549509 w 549509"/>
                <a:gd name="connsiteY1" fmla="*/ 1 h 645898"/>
                <a:gd name="connsiteX2" fmla="*/ 549509 w 549509"/>
                <a:gd name="connsiteY2" fmla="*/ 645899 h 645898"/>
                <a:gd name="connsiteX3" fmla="*/ 0 w 549509"/>
                <a:gd name="connsiteY3" fmla="*/ 645899 h 645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9509" h="645898">
                  <a:moveTo>
                    <a:pt x="0" y="1"/>
                  </a:moveTo>
                  <a:lnTo>
                    <a:pt x="549509" y="1"/>
                  </a:lnTo>
                  <a:lnTo>
                    <a:pt x="549509" y="645899"/>
                  </a:lnTo>
                  <a:lnTo>
                    <a:pt x="0" y="645899"/>
                  </a:lnTo>
                  <a:close/>
                </a:path>
              </a:pathLst>
            </a:custGeom>
            <a:solidFill>
              <a:srgbClr val="FACC64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95" name="Forma libre 294">
              <a:extLst>
                <a:ext uri="{FF2B5EF4-FFF2-40B4-BE49-F238E27FC236}">
                  <a16:creationId xmlns:a16="http://schemas.microsoft.com/office/drawing/2014/main" id="{4E59FE4E-BAA8-5BFF-734A-EBCDC2279322}"/>
                </a:ext>
              </a:extLst>
            </p:cNvPr>
            <p:cNvSpPr/>
            <p:nvPr/>
          </p:nvSpPr>
          <p:spPr>
            <a:xfrm rot="10800000">
              <a:off x="6240303" y="13211718"/>
              <a:ext cx="433816" cy="433816"/>
            </a:xfrm>
            <a:custGeom>
              <a:avLst/>
              <a:gdLst>
                <a:gd name="connsiteX0" fmla="*/ 0 w 433816"/>
                <a:gd name="connsiteY0" fmla="*/ 0 h 433816"/>
                <a:gd name="connsiteX1" fmla="*/ 433816 w 433816"/>
                <a:gd name="connsiteY1" fmla="*/ 0 h 433816"/>
                <a:gd name="connsiteX2" fmla="*/ 433816 w 433816"/>
                <a:gd name="connsiteY2" fmla="*/ 433817 h 433816"/>
                <a:gd name="connsiteX3" fmla="*/ 0 w 433816"/>
                <a:gd name="connsiteY3" fmla="*/ 433817 h 433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3816" h="433816">
                  <a:moveTo>
                    <a:pt x="0" y="0"/>
                  </a:moveTo>
                  <a:lnTo>
                    <a:pt x="433816" y="0"/>
                  </a:lnTo>
                  <a:lnTo>
                    <a:pt x="433816" y="433817"/>
                  </a:lnTo>
                  <a:lnTo>
                    <a:pt x="0" y="433817"/>
                  </a:lnTo>
                  <a:close/>
                </a:path>
              </a:pathLst>
            </a:custGeom>
            <a:solidFill>
              <a:srgbClr val="FDE5BE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96" name="Forma libre 295">
              <a:extLst>
                <a:ext uri="{FF2B5EF4-FFF2-40B4-BE49-F238E27FC236}">
                  <a16:creationId xmlns:a16="http://schemas.microsoft.com/office/drawing/2014/main" id="{AB5C5C69-A513-C6F6-335D-D658231B76D4}"/>
                </a:ext>
              </a:extLst>
            </p:cNvPr>
            <p:cNvSpPr/>
            <p:nvPr/>
          </p:nvSpPr>
          <p:spPr>
            <a:xfrm>
              <a:off x="4564090" y="15924342"/>
              <a:ext cx="898619" cy="3478739"/>
            </a:xfrm>
            <a:custGeom>
              <a:avLst/>
              <a:gdLst>
                <a:gd name="connsiteX0" fmla="*/ 838043 w 898619"/>
                <a:gd name="connsiteY0" fmla="*/ 336157 h 3478739"/>
                <a:gd name="connsiteX1" fmla="*/ 898620 w 898619"/>
                <a:gd name="connsiteY1" fmla="*/ 3474342 h 3478739"/>
                <a:gd name="connsiteX2" fmla="*/ 718921 w 898619"/>
                <a:gd name="connsiteY2" fmla="*/ 3474342 h 3478739"/>
                <a:gd name="connsiteX3" fmla="*/ 344538 w 898619"/>
                <a:gd name="connsiteY3" fmla="*/ 3354459 h 3478739"/>
                <a:gd name="connsiteX4" fmla="*/ 0 w 898619"/>
                <a:gd name="connsiteY4" fmla="*/ 0 h 3478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8619" h="3478739">
                  <a:moveTo>
                    <a:pt x="838043" y="336157"/>
                  </a:moveTo>
                  <a:lnTo>
                    <a:pt x="898620" y="3474342"/>
                  </a:lnTo>
                  <a:cubicBezTo>
                    <a:pt x="838864" y="3480206"/>
                    <a:pt x="778677" y="3480206"/>
                    <a:pt x="718921" y="3474342"/>
                  </a:cubicBezTo>
                  <a:cubicBezTo>
                    <a:pt x="587121" y="3460982"/>
                    <a:pt x="459584" y="3420142"/>
                    <a:pt x="344538" y="3354459"/>
                  </a:cubicBezTo>
                  <a:cubicBezTo>
                    <a:pt x="230073" y="2236305"/>
                    <a:pt x="115227" y="1118152"/>
                    <a:pt x="0" y="0"/>
                  </a:cubicBezTo>
                  <a:close/>
                </a:path>
              </a:pathLst>
            </a:custGeom>
            <a:solidFill>
              <a:srgbClr val="ECADAC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97" name="Forma libre 296">
              <a:extLst>
                <a:ext uri="{FF2B5EF4-FFF2-40B4-BE49-F238E27FC236}">
                  <a16:creationId xmlns:a16="http://schemas.microsoft.com/office/drawing/2014/main" id="{5E5F50F9-7EA5-BA74-AFF5-F9364BF25D6B}"/>
                </a:ext>
              </a:extLst>
            </p:cNvPr>
            <p:cNvSpPr/>
            <p:nvPr/>
          </p:nvSpPr>
          <p:spPr>
            <a:xfrm>
              <a:off x="3717080" y="15670730"/>
              <a:ext cx="1026707" cy="3870239"/>
            </a:xfrm>
            <a:custGeom>
              <a:avLst/>
              <a:gdLst>
                <a:gd name="connsiteX0" fmla="*/ 262957 w 1026707"/>
                <a:gd name="connsiteY0" fmla="*/ 89405 h 3870239"/>
                <a:gd name="connsiteX1" fmla="*/ 203142 w 1026707"/>
                <a:gd name="connsiteY1" fmla="*/ 838679 h 3870239"/>
                <a:gd name="connsiteX2" fmla="*/ 83258 w 1026707"/>
                <a:gd name="connsiteY2" fmla="*/ 1168104 h 3870239"/>
                <a:gd name="connsiteX3" fmla="*/ 8458 w 1026707"/>
                <a:gd name="connsiteY3" fmla="*/ 2021769 h 3870239"/>
                <a:gd name="connsiteX4" fmla="*/ 98244 w 1026707"/>
                <a:gd name="connsiteY4" fmla="*/ 3743954 h 3870239"/>
                <a:gd name="connsiteX5" fmla="*/ 622481 w 1026707"/>
                <a:gd name="connsiteY5" fmla="*/ 3833739 h 3870239"/>
                <a:gd name="connsiteX6" fmla="*/ 1026708 w 1026707"/>
                <a:gd name="connsiteY6" fmla="*/ 0 h 3870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26707" h="3870239">
                  <a:moveTo>
                    <a:pt x="262957" y="89405"/>
                  </a:moveTo>
                  <a:lnTo>
                    <a:pt x="203142" y="838679"/>
                  </a:lnTo>
                  <a:cubicBezTo>
                    <a:pt x="154813" y="945259"/>
                    <a:pt x="114734" y="1055391"/>
                    <a:pt x="83258" y="1168104"/>
                  </a:cubicBezTo>
                  <a:cubicBezTo>
                    <a:pt x="-21259" y="1543122"/>
                    <a:pt x="-1829" y="1847911"/>
                    <a:pt x="8458" y="2021769"/>
                  </a:cubicBezTo>
                  <a:cubicBezTo>
                    <a:pt x="34492" y="2462697"/>
                    <a:pt x="59256" y="3041669"/>
                    <a:pt x="98244" y="3743954"/>
                  </a:cubicBezTo>
                  <a:cubicBezTo>
                    <a:pt x="242107" y="3870283"/>
                    <a:pt x="444778" y="3904994"/>
                    <a:pt x="622481" y="3833739"/>
                  </a:cubicBezTo>
                  <a:lnTo>
                    <a:pt x="1026708" y="0"/>
                  </a:lnTo>
                  <a:close/>
                </a:path>
              </a:pathLst>
            </a:custGeom>
            <a:solidFill>
              <a:srgbClr val="ECADAC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98" name="Forma libre 297">
              <a:extLst>
                <a:ext uri="{FF2B5EF4-FFF2-40B4-BE49-F238E27FC236}">
                  <a16:creationId xmlns:a16="http://schemas.microsoft.com/office/drawing/2014/main" id="{6A900608-74A2-EE7F-F39F-88EC69D711CD}"/>
                </a:ext>
              </a:extLst>
            </p:cNvPr>
            <p:cNvSpPr/>
            <p:nvPr/>
          </p:nvSpPr>
          <p:spPr>
            <a:xfrm>
              <a:off x="3515869" y="13992487"/>
              <a:ext cx="2201339" cy="2366178"/>
            </a:xfrm>
            <a:custGeom>
              <a:avLst/>
              <a:gdLst>
                <a:gd name="connsiteX0" fmla="*/ 329426 w 2201339"/>
                <a:gd name="connsiteY0" fmla="*/ 0 h 2366178"/>
                <a:gd name="connsiteX1" fmla="*/ 0 w 2201339"/>
                <a:gd name="connsiteY1" fmla="*/ 2366179 h 2366178"/>
                <a:gd name="connsiteX2" fmla="*/ 2201340 w 2201339"/>
                <a:gd name="connsiteY2" fmla="*/ 2336208 h 2366178"/>
                <a:gd name="connsiteX3" fmla="*/ 2006655 w 2201339"/>
                <a:gd name="connsiteY3" fmla="*/ 1392758 h 2366178"/>
                <a:gd name="connsiteX4" fmla="*/ 1692215 w 2201339"/>
                <a:gd name="connsiteY4" fmla="*/ 179697 h 2366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01339" h="2366178">
                  <a:moveTo>
                    <a:pt x="329426" y="0"/>
                  </a:moveTo>
                  <a:cubicBezTo>
                    <a:pt x="219363" y="788811"/>
                    <a:pt x="109555" y="1577537"/>
                    <a:pt x="0" y="2366179"/>
                  </a:cubicBezTo>
                  <a:lnTo>
                    <a:pt x="2201340" y="2336208"/>
                  </a:lnTo>
                  <a:cubicBezTo>
                    <a:pt x="2145462" y="2031419"/>
                    <a:pt x="2080567" y="1716936"/>
                    <a:pt x="2006655" y="1392758"/>
                  </a:cubicBezTo>
                  <a:cubicBezTo>
                    <a:pt x="1909123" y="967196"/>
                    <a:pt x="1803462" y="562462"/>
                    <a:pt x="1692215" y="179697"/>
                  </a:cubicBezTo>
                  <a:close/>
                </a:path>
              </a:pathLst>
            </a:custGeom>
            <a:solidFill>
              <a:srgbClr val="0A2A43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99" name="Forma libre 298">
              <a:extLst>
                <a:ext uri="{FF2B5EF4-FFF2-40B4-BE49-F238E27FC236}">
                  <a16:creationId xmlns:a16="http://schemas.microsoft.com/office/drawing/2014/main" id="{A1F5FBA9-8B42-0117-075D-02D498A9EE29}"/>
                </a:ext>
              </a:extLst>
            </p:cNvPr>
            <p:cNvSpPr/>
            <p:nvPr/>
          </p:nvSpPr>
          <p:spPr>
            <a:xfrm>
              <a:off x="3822055" y="11152994"/>
              <a:ext cx="633707" cy="633707"/>
            </a:xfrm>
            <a:custGeom>
              <a:avLst/>
              <a:gdLst>
                <a:gd name="connsiteX0" fmla="*/ 633707 w 633707"/>
                <a:gd name="connsiteY0" fmla="*/ 316853 h 633707"/>
                <a:gd name="connsiteX1" fmla="*/ 316853 w 633707"/>
                <a:gd name="connsiteY1" fmla="*/ 633707 h 633707"/>
                <a:gd name="connsiteX2" fmla="*/ 0 w 633707"/>
                <a:gd name="connsiteY2" fmla="*/ 316853 h 633707"/>
                <a:gd name="connsiteX3" fmla="*/ 316853 w 633707"/>
                <a:gd name="connsiteY3" fmla="*/ 0 h 633707"/>
                <a:gd name="connsiteX4" fmla="*/ 633707 w 633707"/>
                <a:gd name="connsiteY4" fmla="*/ 316853 h 633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3707" h="633707">
                  <a:moveTo>
                    <a:pt x="633707" y="316853"/>
                  </a:moveTo>
                  <a:cubicBezTo>
                    <a:pt x="633707" y="491847"/>
                    <a:pt x="491847" y="633707"/>
                    <a:pt x="316853" y="633707"/>
                  </a:cubicBezTo>
                  <a:cubicBezTo>
                    <a:pt x="141860" y="633707"/>
                    <a:pt x="0" y="491847"/>
                    <a:pt x="0" y="316853"/>
                  </a:cubicBezTo>
                  <a:cubicBezTo>
                    <a:pt x="0" y="141860"/>
                    <a:pt x="141860" y="0"/>
                    <a:pt x="316853" y="0"/>
                  </a:cubicBezTo>
                  <a:cubicBezTo>
                    <a:pt x="491847" y="0"/>
                    <a:pt x="633707" y="141860"/>
                    <a:pt x="633707" y="316853"/>
                  </a:cubicBezTo>
                  <a:close/>
                </a:path>
              </a:pathLst>
            </a:custGeom>
            <a:solidFill>
              <a:srgbClr val="041F38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00" name="Forma libre 299">
              <a:extLst>
                <a:ext uri="{FF2B5EF4-FFF2-40B4-BE49-F238E27FC236}">
                  <a16:creationId xmlns:a16="http://schemas.microsoft.com/office/drawing/2014/main" id="{F61A24C5-2D05-F8FB-5BF2-4EED38A10842}"/>
                </a:ext>
              </a:extLst>
            </p:cNvPr>
            <p:cNvSpPr/>
            <p:nvPr/>
          </p:nvSpPr>
          <p:spPr>
            <a:xfrm>
              <a:off x="4101160" y="10633837"/>
              <a:ext cx="1078087" cy="1147221"/>
            </a:xfrm>
            <a:custGeom>
              <a:avLst/>
              <a:gdLst>
                <a:gd name="connsiteX0" fmla="*/ 1024377 w 1078087"/>
                <a:gd name="connsiteY0" fmla="*/ 236973 h 1147221"/>
                <a:gd name="connsiteX1" fmla="*/ 1077207 w 1078087"/>
                <a:gd name="connsiteY1" fmla="*/ 823565 h 1147221"/>
                <a:gd name="connsiteX2" fmla="*/ 1047237 w 1078087"/>
                <a:gd name="connsiteY2" fmla="*/ 945481 h 1147221"/>
                <a:gd name="connsiteX3" fmla="*/ 923543 w 1078087"/>
                <a:gd name="connsiteY3" fmla="*/ 1070825 h 1147221"/>
                <a:gd name="connsiteX4" fmla="*/ 681363 w 1078087"/>
                <a:gd name="connsiteY4" fmla="*/ 1147022 h 1147221"/>
                <a:gd name="connsiteX5" fmla="*/ 227989 w 1078087"/>
                <a:gd name="connsiteY5" fmla="*/ 884777 h 1147221"/>
                <a:gd name="connsiteX6" fmla="*/ 124614 w 1078087"/>
                <a:gd name="connsiteY6" fmla="*/ 889857 h 1147221"/>
                <a:gd name="connsiteX7" fmla="*/ 32 w 1078087"/>
                <a:gd name="connsiteY7" fmla="*/ 727684 h 1147221"/>
                <a:gd name="connsiteX8" fmla="*/ 83341 w 1078087"/>
                <a:gd name="connsiteY8" fmla="*/ 581131 h 1147221"/>
                <a:gd name="connsiteX9" fmla="*/ 214400 w 1078087"/>
                <a:gd name="connsiteY9" fmla="*/ 613515 h 1147221"/>
                <a:gd name="connsiteX10" fmla="*/ 572273 w 1078087"/>
                <a:gd name="connsiteY10" fmla="*/ 0 h 1147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78087" h="1147221">
                  <a:moveTo>
                    <a:pt x="1024377" y="236973"/>
                  </a:moveTo>
                  <a:cubicBezTo>
                    <a:pt x="1041987" y="432547"/>
                    <a:pt x="1059597" y="628077"/>
                    <a:pt x="1077207" y="823565"/>
                  </a:cubicBezTo>
                  <a:cubicBezTo>
                    <a:pt x="1081351" y="866428"/>
                    <a:pt x="1070782" y="909425"/>
                    <a:pt x="1047237" y="945481"/>
                  </a:cubicBezTo>
                  <a:cubicBezTo>
                    <a:pt x="1014693" y="995025"/>
                    <a:pt x="972651" y="1037628"/>
                    <a:pt x="923543" y="1070825"/>
                  </a:cubicBezTo>
                  <a:cubicBezTo>
                    <a:pt x="850896" y="1117024"/>
                    <a:pt x="767375" y="1143302"/>
                    <a:pt x="681363" y="1147022"/>
                  </a:cubicBezTo>
                  <a:cubicBezTo>
                    <a:pt x="414672" y="1155277"/>
                    <a:pt x="241450" y="904843"/>
                    <a:pt x="227989" y="884777"/>
                  </a:cubicBezTo>
                  <a:cubicBezTo>
                    <a:pt x="194870" y="897047"/>
                    <a:pt x="158776" y="898820"/>
                    <a:pt x="124614" y="889857"/>
                  </a:cubicBezTo>
                  <a:cubicBezTo>
                    <a:pt x="52582" y="868144"/>
                    <a:pt x="2445" y="802879"/>
                    <a:pt x="32" y="727684"/>
                  </a:cubicBezTo>
                  <a:cubicBezTo>
                    <a:pt x="-857" y="682727"/>
                    <a:pt x="16795" y="603863"/>
                    <a:pt x="83341" y="581131"/>
                  </a:cubicBezTo>
                  <a:cubicBezTo>
                    <a:pt x="149886" y="558399"/>
                    <a:pt x="211225" y="610594"/>
                    <a:pt x="214400" y="613515"/>
                  </a:cubicBezTo>
                  <a:lnTo>
                    <a:pt x="572273" y="0"/>
                  </a:lnTo>
                  <a:close/>
                </a:path>
              </a:pathLst>
            </a:custGeom>
            <a:solidFill>
              <a:srgbClr val="ECADAC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01" name="Forma libre 300">
              <a:extLst>
                <a:ext uri="{FF2B5EF4-FFF2-40B4-BE49-F238E27FC236}">
                  <a16:creationId xmlns:a16="http://schemas.microsoft.com/office/drawing/2014/main" id="{796D394A-063B-E97C-03FE-17A59A91D153}"/>
                </a:ext>
              </a:extLst>
            </p:cNvPr>
            <p:cNvSpPr/>
            <p:nvPr/>
          </p:nvSpPr>
          <p:spPr>
            <a:xfrm>
              <a:off x="4327243" y="11480389"/>
              <a:ext cx="553827" cy="811904"/>
            </a:xfrm>
            <a:custGeom>
              <a:avLst/>
              <a:gdLst>
                <a:gd name="connsiteX0" fmla="*/ 435087 w 553827"/>
                <a:gd name="connsiteY0" fmla="*/ 159126 h 811904"/>
                <a:gd name="connsiteX1" fmla="*/ 553827 w 553827"/>
                <a:gd name="connsiteY1" fmla="*/ 722985 h 811904"/>
                <a:gd name="connsiteX2" fmla="*/ 325236 w 553827"/>
                <a:gd name="connsiteY2" fmla="*/ 811882 h 811904"/>
                <a:gd name="connsiteX3" fmla="*/ 60450 w 553827"/>
                <a:gd name="connsiteY3" fmla="*/ 695554 h 811904"/>
                <a:gd name="connsiteX4" fmla="*/ 0 w 553827"/>
                <a:gd name="connsiteY4" fmla="*/ 0 h 811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3827" h="811904">
                  <a:moveTo>
                    <a:pt x="435087" y="159126"/>
                  </a:moveTo>
                  <a:cubicBezTo>
                    <a:pt x="474709" y="347079"/>
                    <a:pt x="514289" y="535032"/>
                    <a:pt x="553827" y="722985"/>
                  </a:cubicBezTo>
                  <a:cubicBezTo>
                    <a:pt x="490520" y="778685"/>
                    <a:pt x="409541" y="810177"/>
                    <a:pt x="325236" y="811882"/>
                  </a:cubicBezTo>
                  <a:cubicBezTo>
                    <a:pt x="171825" y="813660"/>
                    <a:pt x="75562" y="712064"/>
                    <a:pt x="60450" y="69555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CADAC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02" name="Forma libre 301">
              <a:extLst>
                <a:ext uri="{FF2B5EF4-FFF2-40B4-BE49-F238E27FC236}">
                  <a16:creationId xmlns:a16="http://schemas.microsoft.com/office/drawing/2014/main" id="{C8703D31-B567-F082-DE2B-5A853154859E}"/>
                </a:ext>
              </a:extLst>
            </p:cNvPr>
            <p:cNvSpPr/>
            <p:nvPr/>
          </p:nvSpPr>
          <p:spPr>
            <a:xfrm>
              <a:off x="4138537" y="10490207"/>
              <a:ext cx="1036001" cy="795752"/>
            </a:xfrm>
            <a:custGeom>
              <a:avLst/>
              <a:gdLst>
                <a:gd name="connsiteX0" fmla="*/ 1013542 w 1036001"/>
                <a:gd name="connsiteY0" fmla="*/ 650723 h 795752"/>
                <a:gd name="connsiteX1" fmla="*/ 645255 w 1036001"/>
                <a:gd name="connsiteY1" fmla="*/ 267705 h 795752"/>
                <a:gd name="connsiteX2" fmla="*/ 592933 w 1036001"/>
                <a:gd name="connsiteY2" fmla="*/ 516363 h 795752"/>
                <a:gd name="connsiteX3" fmla="*/ 192389 w 1036001"/>
                <a:gd name="connsiteY3" fmla="*/ 795752 h 795752"/>
                <a:gd name="connsiteX4" fmla="*/ 137527 w 1036001"/>
                <a:gd name="connsiteY4" fmla="*/ 733651 h 795752"/>
                <a:gd name="connsiteX5" fmla="*/ 46471 w 1036001"/>
                <a:gd name="connsiteY5" fmla="*/ 725270 h 795752"/>
                <a:gd name="connsiteX6" fmla="*/ 128510 w 1036001"/>
                <a:gd name="connsiteY6" fmla="*/ 139312 h 795752"/>
                <a:gd name="connsiteX7" fmla="*/ 450698 w 1036001"/>
                <a:gd name="connsiteY7" fmla="*/ 5078 h 795752"/>
                <a:gd name="connsiteX8" fmla="*/ 869783 w 1036001"/>
                <a:gd name="connsiteY8" fmla="*/ 113659 h 795752"/>
                <a:gd name="connsiteX9" fmla="*/ 1013542 w 1036001"/>
                <a:gd name="connsiteY9" fmla="*/ 650723 h 795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36001" h="795752">
                  <a:moveTo>
                    <a:pt x="1013542" y="650723"/>
                  </a:moveTo>
                  <a:cubicBezTo>
                    <a:pt x="817213" y="623117"/>
                    <a:pt x="665144" y="464965"/>
                    <a:pt x="645255" y="267705"/>
                  </a:cubicBezTo>
                  <a:cubicBezTo>
                    <a:pt x="649375" y="353703"/>
                    <a:pt x="631360" y="439318"/>
                    <a:pt x="592933" y="516363"/>
                  </a:cubicBezTo>
                  <a:cubicBezTo>
                    <a:pt x="478637" y="742033"/>
                    <a:pt x="226297" y="789529"/>
                    <a:pt x="192389" y="795752"/>
                  </a:cubicBezTo>
                  <a:cubicBezTo>
                    <a:pt x="182026" y="769212"/>
                    <a:pt x="162586" y="747208"/>
                    <a:pt x="137527" y="733651"/>
                  </a:cubicBezTo>
                  <a:cubicBezTo>
                    <a:pt x="109408" y="719163"/>
                    <a:pt x="76762" y="716157"/>
                    <a:pt x="46471" y="725270"/>
                  </a:cubicBezTo>
                  <a:cubicBezTo>
                    <a:pt x="-36584" y="507599"/>
                    <a:pt x="-7756" y="276594"/>
                    <a:pt x="128510" y="139312"/>
                  </a:cubicBezTo>
                  <a:cubicBezTo>
                    <a:pt x="240012" y="27175"/>
                    <a:pt x="389867" y="11428"/>
                    <a:pt x="450698" y="5078"/>
                  </a:cubicBezTo>
                  <a:cubicBezTo>
                    <a:pt x="511529" y="-1272"/>
                    <a:pt x="714086" y="-22480"/>
                    <a:pt x="869783" y="113659"/>
                  </a:cubicBezTo>
                  <a:cubicBezTo>
                    <a:pt x="1015574" y="240909"/>
                    <a:pt x="1071325" y="451086"/>
                    <a:pt x="1013542" y="650723"/>
                  </a:cubicBezTo>
                  <a:close/>
                </a:path>
              </a:pathLst>
            </a:custGeom>
            <a:solidFill>
              <a:srgbClr val="041F38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03" name="Forma libre 302">
              <a:extLst>
                <a:ext uri="{FF2B5EF4-FFF2-40B4-BE49-F238E27FC236}">
                  <a16:creationId xmlns:a16="http://schemas.microsoft.com/office/drawing/2014/main" id="{9316A576-35B8-1B78-DEC3-A9249C0A7C9B}"/>
                </a:ext>
              </a:extLst>
            </p:cNvPr>
            <p:cNvSpPr/>
            <p:nvPr/>
          </p:nvSpPr>
          <p:spPr>
            <a:xfrm>
              <a:off x="4572598" y="11726633"/>
              <a:ext cx="232782" cy="116743"/>
            </a:xfrm>
            <a:custGeom>
              <a:avLst/>
              <a:gdLst>
                <a:gd name="connsiteX0" fmla="*/ 219575 w 232782"/>
                <a:gd name="connsiteY0" fmla="*/ 53973 h 116743"/>
                <a:gd name="connsiteX1" fmla="*/ 0 w 232782"/>
                <a:gd name="connsiteY1" fmla="*/ 0 h 116743"/>
                <a:gd name="connsiteX2" fmla="*/ 232783 w 232782"/>
                <a:gd name="connsiteY2" fmla="*/ 116328 h 116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2782" h="116743">
                  <a:moveTo>
                    <a:pt x="219575" y="53973"/>
                  </a:moveTo>
                  <a:cubicBezTo>
                    <a:pt x="219575" y="53973"/>
                    <a:pt x="67181" y="61465"/>
                    <a:pt x="0" y="0"/>
                  </a:cubicBezTo>
                  <a:cubicBezTo>
                    <a:pt x="51490" y="77296"/>
                    <a:pt x="140055" y="121553"/>
                    <a:pt x="232783" y="116328"/>
                  </a:cubicBezTo>
                  <a:close/>
                </a:path>
              </a:pathLst>
            </a:custGeom>
            <a:solidFill>
              <a:srgbClr val="DB9D9E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04" name="Forma libre 303">
              <a:extLst>
                <a:ext uri="{FF2B5EF4-FFF2-40B4-BE49-F238E27FC236}">
                  <a16:creationId xmlns:a16="http://schemas.microsoft.com/office/drawing/2014/main" id="{AD2B7C59-2CA1-2210-9D13-0214670DF43D}"/>
                </a:ext>
              </a:extLst>
            </p:cNvPr>
            <p:cNvSpPr/>
            <p:nvPr/>
          </p:nvSpPr>
          <p:spPr>
            <a:xfrm>
              <a:off x="3530474" y="12052713"/>
              <a:ext cx="2336716" cy="2344381"/>
            </a:xfrm>
            <a:custGeom>
              <a:avLst/>
              <a:gdLst>
                <a:gd name="connsiteX0" fmla="*/ 497060 w 2336716"/>
                <a:gd name="connsiteY0" fmla="*/ 118277 h 2344381"/>
                <a:gd name="connsiteX1" fmla="*/ 823947 w 2336716"/>
                <a:gd name="connsiteY1" fmla="*/ 52874 h 2344381"/>
                <a:gd name="connsiteX2" fmla="*/ 1183471 w 2336716"/>
                <a:gd name="connsiteY2" fmla="*/ 202602 h 2344381"/>
                <a:gd name="connsiteX3" fmla="*/ 1363169 w 2336716"/>
                <a:gd name="connsiteY3" fmla="*/ 22904 h 2344381"/>
                <a:gd name="connsiteX4" fmla="*/ 1597857 w 2336716"/>
                <a:gd name="connsiteY4" fmla="*/ 1568 h 2344381"/>
                <a:gd name="connsiteX5" fmla="*/ 1972367 w 2336716"/>
                <a:gd name="connsiteY5" fmla="*/ 211746 h 2344381"/>
                <a:gd name="connsiteX6" fmla="*/ 2336717 w 2336716"/>
                <a:gd name="connsiteY6" fmla="*/ 951622 h 2344381"/>
                <a:gd name="connsiteX7" fmla="*/ 1737679 w 2336716"/>
                <a:gd name="connsiteY7" fmla="*/ 1296160 h 2344381"/>
                <a:gd name="connsiteX8" fmla="*/ 1662752 w 2336716"/>
                <a:gd name="connsiteY8" fmla="*/ 1101477 h 2344381"/>
                <a:gd name="connsiteX9" fmla="*/ 1752665 w 2336716"/>
                <a:gd name="connsiteY9" fmla="*/ 2344381 h 2344381"/>
                <a:gd name="connsiteX10" fmla="*/ 225036 w 2336716"/>
                <a:gd name="connsiteY10" fmla="*/ 2344381 h 2344381"/>
                <a:gd name="connsiteX11" fmla="*/ 254880 w 2336716"/>
                <a:gd name="connsiteY11" fmla="*/ 1730357 h 2344381"/>
                <a:gd name="connsiteX12" fmla="*/ 180079 w 2336716"/>
                <a:gd name="connsiteY12" fmla="*/ 1476366 h 2344381"/>
                <a:gd name="connsiteX13" fmla="*/ 0 w 2336716"/>
                <a:gd name="connsiteY13" fmla="*/ 1505449 h 2344381"/>
                <a:gd name="connsiteX14" fmla="*/ 220464 w 2336716"/>
                <a:gd name="connsiteY14" fmla="*/ 354743 h 2344381"/>
                <a:gd name="connsiteX15" fmla="*/ 497060 w 2336716"/>
                <a:gd name="connsiteY15" fmla="*/ 118277 h 2344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336716" h="2344381">
                  <a:moveTo>
                    <a:pt x="497060" y="118277"/>
                  </a:moveTo>
                  <a:lnTo>
                    <a:pt x="823947" y="52874"/>
                  </a:lnTo>
                  <a:cubicBezTo>
                    <a:pt x="907129" y="184823"/>
                    <a:pt x="1057872" y="243368"/>
                    <a:pt x="1183471" y="202602"/>
                  </a:cubicBezTo>
                  <a:cubicBezTo>
                    <a:pt x="1306783" y="162344"/>
                    <a:pt x="1355804" y="41826"/>
                    <a:pt x="1363169" y="22904"/>
                  </a:cubicBezTo>
                  <a:lnTo>
                    <a:pt x="1597857" y="1568"/>
                  </a:lnTo>
                  <a:cubicBezTo>
                    <a:pt x="1754167" y="-12660"/>
                    <a:pt x="1903080" y="70911"/>
                    <a:pt x="1972367" y="211746"/>
                  </a:cubicBezTo>
                  <a:lnTo>
                    <a:pt x="2336717" y="951622"/>
                  </a:lnTo>
                  <a:lnTo>
                    <a:pt x="1737679" y="1296160"/>
                  </a:lnTo>
                  <a:lnTo>
                    <a:pt x="1662752" y="1101477"/>
                  </a:lnTo>
                  <a:lnTo>
                    <a:pt x="1752665" y="2344381"/>
                  </a:lnTo>
                  <a:lnTo>
                    <a:pt x="225036" y="2344381"/>
                  </a:lnTo>
                  <a:cubicBezTo>
                    <a:pt x="234942" y="2139749"/>
                    <a:pt x="244889" y="1935074"/>
                    <a:pt x="254880" y="1730357"/>
                  </a:cubicBezTo>
                  <a:cubicBezTo>
                    <a:pt x="229989" y="1645694"/>
                    <a:pt x="205055" y="1561031"/>
                    <a:pt x="180079" y="1476366"/>
                  </a:cubicBezTo>
                  <a:lnTo>
                    <a:pt x="0" y="1505449"/>
                  </a:lnTo>
                  <a:cubicBezTo>
                    <a:pt x="9796" y="1112375"/>
                    <a:pt x="84281" y="723601"/>
                    <a:pt x="220464" y="354743"/>
                  </a:cubicBezTo>
                  <a:cubicBezTo>
                    <a:pt x="265307" y="233212"/>
                    <a:pt x="370034" y="143679"/>
                    <a:pt x="497060" y="118277"/>
                  </a:cubicBezTo>
                  <a:close/>
                </a:path>
              </a:pathLst>
            </a:custGeom>
            <a:solidFill>
              <a:srgbClr val="67BFC3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05" name="Forma libre 304">
              <a:extLst>
                <a:ext uri="{FF2B5EF4-FFF2-40B4-BE49-F238E27FC236}">
                  <a16:creationId xmlns:a16="http://schemas.microsoft.com/office/drawing/2014/main" id="{6210061E-C098-EF01-BBC2-E04084477AA8}"/>
                </a:ext>
              </a:extLst>
            </p:cNvPr>
            <p:cNvSpPr/>
            <p:nvPr/>
          </p:nvSpPr>
          <p:spPr>
            <a:xfrm>
              <a:off x="3590669" y="13228100"/>
              <a:ext cx="2696572" cy="948321"/>
            </a:xfrm>
            <a:custGeom>
              <a:avLst/>
              <a:gdLst>
                <a:gd name="connsiteX0" fmla="*/ 0 w 2696572"/>
                <a:gd name="connsiteY0" fmla="*/ 180333 h 948321"/>
                <a:gd name="connsiteX1" fmla="*/ 74673 w 2696572"/>
                <a:gd name="connsiteY1" fmla="*/ 713714 h 948321"/>
                <a:gd name="connsiteX2" fmla="*/ 326251 w 2696572"/>
                <a:gd name="connsiteY2" fmla="*/ 942306 h 948321"/>
                <a:gd name="connsiteX3" fmla="*/ 1857436 w 2696572"/>
                <a:gd name="connsiteY3" fmla="*/ 839313 h 948321"/>
                <a:gd name="connsiteX4" fmla="*/ 2426503 w 2696572"/>
                <a:gd name="connsiteY4" fmla="*/ 779371 h 948321"/>
                <a:gd name="connsiteX5" fmla="*/ 2591597 w 2696572"/>
                <a:gd name="connsiteY5" fmla="*/ 419973 h 948321"/>
                <a:gd name="connsiteX6" fmla="*/ 2696368 w 2696572"/>
                <a:gd name="connsiteY6" fmla="*/ 315202 h 948321"/>
                <a:gd name="connsiteX7" fmla="*/ 2606582 w 2696572"/>
                <a:gd name="connsiteY7" fmla="*/ 225290 h 948321"/>
                <a:gd name="connsiteX8" fmla="*/ 2276521 w 2696572"/>
                <a:gd name="connsiteY8" fmla="*/ 270247 h 948321"/>
                <a:gd name="connsiteX9" fmla="*/ 2315234 w 2696572"/>
                <a:gd name="connsiteY9" fmla="*/ 88071 h 948321"/>
                <a:gd name="connsiteX10" fmla="*/ 2291380 w 2696572"/>
                <a:gd name="connsiteY10" fmla="*/ 60577 h 948321"/>
                <a:gd name="connsiteX11" fmla="*/ 1946333 w 2696572"/>
                <a:gd name="connsiteY11" fmla="*/ 210305 h 948321"/>
                <a:gd name="connsiteX12" fmla="*/ 1886518 w 2696572"/>
                <a:gd name="connsiteY12" fmla="*/ 464296 h 948321"/>
                <a:gd name="connsiteX13" fmla="*/ 1182582 w 2696572"/>
                <a:gd name="connsiteY13" fmla="*/ 479282 h 948321"/>
                <a:gd name="connsiteX14" fmla="*/ 703428 w 2696572"/>
                <a:gd name="connsiteY14" fmla="*/ 434324 h 948321"/>
                <a:gd name="connsiteX15" fmla="*/ 643486 w 2696572"/>
                <a:gd name="connsiteY15" fmla="*/ 0 h 948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696572" h="948321">
                  <a:moveTo>
                    <a:pt x="0" y="180333"/>
                  </a:moveTo>
                  <a:lnTo>
                    <a:pt x="74673" y="713714"/>
                  </a:lnTo>
                  <a:cubicBezTo>
                    <a:pt x="92389" y="840633"/>
                    <a:pt x="198220" y="936795"/>
                    <a:pt x="326251" y="942306"/>
                  </a:cubicBezTo>
                  <a:cubicBezTo>
                    <a:pt x="838869" y="963428"/>
                    <a:pt x="1352265" y="928895"/>
                    <a:pt x="1857436" y="839313"/>
                  </a:cubicBezTo>
                  <a:lnTo>
                    <a:pt x="2426503" y="779371"/>
                  </a:lnTo>
                  <a:cubicBezTo>
                    <a:pt x="2536683" y="693530"/>
                    <a:pt x="2598257" y="559487"/>
                    <a:pt x="2591597" y="419973"/>
                  </a:cubicBezTo>
                  <a:cubicBezTo>
                    <a:pt x="2653571" y="419973"/>
                    <a:pt x="2700051" y="368033"/>
                    <a:pt x="2696368" y="315202"/>
                  </a:cubicBezTo>
                  <a:cubicBezTo>
                    <a:pt x="2691186" y="267904"/>
                    <a:pt x="2653873" y="230537"/>
                    <a:pt x="2606582" y="225290"/>
                  </a:cubicBezTo>
                  <a:lnTo>
                    <a:pt x="2276521" y="270247"/>
                  </a:lnTo>
                  <a:cubicBezTo>
                    <a:pt x="2337518" y="230630"/>
                    <a:pt x="2354850" y="149068"/>
                    <a:pt x="2315234" y="88071"/>
                  </a:cubicBezTo>
                  <a:cubicBezTo>
                    <a:pt x="2308594" y="77847"/>
                    <a:pt x="2300566" y="68593"/>
                    <a:pt x="2291380" y="60577"/>
                  </a:cubicBezTo>
                  <a:lnTo>
                    <a:pt x="1946333" y="210305"/>
                  </a:lnTo>
                  <a:lnTo>
                    <a:pt x="1886518" y="464296"/>
                  </a:lnTo>
                  <a:cubicBezTo>
                    <a:pt x="1652482" y="485218"/>
                    <a:pt x="1417296" y="490225"/>
                    <a:pt x="1182582" y="479282"/>
                  </a:cubicBezTo>
                  <a:cubicBezTo>
                    <a:pt x="1010884" y="471153"/>
                    <a:pt x="850743" y="455024"/>
                    <a:pt x="703428" y="434324"/>
                  </a:cubicBezTo>
                  <a:cubicBezTo>
                    <a:pt x="683532" y="289549"/>
                    <a:pt x="663551" y="144775"/>
                    <a:pt x="643486" y="0"/>
                  </a:cubicBezTo>
                  <a:close/>
                </a:path>
              </a:pathLst>
            </a:custGeom>
            <a:solidFill>
              <a:srgbClr val="ECADAC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06" name="Forma libre 305">
              <a:extLst>
                <a:ext uri="{FF2B5EF4-FFF2-40B4-BE49-F238E27FC236}">
                  <a16:creationId xmlns:a16="http://schemas.microsoft.com/office/drawing/2014/main" id="{6C12C68B-BC88-ABCC-9596-274165500920}"/>
                </a:ext>
              </a:extLst>
            </p:cNvPr>
            <p:cNvSpPr/>
            <p:nvPr/>
          </p:nvSpPr>
          <p:spPr>
            <a:xfrm>
              <a:off x="3530854" y="13079008"/>
              <a:ext cx="853536" cy="479280"/>
            </a:xfrm>
            <a:custGeom>
              <a:avLst/>
              <a:gdLst>
                <a:gd name="connsiteX0" fmla="*/ 0 w 853536"/>
                <a:gd name="connsiteY0" fmla="*/ 479281 h 479280"/>
                <a:gd name="connsiteX1" fmla="*/ 853536 w 853536"/>
                <a:gd name="connsiteY1" fmla="*/ 329426 h 479280"/>
                <a:gd name="connsiteX2" fmla="*/ 763751 w 853536"/>
                <a:gd name="connsiteY2" fmla="*/ 0 h 479280"/>
                <a:gd name="connsiteX3" fmla="*/ 59942 w 853536"/>
                <a:gd name="connsiteY3" fmla="*/ 149728 h 479280"/>
                <a:gd name="connsiteX4" fmla="*/ 0 w 853536"/>
                <a:gd name="connsiteY4" fmla="*/ 479281 h 479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3536" h="479280">
                  <a:moveTo>
                    <a:pt x="0" y="479281"/>
                  </a:moveTo>
                  <a:lnTo>
                    <a:pt x="853536" y="329426"/>
                  </a:lnTo>
                  <a:lnTo>
                    <a:pt x="763751" y="0"/>
                  </a:lnTo>
                  <a:lnTo>
                    <a:pt x="59942" y="149728"/>
                  </a:lnTo>
                  <a:lnTo>
                    <a:pt x="0" y="479281"/>
                  </a:lnTo>
                  <a:close/>
                </a:path>
              </a:pathLst>
            </a:custGeom>
            <a:solidFill>
              <a:srgbClr val="67BFC3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07" name="Forma libre 306">
              <a:extLst>
                <a:ext uri="{FF2B5EF4-FFF2-40B4-BE49-F238E27FC236}">
                  <a16:creationId xmlns:a16="http://schemas.microsoft.com/office/drawing/2014/main" id="{77519959-1C77-D74C-BF29-B80099ED2865}"/>
                </a:ext>
              </a:extLst>
            </p:cNvPr>
            <p:cNvSpPr/>
            <p:nvPr/>
          </p:nvSpPr>
          <p:spPr>
            <a:xfrm>
              <a:off x="3711442" y="19209459"/>
              <a:ext cx="1410534" cy="1148292"/>
            </a:xfrm>
            <a:custGeom>
              <a:avLst/>
              <a:gdLst>
                <a:gd name="connsiteX0" fmla="*/ 85722 w 1410534"/>
                <a:gd name="connsiteY0" fmla="*/ 0 h 1148292"/>
                <a:gd name="connsiteX1" fmla="*/ 658472 w 1410534"/>
                <a:gd name="connsiteY1" fmla="*/ 41019 h 1148292"/>
                <a:gd name="connsiteX2" fmla="*/ 748384 w 1410534"/>
                <a:gd name="connsiteY2" fmla="*/ 383907 h 1148292"/>
                <a:gd name="connsiteX3" fmla="*/ 913478 w 1410534"/>
                <a:gd name="connsiteY3" fmla="*/ 683362 h 1148292"/>
                <a:gd name="connsiteX4" fmla="*/ 1399109 w 1410534"/>
                <a:gd name="connsiteY4" fmla="*/ 1101684 h 1148292"/>
                <a:gd name="connsiteX5" fmla="*/ 1406341 w 1410534"/>
                <a:gd name="connsiteY5" fmla="*/ 1136868 h 1148292"/>
                <a:gd name="connsiteX6" fmla="*/ 1385139 w 1410534"/>
                <a:gd name="connsiteY6" fmla="*/ 1148292 h 1148292"/>
                <a:gd name="connsiteX7" fmla="*/ 516364 w 1410534"/>
                <a:gd name="connsiteY7" fmla="*/ 1061175 h 1148292"/>
                <a:gd name="connsiteX8" fmla="*/ 215130 w 1410534"/>
                <a:gd name="connsiteY8" fmla="*/ 629390 h 1148292"/>
                <a:gd name="connsiteX9" fmla="*/ 186429 w 1410534"/>
                <a:gd name="connsiteY9" fmla="*/ 983072 h 1148292"/>
                <a:gd name="connsiteX10" fmla="*/ 0 w 1410534"/>
                <a:gd name="connsiteY10" fmla="*/ 970373 h 1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10534" h="1148292">
                  <a:moveTo>
                    <a:pt x="85722" y="0"/>
                  </a:moveTo>
                  <a:lnTo>
                    <a:pt x="658472" y="41019"/>
                  </a:lnTo>
                  <a:lnTo>
                    <a:pt x="748384" y="383907"/>
                  </a:lnTo>
                  <a:cubicBezTo>
                    <a:pt x="790794" y="490180"/>
                    <a:pt x="846251" y="590771"/>
                    <a:pt x="913478" y="683362"/>
                  </a:cubicBezTo>
                  <a:cubicBezTo>
                    <a:pt x="1041419" y="857936"/>
                    <a:pt x="1207513" y="1001009"/>
                    <a:pt x="1399109" y="1101684"/>
                  </a:cubicBezTo>
                  <a:cubicBezTo>
                    <a:pt x="1410822" y="1109403"/>
                    <a:pt x="1414060" y="1125155"/>
                    <a:pt x="1406341" y="1136868"/>
                  </a:cubicBezTo>
                  <a:cubicBezTo>
                    <a:pt x="1401643" y="1143998"/>
                    <a:pt x="1393677" y="1148289"/>
                    <a:pt x="1385139" y="1148292"/>
                  </a:cubicBezTo>
                  <a:lnTo>
                    <a:pt x="516364" y="1061175"/>
                  </a:lnTo>
                  <a:lnTo>
                    <a:pt x="215130" y="629390"/>
                  </a:lnTo>
                  <a:cubicBezTo>
                    <a:pt x="205648" y="747242"/>
                    <a:pt x="196081" y="865135"/>
                    <a:pt x="186429" y="983072"/>
                  </a:cubicBezTo>
                  <a:lnTo>
                    <a:pt x="0" y="970373"/>
                  </a:lnTo>
                  <a:close/>
                </a:path>
              </a:pathLst>
            </a:custGeom>
            <a:solidFill>
              <a:srgbClr val="041F38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08" name="Forma libre 307">
              <a:extLst>
                <a:ext uri="{FF2B5EF4-FFF2-40B4-BE49-F238E27FC236}">
                  <a16:creationId xmlns:a16="http://schemas.microsoft.com/office/drawing/2014/main" id="{8E077387-F785-994F-22A0-C0AC76D388FE}"/>
                </a:ext>
              </a:extLst>
            </p:cNvPr>
            <p:cNvSpPr/>
            <p:nvPr/>
          </p:nvSpPr>
          <p:spPr>
            <a:xfrm>
              <a:off x="4880054" y="19109768"/>
              <a:ext cx="1490694" cy="1102379"/>
            </a:xfrm>
            <a:custGeom>
              <a:avLst/>
              <a:gdLst>
                <a:gd name="connsiteX0" fmla="*/ 8001 w 1490694"/>
                <a:gd name="connsiteY0" fmla="*/ 0 h 1102379"/>
                <a:gd name="connsiteX1" fmla="*/ 582655 w 1490694"/>
                <a:gd name="connsiteY1" fmla="*/ 2412 h 1102379"/>
                <a:gd name="connsiteX2" fmla="*/ 627485 w 1490694"/>
                <a:gd name="connsiteY2" fmla="*/ 318885 h 1102379"/>
                <a:gd name="connsiteX3" fmla="*/ 837154 w 1490694"/>
                <a:gd name="connsiteY3" fmla="*/ 603356 h 1102379"/>
                <a:gd name="connsiteX4" fmla="*/ 1478735 w 1490694"/>
                <a:gd name="connsiteY4" fmla="*/ 1063333 h 1102379"/>
                <a:gd name="connsiteX5" fmla="*/ 1488843 w 1490694"/>
                <a:gd name="connsiteY5" fmla="*/ 1090425 h 1102379"/>
                <a:gd name="connsiteX6" fmla="*/ 1468703 w 1490694"/>
                <a:gd name="connsiteY6" fmla="*/ 1102321 h 1102379"/>
                <a:gd name="connsiteX7" fmla="*/ 522713 w 1490694"/>
                <a:gd name="connsiteY7" fmla="*/ 1029299 h 1102379"/>
                <a:gd name="connsiteX8" fmla="*/ 187064 w 1490694"/>
                <a:gd name="connsiteY8" fmla="*/ 618340 h 1102379"/>
                <a:gd name="connsiteX9" fmla="*/ 187064 w 1490694"/>
                <a:gd name="connsiteY9" fmla="*/ 973039 h 1102379"/>
                <a:gd name="connsiteX10" fmla="*/ 0 w 1490694"/>
                <a:gd name="connsiteY10" fmla="*/ 973039 h 1102379"/>
                <a:gd name="connsiteX11" fmla="*/ 8001 w 1490694"/>
                <a:gd name="connsiteY11" fmla="*/ 0 h 1102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90694" h="1102379">
                  <a:moveTo>
                    <a:pt x="8001" y="0"/>
                  </a:moveTo>
                  <a:lnTo>
                    <a:pt x="582655" y="2412"/>
                  </a:lnTo>
                  <a:cubicBezTo>
                    <a:pt x="597641" y="107819"/>
                    <a:pt x="612584" y="213310"/>
                    <a:pt x="627485" y="318885"/>
                  </a:cubicBezTo>
                  <a:cubicBezTo>
                    <a:pt x="687980" y="420286"/>
                    <a:pt x="758201" y="515558"/>
                    <a:pt x="837154" y="603356"/>
                  </a:cubicBezTo>
                  <a:cubicBezTo>
                    <a:pt x="1015981" y="800439"/>
                    <a:pt x="1234680" y="957233"/>
                    <a:pt x="1478735" y="1063333"/>
                  </a:cubicBezTo>
                  <a:cubicBezTo>
                    <a:pt x="1489008" y="1068022"/>
                    <a:pt x="1493533" y="1080151"/>
                    <a:pt x="1488843" y="1090425"/>
                  </a:cubicBezTo>
                  <a:cubicBezTo>
                    <a:pt x="1485285" y="1098218"/>
                    <a:pt x="1477246" y="1102966"/>
                    <a:pt x="1468703" y="1102321"/>
                  </a:cubicBezTo>
                  <a:lnTo>
                    <a:pt x="522713" y="1029299"/>
                  </a:lnTo>
                  <a:lnTo>
                    <a:pt x="187064" y="618340"/>
                  </a:lnTo>
                  <a:cubicBezTo>
                    <a:pt x="187064" y="736870"/>
                    <a:pt x="187064" y="855103"/>
                    <a:pt x="187064" y="973039"/>
                  </a:cubicBezTo>
                  <a:lnTo>
                    <a:pt x="0" y="973039"/>
                  </a:lnTo>
                  <a:cubicBezTo>
                    <a:pt x="2879" y="648100"/>
                    <a:pt x="5546" y="323753"/>
                    <a:pt x="8001" y="0"/>
                  </a:cubicBezTo>
                  <a:close/>
                </a:path>
              </a:pathLst>
            </a:custGeom>
            <a:solidFill>
              <a:srgbClr val="041F38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09" name="Forma libre 308">
              <a:extLst>
                <a:ext uri="{FF2B5EF4-FFF2-40B4-BE49-F238E27FC236}">
                  <a16:creationId xmlns:a16="http://schemas.microsoft.com/office/drawing/2014/main" id="{043B4568-6D28-A49A-5E3B-A59386F01061}"/>
                </a:ext>
              </a:extLst>
            </p:cNvPr>
            <p:cNvSpPr/>
            <p:nvPr/>
          </p:nvSpPr>
          <p:spPr>
            <a:xfrm>
              <a:off x="5717208" y="11536520"/>
              <a:ext cx="726032" cy="1213060"/>
            </a:xfrm>
            <a:custGeom>
              <a:avLst/>
              <a:gdLst>
                <a:gd name="connsiteX0" fmla="*/ 138171 w 726032"/>
                <a:gd name="connsiteY0" fmla="*/ 1213061 h 1213060"/>
                <a:gd name="connsiteX1" fmla="*/ 0 w 726032"/>
                <a:gd name="connsiteY1" fmla="*/ 1105495 h 1213060"/>
                <a:gd name="connsiteX2" fmla="*/ 690982 w 726032"/>
                <a:gd name="connsiteY2" fmla="*/ 0 h 1213060"/>
                <a:gd name="connsiteX3" fmla="*/ 726033 w 726032"/>
                <a:gd name="connsiteY3" fmla="*/ 82294 h 1213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6032" h="1213060">
                  <a:moveTo>
                    <a:pt x="138171" y="1213061"/>
                  </a:moveTo>
                  <a:lnTo>
                    <a:pt x="0" y="1105495"/>
                  </a:lnTo>
                  <a:cubicBezTo>
                    <a:pt x="230370" y="737463"/>
                    <a:pt x="460697" y="368964"/>
                    <a:pt x="690982" y="0"/>
                  </a:cubicBezTo>
                  <a:lnTo>
                    <a:pt x="726033" y="82294"/>
                  </a:lnTo>
                  <a:close/>
                </a:path>
              </a:pathLst>
            </a:custGeom>
            <a:solidFill>
              <a:srgbClr val="FACC64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10" name="Forma libre 309">
              <a:extLst>
                <a:ext uri="{FF2B5EF4-FFF2-40B4-BE49-F238E27FC236}">
                  <a16:creationId xmlns:a16="http://schemas.microsoft.com/office/drawing/2014/main" id="{89A0185F-9645-57E3-17E7-EFFA4F7A70C2}"/>
                </a:ext>
              </a:extLst>
            </p:cNvPr>
            <p:cNvSpPr/>
            <p:nvPr/>
          </p:nvSpPr>
          <p:spPr>
            <a:xfrm>
              <a:off x="5490141" y="13324616"/>
              <a:ext cx="310504" cy="315330"/>
            </a:xfrm>
            <a:custGeom>
              <a:avLst/>
              <a:gdLst>
                <a:gd name="connsiteX0" fmla="*/ 0 w 310504"/>
                <a:gd name="connsiteY0" fmla="*/ 315331 h 315330"/>
                <a:gd name="connsiteX1" fmla="*/ 5842 w 310504"/>
                <a:gd name="connsiteY1" fmla="*/ 263516 h 315330"/>
                <a:gd name="connsiteX2" fmla="*/ 13842 w 310504"/>
                <a:gd name="connsiteY2" fmla="*/ 212717 h 315330"/>
                <a:gd name="connsiteX3" fmla="*/ 23240 w 310504"/>
                <a:gd name="connsiteY3" fmla="*/ 161919 h 315330"/>
                <a:gd name="connsiteX4" fmla="*/ 33781 w 310504"/>
                <a:gd name="connsiteY4" fmla="*/ 111121 h 315330"/>
                <a:gd name="connsiteX5" fmla="*/ 35305 w 310504"/>
                <a:gd name="connsiteY5" fmla="*/ 104390 h 315330"/>
                <a:gd name="connsiteX6" fmla="*/ 41782 w 310504"/>
                <a:gd name="connsiteY6" fmla="*/ 101469 h 315330"/>
                <a:gd name="connsiteX7" fmla="*/ 173984 w 310504"/>
                <a:gd name="connsiteY7" fmla="*/ 45845 h 315330"/>
                <a:gd name="connsiteX8" fmla="*/ 310504 w 310504"/>
                <a:gd name="connsiteY8" fmla="*/ 0 h 315330"/>
                <a:gd name="connsiteX9" fmla="*/ 183509 w 310504"/>
                <a:gd name="connsiteY9" fmla="*/ 68451 h 315330"/>
                <a:gd name="connsiteX10" fmla="*/ 52576 w 310504"/>
                <a:gd name="connsiteY10" fmla="*/ 127250 h 315330"/>
                <a:gd name="connsiteX11" fmla="*/ 60704 w 310504"/>
                <a:gd name="connsiteY11" fmla="*/ 117471 h 315330"/>
                <a:gd name="connsiteX12" fmla="*/ 48004 w 310504"/>
                <a:gd name="connsiteY12" fmla="*/ 168269 h 315330"/>
                <a:gd name="connsiteX13" fmla="*/ 33781 w 310504"/>
                <a:gd name="connsiteY13" fmla="*/ 218052 h 315330"/>
                <a:gd name="connsiteX14" fmla="*/ 17906 w 310504"/>
                <a:gd name="connsiteY14" fmla="*/ 267580 h 315330"/>
                <a:gd name="connsiteX15" fmla="*/ 0 w 310504"/>
                <a:gd name="connsiteY15" fmla="*/ 315331 h 315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10504" h="315330">
                  <a:moveTo>
                    <a:pt x="0" y="315331"/>
                  </a:moveTo>
                  <a:cubicBezTo>
                    <a:pt x="1397" y="297932"/>
                    <a:pt x="3429" y="280787"/>
                    <a:pt x="5842" y="263516"/>
                  </a:cubicBezTo>
                  <a:cubicBezTo>
                    <a:pt x="8255" y="246244"/>
                    <a:pt x="11049" y="229355"/>
                    <a:pt x="13842" y="212717"/>
                  </a:cubicBezTo>
                  <a:cubicBezTo>
                    <a:pt x="16636" y="196082"/>
                    <a:pt x="19557" y="178683"/>
                    <a:pt x="23240" y="161919"/>
                  </a:cubicBezTo>
                  <a:cubicBezTo>
                    <a:pt x="26923" y="145157"/>
                    <a:pt x="29844" y="128012"/>
                    <a:pt x="33781" y="111121"/>
                  </a:cubicBezTo>
                  <a:lnTo>
                    <a:pt x="35305" y="104390"/>
                  </a:lnTo>
                  <a:lnTo>
                    <a:pt x="41782" y="101469"/>
                  </a:lnTo>
                  <a:cubicBezTo>
                    <a:pt x="85341" y="81532"/>
                    <a:pt x="129408" y="63371"/>
                    <a:pt x="173984" y="45845"/>
                  </a:cubicBezTo>
                  <a:cubicBezTo>
                    <a:pt x="218559" y="28320"/>
                    <a:pt x="263769" y="12572"/>
                    <a:pt x="310504" y="0"/>
                  </a:cubicBezTo>
                  <a:cubicBezTo>
                    <a:pt x="269484" y="25399"/>
                    <a:pt x="226814" y="47242"/>
                    <a:pt x="183509" y="68451"/>
                  </a:cubicBezTo>
                  <a:cubicBezTo>
                    <a:pt x="140203" y="89660"/>
                    <a:pt x="96770" y="108963"/>
                    <a:pt x="52576" y="127250"/>
                  </a:cubicBezTo>
                  <a:lnTo>
                    <a:pt x="60704" y="117471"/>
                  </a:lnTo>
                  <a:cubicBezTo>
                    <a:pt x="56767" y="134362"/>
                    <a:pt x="51941" y="150871"/>
                    <a:pt x="48004" y="168269"/>
                  </a:cubicBezTo>
                  <a:cubicBezTo>
                    <a:pt x="44067" y="185667"/>
                    <a:pt x="38480" y="201415"/>
                    <a:pt x="33781" y="218052"/>
                  </a:cubicBezTo>
                  <a:cubicBezTo>
                    <a:pt x="29082" y="234687"/>
                    <a:pt x="23621" y="251070"/>
                    <a:pt x="17906" y="267580"/>
                  </a:cubicBezTo>
                  <a:cubicBezTo>
                    <a:pt x="12191" y="284089"/>
                    <a:pt x="6477" y="299202"/>
                    <a:pt x="0" y="315331"/>
                  </a:cubicBezTo>
                  <a:close/>
                </a:path>
              </a:pathLst>
            </a:custGeom>
            <a:solidFill>
              <a:srgbClr val="DB9D9E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11" name="Forma libre 310">
              <a:extLst>
                <a:ext uri="{FF2B5EF4-FFF2-40B4-BE49-F238E27FC236}">
                  <a16:creationId xmlns:a16="http://schemas.microsoft.com/office/drawing/2014/main" id="{DEC0BBBB-C335-30CF-F0D4-7421F7A745E8}"/>
                </a:ext>
              </a:extLst>
            </p:cNvPr>
            <p:cNvSpPr/>
            <p:nvPr/>
          </p:nvSpPr>
          <p:spPr>
            <a:xfrm>
              <a:off x="10656500" y="10231134"/>
              <a:ext cx="117667" cy="362699"/>
            </a:xfrm>
            <a:custGeom>
              <a:avLst/>
              <a:gdLst>
                <a:gd name="connsiteX0" fmla="*/ 117668 w 117667"/>
                <a:gd name="connsiteY0" fmla="*/ 0 h 362699"/>
                <a:gd name="connsiteX1" fmla="*/ 86172 w 117667"/>
                <a:gd name="connsiteY1" fmla="*/ 362699 h 362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7667" h="362699">
                  <a:moveTo>
                    <a:pt x="117668" y="0"/>
                  </a:moveTo>
                  <a:cubicBezTo>
                    <a:pt x="117668" y="0"/>
                    <a:pt x="-124640" y="135250"/>
                    <a:pt x="86172" y="362699"/>
                  </a:cubicBezTo>
                  <a:close/>
                </a:path>
              </a:pathLst>
            </a:custGeom>
            <a:solidFill>
              <a:srgbClr val="041F38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12" name="Forma libre 311">
              <a:extLst>
                <a:ext uri="{FF2B5EF4-FFF2-40B4-BE49-F238E27FC236}">
                  <a16:creationId xmlns:a16="http://schemas.microsoft.com/office/drawing/2014/main" id="{E9897B1B-B1FE-2E32-57FD-A4FD9BADA1F2}"/>
                </a:ext>
              </a:extLst>
            </p:cNvPr>
            <p:cNvSpPr/>
            <p:nvPr/>
          </p:nvSpPr>
          <p:spPr>
            <a:xfrm>
              <a:off x="10642220" y="10321682"/>
              <a:ext cx="1039916" cy="1437945"/>
            </a:xfrm>
            <a:custGeom>
              <a:avLst/>
              <a:gdLst>
                <a:gd name="connsiteX0" fmla="*/ 78864 w 1039916"/>
                <a:gd name="connsiteY0" fmla="*/ 0 h 1437945"/>
                <a:gd name="connsiteX1" fmla="*/ 642596 w 1039916"/>
                <a:gd name="connsiteY1" fmla="*/ 2032 h 1437945"/>
                <a:gd name="connsiteX2" fmla="*/ 793086 w 1039916"/>
                <a:gd name="connsiteY2" fmla="*/ 490075 h 1437945"/>
                <a:gd name="connsiteX3" fmla="*/ 930622 w 1039916"/>
                <a:gd name="connsiteY3" fmla="*/ 384034 h 1437945"/>
                <a:gd name="connsiteX4" fmla="*/ 1036663 w 1039916"/>
                <a:gd name="connsiteY4" fmla="*/ 551922 h 1437945"/>
                <a:gd name="connsiteX5" fmla="*/ 882812 w 1039916"/>
                <a:gd name="connsiteY5" fmla="*/ 655922 h 1437945"/>
                <a:gd name="connsiteX6" fmla="*/ 823057 w 1039916"/>
                <a:gd name="connsiteY6" fmla="*/ 627357 h 1437945"/>
                <a:gd name="connsiteX7" fmla="*/ 820771 w 1039916"/>
                <a:gd name="connsiteY7" fmla="*/ 1267160 h 1437945"/>
                <a:gd name="connsiteX8" fmla="*/ 515982 w 1039916"/>
                <a:gd name="connsiteY8" fmla="*/ 1433652 h 1437945"/>
                <a:gd name="connsiteX9" fmla="*/ 333108 w 1039916"/>
                <a:gd name="connsiteY9" fmla="*/ 1295862 h 1437945"/>
                <a:gd name="connsiteX10" fmla="*/ 387590 w 1039916"/>
                <a:gd name="connsiteY10" fmla="*/ 989168 h 1437945"/>
                <a:gd name="connsiteX11" fmla="*/ 290057 w 1039916"/>
                <a:gd name="connsiteY11" fmla="*/ 979136 h 1437945"/>
                <a:gd name="connsiteX12" fmla="*/ 121281 w 1039916"/>
                <a:gd name="connsiteY12" fmla="*/ 899001 h 1437945"/>
                <a:gd name="connsiteX13" fmla="*/ 0 w 1039916"/>
                <a:gd name="connsiteY13" fmla="*/ 685268 h 1437945"/>
                <a:gd name="connsiteX14" fmla="*/ 78864 w 1039916"/>
                <a:gd name="connsiteY14" fmla="*/ 0 h 1437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39916" h="1437945">
                  <a:moveTo>
                    <a:pt x="78864" y="0"/>
                  </a:moveTo>
                  <a:lnTo>
                    <a:pt x="642596" y="2032"/>
                  </a:lnTo>
                  <a:lnTo>
                    <a:pt x="793086" y="490075"/>
                  </a:lnTo>
                  <a:cubicBezTo>
                    <a:pt x="811373" y="421625"/>
                    <a:pt x="872458" y="378066"/>
                    <a:pt x="930622" y="384034"/>
                  </a:cubicBezTo>
                  <a:cubicBezTo>
                    <a:pt x="1006820" y="391654"/>
                    <a:pt x="1052918" y="480297"/>
                    <a:pt x="1036663" y="551922"/>
                  </a:cubicBezTo>
                  <a:cubicBezTo>
                    <a:pt x="1022897" y="623126"/>
                    <a:pt x="954016" y="669688"/>
                    <a:pt x="882812" y="655922"/>
                  </a:cubicBezTo>
                  <a:cubicBezTo>
                    <a:pt x="860780" y="651663"/>
                    <a:pt x="840207" y="641828"/>
                    <a:pt x="823057" y="627357"/>
                  </a:cubicBezTo>
                  <a:lnTo>
                    <a:pt x="820771" y="1267160"/>
                  </a:lnTo>
                  <a:cubicBezTo>
                    <a:pt x="758416" y="1389711"/>
                    <a:pt x="631802" y="1456003"/>
                    <a:pt x="515982" y="1433652"/>
                  </a:cubicBezTo>
                  <a:cubicBezTo>
                    <a:pt x="400162" y="1411301"/>
                    <a:pt x="342887" y="1312498"/>
                    <a:pt x="333108" y="1295862"/>
                  </a:cubicBezTo>
                  <a:lnTo>
                    <a:pt x="387590" y="989168"/>
                  </a:lnTo>
                  <a:cubicBezTo>
                    <a:pt x="354778" y="990149"/>
                    <a:pt x="321981" y="986776"/>
                    <a:pt x="290057" y="979136"/>
                  </a:cubicBezTo>
                  <a:cubicBezTo>
                    <a:pt x="228019" y="966847"/>
                    <a:pt x="170016" y="939307"/>
                    <a:pt x="121281" y="899001"/>
                  </a:cubicBezTo>
                  <a:cubicBezTo>
                    <a:pt x="57878" y="843496"/>
                    <a:pt x="15132" y="768164"/>
                    <a:pt x="0" y="685268"/>
                  </a:cubicBezTo>
                  <a:cubicBezTo>
                    <a:pt x="26330" y="456845"/>
                    <a:pt x="52617" y="228422"/>
                    <a:pt x="78864" y="0"/>
                  </a:cubicBezTo>
                  <a:close/>
                </a:path>
              </a:pathLst>
            </a:custGeom>
            <a:solidFill>
              <a:srgbClr val="ECADAC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13" name="Forma libre 312">
              <a:extLst>
                <a:ext uri="{FF2B5EF4-FFF2-40B4-BE49-F238E27FC236}">
                  <a16:creationId xmlns:a16="http://schemas.microsoft.com/office/drawing/2014/main" id="{99533148-F8DA-4216-3A2E-228209CC2170}"/>
                </a:ext>
              </a:extLst>
            </p:cNvPr>
            <p:cNvSpPr/>
            <p:nvPr/>
          </p:nvSpPr>
          <p:spPr>
            <a:xfrm>
              <a:off x="11018380" y="11198078"/>
              <a:ext cx="190493" cy="174491"/>
            </a:xfrm>
            <a:custGeom>
              <a:avLst/>
              <a:gdLst>
                <a:gd name="connsiteX0" fmla="*/ 9144 w 190493"/>
                <a:gd name="connsiteY0" fmla="*/ 114296 h 174491"/>
                <a:gd name="connsiteX1" fmla="*/ 190493 w 190493"/>
                <a:gd name="connsiteY1" fmla="*/ 0 h 174491"/>
                <a:gd name="connsiteX2" fmla="*/ 0 w 190493"/>
                <a:gd name="connsiteY2" fmla="*/ 174492 h 174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0493" h="174491">
                  <a:moveTo>
                    <a:pt x="9144" y="114296"/>
                  </a:moveTo>
                  <a:cubicBezTo>
                    <a:pt x="9144" y="114296"/>
                    <a:pt x="147950" y="90674"/>
                    <a:pt x="190493" y="0"/>
                  </a:cubicBezTo>
                  <a:cubicBezTo>
                    <a:pt x="171731" y="93419"/>
                    <a:pt x="94702" y="163977"/>
                    <a:pt x="0" y="174492"/>
                  </a:cubicBezTo>
                  <a:close/>
                </a:path>
              </a:pathLst>
            </a:custGeom>
            <a:solidFill>
              <a:srgbClr val="DB9D9E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14" name="Forma libre 313">
              <a:extLst>
                <a:ext uri="{FF2B5EF4-FFF2-40B4-BE49-F238E27FC236}">
                  <a16:creationId xmlns:a16="http://schemas.microsoft.com/office/drawing/2014/main" id="{977FA0EE-7A3C-91F3-5962-6BC204F66311}"/>
                </a:ext>
              </a:extLst>
            </p:cNvPr>
            <p:cNvSpPr/>
            <p:nvPr/>
          </p:nvSpPr>
          <p:spPr>
            <a:xfrm>
              <a:off x="10635303" y="9758437"/>
              <a:ext cx="1296230" cy="1418051"/>
            </a:xfrm>
            <a:custGeom>
              <a:avLst/>
              <a:gdLst>
                <a:gd name="connsiteX0" fmla="*/ 801782 w 1296230"/>
                <a:gd name="connsiteY0" fmla="*/ 1079862 h 1418051"/>
                <a:gd name="connsiteX1" fmla="*/ 606208 w 1296230"/>
                <a:gd name="connsiteY1" fmla="*/ 837301 h 1418051"/>
                <a:gd name="connsiteX2" fmla="*/ 606208 w 1296230"/>
                <a:gd name="connsiteY2" fmla="*/ 670938 h 1418051"/>
                <a:gd name="connsiteX3" fmla="*/ 137722 w 1296230"/>
                <a:gd name="connsiteY3" fmla="*/ 623948 h 1418051"/>
                <a:gd name="connsiteX4" fmla="*/ 2472 w 1296230"/>
                <a:gd name="connsiteY4" fmla="*/ 396627 h 1418051"/>
                <a:gd name="connsiteX5" fmla="*/ 231064 w 1296230"/>
                <a:gd name="connsiteY5" fmla="*/ 19577 h 1418051"/>
                <a:gd name="connsiteX6" fmla="*/ 758983 w 1296230"/>
                <a:gd name="connsiteY6" fmla="*/ 324366 h 1418051"/>
                <a:gd name="connsiteX7" fmla="*/ 1136669 w 1296230"/>
                <a:gd name="connsiteY7" fmla="*/ 401326 h 1418051"/>
                <a:gd name="connsiteX8" fmla="*/ 1270649 w 1296230"/>
                <a:gd name="connsiteY8" fmla="*/ 976234 h 1418051"/>
                <a:gd name="connsiteX9" fmla="*/ 828958 w 1296230"/>
                <a:gd name="connsiteY9" fmla="*/ 1418051 h 1418051"/>
                <a:gd name="connsiteX10" fmla="*/ 831371 w 1296230"/>
                <a:gd name="connsiteY10" fmla="*/ 1186285 h 1418051"/>
                <a:gd name="connsiteX11" fmla="*/ 922046 w 1296230"/>
                <a:gd name="connsiteY11" fmla="*/ 1216890 h 1418051"/>
                <a:gd name="connsiteX12" fmla="*/ 1013229 w 1296230"/>
                <a:gd name="connsiteY12" fmla="*/ 1081132 h 1418051"/>
                <a:gd name="connsiteX13" fmla="*/ 892710 w 1296230"/>
                <a:gd name="connsiteY13" fmla="*/ 974837 h 1418051"/>
                <a:gd name="connsiteX14" fmla="*/ 801782 w 1296230"/>
                <a:gd name="connsiteY14" fmla="*/ 1079862 h 1418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96230" h="1418051">
                  <a:moveTo>
                    <a:pt x="801782" y="1079862"/>
                  </a:moveTo>
                  <a:cubicBezTo>
                    <a:pt x="776382" y="1066528"/>
                    <a:pt x="643672" y="992362"/>
                    <a:pt x="606208" y="837301"/>
                  </a:cubicBezTo>
                  <a:cubicBezTo>
                    <a:pt x="593092" y="782622"/>
                    <a:pt x="593092" y="725616"/>
                    <a:pt x="606208" y="670938"/>
                  </a:cubicBezTo>
                  <a:cubicBezTo>
                    <a:pt x="591096" y="677032"/>
                    <a:pt x="329358" y="777740"/>
                    <a:pt x="137722" y="623948"/>
                  </a:cubicBezTo>
                  <a:cubicBezTo>
                    <a:pt x="116387" y="606804"/>
                    <a:pt x="19235" y="528829"/>
                    <a:pt x="2472" y="396627"/>
                  </a:cubicBezTo>
                  <a:cubicBezTo>
                    <a:pt x="-18101" y="234326"/>
                    <a:pt x="92511" y="71265"/>
                    <a:pt x="231064" y="19577"/>
                  </a:cubicBezTo>
                  <a:cubicBezTo>
                    <a:pt x="416604" y="-49890"/>
                    <a:pt x="670341" y="68724"/>
                    <a:pt x="758983" y="324366"/>
                  </a:cubicBezTo>
                  <a:cubicBezTo>
                    <a:pt x="802797" y="316238"/>
                    <a:pt x="987575" y="286903"/>
                    <a:pt x="1136669" y="401326"/>
                  </a:cubicBezTo>
                  <a:cubicBezTo>
                    <a:pt x="1375420" y="584961"/>
                    <a:pt x="1277379" y="952485"/>
                    <a:pt x="1270649" y="976234"/>
                  </a:cubicBezTo>
                  <a:cubicBezTo>
                    <a:pt x="1180609" y="1294485"/>
                    <a:pt x="861723" y="1407130"/>
                    <a:pt x="828958" y="1418051"/>
                  </a:cubicBezTo>
                  <a:lnTo>
                    <a:pt x="831371" y="1186285"/>
                  </a:lnTo>
                  <a:cubicBezTo>
                    <a:pt x="838229" y="1192380"/>
                    <a:pt x="875439" y="1224383"/>
                    <a:pt x="922046" y="1216890"/>
                  </a:cubicBezTo>
                  <a:cubicBezTo>
                    <a:pt x="980591" y="1207747"/>
                    <a:pt x="1021484" y="1141582"/>
                    <a:pt x="1013229" y="1081132"/>
                  </a:cubicBezTo>
                  <a:cubicBezTo>
                    <a:pt x="1005609" y="1024620"/>
                    <a:pt x="954049" y="966836"/>
                    <a:pt x="892710" y="974837"/>
                  </a:cubicBezTo>
                  <a:cubicBezTo>
                    <a:pt x="846483" y="980933"/>
                    <a:pt x="806988" y="1024238"/>
                    <a:pt x="801782" y="1079862"/>
                  </a:cubicBezTo>
                  <a:close/>
                </a:path>
              </a:pathLst>
            </a:custGeom>
            <a:solidFill>
              <a:srgbClr val="041F38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15" name="Forma libre 314">
              <a:extLst>
                <a:ext uri="{FF2B5EF4-FFF2-40B4-BE49-F238E27FC236}">
                  <a16:creationId xmlns:a16="http://schemas.microsoft.com/office/drawing/2014/main" id="{2BF15E6D-849F-8BA2-7A87-1A859455DB09}"/>
                </a:ext>
              </a:extLst>
            </p:cNvPr>
            <p:cNvSpPr/>
            <p:nvPr/>
          </p:nvSpPr>
          <p:spPr>
            <a:xfrm>
              <a:off x="10299332" y="11429892"/>
              <a:ext cx="1632780" cy="2278124"/>
            </a:xfrm>
            <a:custGeom>
              <a:avLst/>
              <a:gdLst>
                <a:gd name="connsiteX0" fmla="*/ 0 w 1632780"/>
                <a:gd name="connsiteY0" fmla="*/ 900350 h 2278124"/>
                <a:gd name="connsiteX1" fmla="*/ 434325 w 1632780"/>
                <a:gd name="connsiteY1" fmla="*/ 1379631 h 2278124"/>
                <a:gd name="connsiteX2" fmla="*/ 359397 w 1632780"/>
                <a:gd name="connsiteY2" fmla="*/ 2278125 h 2278124"/>
                <a:gd name="connsiteX3" fmla="*/ 1632781 w 1632780"/>
                <a:gd name="connsiteY3" fmla="*/ 2278125 h 2278124"/>
                <a:gd name="connsiteX4" fmla="*/ 1258398 w 1632780"/>
                <a:gd name="connsiteY4" fmla="*/ 346269 h 2278124"/>
                <a:gd name="connsiteX5" fmla="*/ 1108543 w 1632780"/>
                <a:gd name="connsiteY5" fmla="*/ 46814 h 2278124"/>
                <a:gd name="connsiteX6" fmla="*/ 689458 w 1632780"/>
                <a:gd name="connsiteY6" fmla="*/ 106629 h 2278124"/>
                <a:gd name="connsiteX7" fmla="*/ 0 w 1632780"/>
                <a:gd name="connsiteY7" fmla="*/ 900350 h 2278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32780" h="2278124">
                  <a:moveTo>
                    <a:pt x="0" y="900350"/>
                  </a:moveTo>
                  <a:lnTo>
                    <a:pt x="434325" y="1379631"/>
                  </a:lnTo>
                  <a:cubicBezTo>
                    <a:pt x="408926" y="1679087"/>
                    <a:pt x="383950" y="1978585"/>
                    <a:pt x="359397" y="2278125"/>
                  </a:cubicBezTo>
                  <a:lnTo>
                    <a:pt x="1632781" y="2278125"/>
                  </a:lnTo>
                  <a:cubicBezTo>
                    <a:pt x="1507902" y="1634088"/>
                    <a:pt x="1383107" y="990136"/>
                    <a:pt x="1258398" y="346269"/>
                  </a:cubicBezTo>
                  <a:cubicBezTo>
                    <a:pt x="1263478" y="223719"/>
                    <a:pt x="1206965" y="108280"/>
                    <a:pt x="1108543" y="46814"/>
                  </a:cubicBezTo>
                  <a:cubicBezTo>
                    <a:pt x="982310" y="-32304"/>
                    <a:pt x="806167" y="-10334"/>
                    <a:pt x="689458" y="106629"/>
                  </a:cubicBezTo>
                  <a:cubicBezTo>
                    <a:pt x="459766" y="371288"/>
                    <a:pt x="229947" y="635861"/>
                    <a:pt x="0" y="900350"/>
                  </a:cubicBezTo>
                  <a:close/>
                </a:path>
              </a:pathLst>
            </a:custGeom>
            <a:solidFill>
              <a:srgbClr val="67BFC3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16" name="Forma libre 315">
              <a:extLst>
                <a:ext uri="{FF2B5EF4-FFF2-40B4-BE49-F238E27FC236}">
                  <a16:creationId xmlns:a16="http://schemas.microsoft.com/office/drawing/2014/main" id="{FEEB98EA-8D6C-3B2B-5CDA-8D3A0A3B6F94}"/>
                </a:ext>
              </a:extLst>
            </p:cNvPr>
            <p:cNvSpPr/>
            <p:nvPr/>
          </p:nvSpPr>
          <p:spPr>
            <a:xfrm>
              <a:off x="9326293" y="12098199"/>
              <a:ext cx="778736" cy="652143"/>
            </a:xfrm>
            <a:custGeom>
              <a:avLst/>
              <a:gdLst>
                <a:gd name="connsiteX0" fmla="*/ 419339 w 778736"/>
                <a:gd name="connsiteY0" fmla="*/ 22373 h 652143"/>
                <a:gd name="connsiteX1" fmla="*/ 509252 w 778736"/>
                <a:gd name="connsiteY1" fmla="*/ 7388 h 652143"/>
                <a:gd name="connsiteX2" fmla="*/ 494266 w 778736"/>
                <a:gd name="connsiteY2" fmla="*/ 97301 h 652143"/>
                <a:gd name="connsiteX3" fmla="*/ 449310 w 778736"/>
                <a:gd name="connsiteY3" fmla="*/ 187214 h 652143"/>
                <a:gd name="connsiteX4" fmla="*/ 374382 w 778736"/>
                <a:gd name="connsiteY4" fmla="*/ 336941 h 652143"/>
                <a:gd name="connsiteX5" fmla="*/ 494266 w 778736"/>
                <a:gd name="connsiteY5" fmla="*/ 487050 h 652143"/>
                <a:gd name="connsiteX6" fmla="*/ 778736 w 778736"/>
                <a:gd name="connsiteY6" fmla="*/ 652144 h 652143"/>
                <a:gd name="connsiteX7" fmla="*/ 0 w 778736"/>
                <a:gd name="connsiteY7" fmla="*/ 502417 h 652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78736" h="652143">
                  <a:moveTo>
                    <a:pt x="419339" y="22373"/>
                  </a:moveTo>
                  <a:cubicBezTo>
                    <a:pt x="457438" y="657"/>
                    <a:pt x="495537" y="-7089"/>
                    <a:pt x="509252" y="7388"/>
                  </a:cubicBezTo>
                  <a:cubicBezTo>
                    <a:pt x="522967" y="21865"/>
                    <a:pt x="510141" y="56154"/>
                    <a:pt x="494266" y="97301"/>
                  </a:cubicBezTo>
                  <a:cubicBezTo>
                    <a:pt x="482131" y="128614"/>
                    <a:pt x="467079" y="158717"/>
                    <a:pt x="449310" y="187214"/>
                  </a:cubicBezTo>
                  <a:cubicBezTo>
                    <a:pt x="420291" y="234995"/>
                    <a:pt x="395232" y="285072"/>
                    <a:pt x="374382" y="336941"/>
                  </a:cubicBezTo>
                  <a:cubicBezTo>
                    <a:pt x="407329" y="392198"/>
                    <a:pt x="447662" y="442700"/>
                    <a:pt x="494266" y="487050"/>
                  </a:cubicBezTo>
                  <a:cubicBezTo>
                    <a:pt x="575061" y="563320"/>
                    <a:pt x="672431" y="619830"/>
                    <a:pt x="778736" y="652144"/>
                  </a:cubicBezTo>
                  <a:lnTo>
                    <a:pt x="0" y="502417"/>
                  </a:lnTo>
                  <a:close/>
                </a:path>
              </a:pathLst>
            </a:custGeom>
            <a:solidFill>
              <a:srgbClr val="ECADAC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17" name="Forma libre 316">
              <a:extLst>
                <a:ext uri="{FF2B5EF4-FFF2-40B4-BE49-F238E27FC236}">
                  <a16:creationId xmlns:a16="http://schemas.microsoft.com/office/drawing/2014/main" id="{7B1063E4-44F7-8A0E-6E07-CD66588F79D1}"/>
                </a:ext>
              </a:extLst>
            </p:cNvPr>
            <p:cNvSpPr/>
            <p:nvPr/>
          </p:nvSpPr>
          <p:spPr>
            <a:xfrm>
              <a:off x="9023155" y="11079464"/>
              <a:ext cx="450833" cy="988024"/>
            </a:xfrm>
            <a:custGeom>
              <a:avLst/>
              <a:gdLst>
                <a:gd name="connsiteX0" fmla="*/ 184016 w 450833"/>
                <a:gd name="connsiteY0" fmla="*/ 987517 h 988024"/>
                <a:gd name="connsiteX1" fmla="*/ 184016 w 450833"/>
                <a:gd name="connsiteY1" fmla="*/ 865982 h 988024"/>
                <a:gd name="connsiteX2" fmla="*/ 0 w 450833"/>
                <a:gd name="connsiteY2" fmla="*/ 813152 h 988024"/>
                <a:gd name="connsiteX3" fmla="*/ 28955 w 450833"/>
                <a:gd name="connsiteY3" fmla="*/ 732510 h 988024"/>
                <a:gd name="connsiteX4" fmla="*/ 202177 w 450833"/>
                <a:gd name="connsiteY4" fmla="*/ 784197 h 988024"/>
                <a:gd name="connsiteX5" fmla="*/ 345301 w 450833"/>
                <a:gd name="connsiteY5" fmla="*/ 666346 h 988024"/>
                <a:gd name="connsiteX6" fmla="*/ 209288 w 450833"/>
                <a:gd name="connsiteY6" fmla="*/ 523221 h 988024"/>
                <a:gd name="connsiteX7" fmla="*/ 10921 w 450833"/>
                <a:gd name="connsiteY7" fmla="*/ 315203 h 988024"/>
                <a:gd name="connsiteX8" fmla="*/ 192525 w 450833"/>
                <a:gd name="connsiteY8" fmla="*/ 121535 h 988024"/>
                <a:gd name="connsiteX9" fmla="*/ 192525 w 450833"/>
                <a:gd name="connsiteY9" fmla="*/ 0 h 988024"/>
                <a:gd name="connsiteX10" fmla="*/ 267071 w 450833"/>
                <a:gd name="connsiteY10" fmla="*/ 0 h 988024"/>
                <a:gd name="connsiteX11" fmla="*/ 267071 w 450833"/>
                <a:gd name="connsiteY11" fmla="*/ 116709 h 988024"/>
                <a:gd name="connsiteX12" fmla="*/ 423402 w 450833"/>
                <a:gd name="connsiteY12" fmla="*/ 158744 h 988024"/>
                <a:gd name="connsiteX13" fmla="*/ 393305 w 450833"/>
                <a:gd name="connsiteY13" fmla="*/ 238244 h 988024"/>
                <a:gd name="connsiteX14" fmla="*/ 242180 w 450833"/>
                <a:gd name="connsiteY14" fmla="*/ 197732 h 988024"/>
                <a:gd name="connsiteX15" fmla="*/ 115185 w 450833"/>
                <a:gd name="connsiteY15" fmla="*/ 301234 h 988024"/>
                <a:gd name="connsiteX16" fmla="*/ 264405 w 450833"/>
                <a:gd name="connsiteY16" fmla="*/ 438389 h 988024"/>
                <a:gd name="connsiteX17" fmla="*/ 450834 w 450833"/>
                <a:gd name="connsiteY17" fmla="*/ 658472 h 988024"/>
                <a:gd name="connsiteX18" fmla="*/ 260341 w 450833"/>
                <a:gd name="connsiteY18" fmla="*/ 862934 h 988024"/>
                <a:gd name="connsiteX19" fmla="*/ 260341 w 450833"/>
                <a:gd name="connsiteY19" fmla="*/ 988025 h 988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50833" h="988024">
                  <a:moveTo>
                    <a:pt x="184016" y="987517"/>
                  </a:moveTo>
                  <a:lnTo>
                    <a:pt x="184016" y="865982"/>
                  </a:lnTo>
                  <a:cubicBezTo>
                    <a:pt x="114296" y="864840"/>
                    <a:pt x="42163" y="843250"/>
                    <a:pt x="0" y="813152"/>
                  </a:cubicBezTo>
                  <a:lnTo>
                    <a:pt x="28955" y="732510"/>
                  </a:lnTo>
                  <a:cubicBezTo>
                    <a:pt x="80546" y="765988"/>
                    <a:pt x="140675" y="783929"/>
                    <a:pt x="202177" y="784197"/>
                  </a:cubicBezTo>
                  <a:cubicBezTo>
                    <a:pt x="287518" y="784197"/>
                    <a:pt x="345301" y="734923"/>
                    <a:pt x="345301" y="666346"/>
                  </a:cubicBezTo>
                  <a:cubicBezTo>
                    <a:pt x="345301" y="600181"/>
                    <a:pt x="298312" y="559288"/>
                    <a:pt x="209288" y="523221"/>
                  </a:cubicBezTo>
                  <a:cubicBezTo>
                    <a:pt x="86611" y="475090"/>
                    <a:pt x="10921" y="419847"/>
                    <a:pt x="10921" y="315203"/>
                  </a:cubicBezTo>
                  <a:cubicBezTo>
                    <a:pt x="10921" y="215385"/>
                    <a:pt x="81785" y="139568"/>
                    <a:pt x="192525" y="121535"/>
                  </a:cubicBezTo>
                  <a:lnTo>
                    <a:pt x="192525" y="0"/>
                  </a:lnTo>
                  <a:lnTo>
                    <a:pt x="267071" y="0"/>
                  </a:lnTo>
                  <a:lnTo>
                    <a:pt x="267071" y="116709"/>
                  </a:lnTo>
                  <a:cubicBezTo>
                    <a:pt x="321919" y="117120"/>
                    <a:pt x="375745" y="131593"/>
                    <a:pt x="423402" y="158744"/>
                  </a:cubicBezTo>
                  <a:lnTo>
                    <a:pt x="393305" y="238244"/>
                  </a:lnTo>
                  <a:cubicBezTo>
                    <a:pt x="347602" y="211128"/>
                    <a:pt x="295318" y="197112"/>
                    <a:pt x="242180" y="197732"/>
                  </a:cubicBezTo>
                  <a:cubicBezTo>
                    <a:pt x="149600" y="197732"/>
                    <a:pt x="115185" y="253102"/>
                    <a:pt x="115185" y="301234"/>
                  </a:cubicBezTo>
                  <a:cubicBezTo>
                    <a:pt x="115185" y="363842"/>
                    <a:pt x="159761" y="395083"/>
                    <a:pt x="264405" y="438389"/>
                  </a:cubicBezTo>
                  <a:cubicBezTo>
                    <a:pt x="388225" y="489187"/>
                    <a:pt x="450834" y="551414"/>
                    <a:pt x="450834" y="658472"/>
                  </a:cubicBezTo>
                  <a:cubicBezTo>
                    <a:pt x="450834" y="753464"/>
                    <a:pt x="384669" y="842488"/>
                    <a:pt x="260341" y="862934"/>
                  </a:cubicBezTo>
                  <a:lnTo>
                    <a:pt x="260341" y="988025"/>
                  </a:lnTo>
                  <a:close/>
                </a:path>
              </a:pathLst>
            </a:custGeom>
            <a:solidFill>
              <a:srgbClr val="FFFFFF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18" name="Forma libre 317">
              <a:extLst>
                <a:ext uri="{FF2B5EF4-FFF2-40B4-BE49-F238E27FC236}">
                  <a16:creationId xmlns:a16="http://schemas.microsoft.com/office/drawing/2014/main" id="{4B7F40C0-5B8D-40BA-AB6F-06741C88544C}"/>
                </a:ext>
              </a:extLst>
            </p:cNvPr>
            <p:cNvSpPr/>
            <p:nvPr/>
          </p:nvSpPr>
          <p:spPr>
            <a:xfrm>
              <a:off x="8375732" y="12140765"/>
              <a:ext cx="101596" cy="7873"/>
            </a:xfrm>
            <a:custGeom>
              <a:avLst/>
              <a:gdLst>
                <a:gd name="connsiteX0" fmla="*/ 0 w 101596"/>
                <a:gd name="connsiteY0" fmla="*/ 0 h 7873"/>
                <a:gd name="connsiteX1" fmla="*/ 101596 w 101596"/>
                <a:gd name="connsiteY1" fmla="*/ 7874 h 7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1596" h="7873">
                  <a:moveTo>
                    <a:pt x="0" y="0"/>
                  </a:moveTo>
                  <a:lnTo>
                    <a:pt x="101596" y="7874"/>
                  </a:lnTo>
                </a:path>
              </a:pathLst>
            </a:custGeom>
            <a:noFill/>
            <a:ln w="14475" cap="flat">
              <a:solidFill>
                <a:srgbClr val="CC9332"/>
              </a:solidFill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19" name="Forma libre 318">
              <a:extLst>
                <a:ext uri="{FF2B5EF4-FFF2-40B4-BE49-F238E27FC236}">
                  <a16:creationId xmlns:a16="http://schemas.microsoft.com/office/drawing/2014/main" id="{0789EF82-EA27-D856-9911-043F22BB5199}"/>
                </a:ext>
              </a:extLst>
            </p:cNvPr>
            <p:cNvSpPr/>
            <p:nvPr/>
          </p:nvSpPr>
          <p:spPr>
            <a:xfrm>
              <a:off x="8375732" y="12021389"/>
              <a:ext cx="101596" cy="7873"/>
            </a:xfrm>
            <a:custGeom>
              <a:avLst/>
              <a:gdLst>
                <a:gd name="connsiteX0" fmla="*/ 0 w 101596"/>
                <a:gd name="connsiteY0" fmla="*/ 0 h 7873"/>
                <a:gd name="connsiteX1" fmla="*/ 101596 w 101596"/>
                <a:gd name="connsiteY1" fmla="*/ 7874 h 7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1596" h="7873">
                  <a:moveTo>
                    <a:pt x="0" y="0"/>
                  </a:moveTo>
                  <a:lnTo>
                    <a:pt x="101596" y="7874"/>
                  </a:lnTo>
                </a:path>
              </a:pathLst>
            </a:custGeom>
            <a:noFill/>
            <a:ln w="14475" cap="flat">
              <a:solidFill>
                <a:srgbClr val="CC9332"/>
              </a:solidFill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20" name="Forma libre 319">
              <a:extLst>
                <a:ext uri="{FF2B5EF4-FFF2-40B4-BE49-F238E27FC236}">
                  <a16:creationId xmlns:a16="http://schemas.microsoft.com/office/drawing/2014/main" id="{1A47D064-9FEA-2753-004B-E8C3D69D0277}"/>
                </a:ext>
              </a:extLst>
            </p:cNvPr>
            <p:cNvSpPr/>
            <p:nvPr/>
          </p:nvSpPr>
          <p:spPr>
            <a:xfrm>
              <a:off x="8386145" y="11905951"/>
              <a:ext cx="101596" cy="7746"/>
            </a:xfrm>
            <a:custGeom>
              <a:avLst/>
              <a:gdLst>
                <a:gd name="connsiteX0" fmla="*/ 0 w 101596"/>
                <a:gd name="connsiteY0" fmla="*/ 0 h 7746"/>
                <a:gd name="connsiteX1" fmla="*/ 101596 w 101596"/>
                <a:gd name="connsiteY1" fmla="*/ 7747 h 7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1596" h="7746">
                  <a:moveTo>
                    <a:pt x="0" y="0"/>
                  </a:moveTo>
                  <a:lnTo>
                    <a:pt x="101596" y="7747"/>
                  </a:lnTo>
                </a:path>
              </a:pathLst>
            </a:custGeom>
            <a:noFill/>
            <a:ln w="14475" cap="flat">
              <a:solidFill>
                <a:srgbClr val="CC9332"/>
              </a:solidFill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21" name="Forma libre 320">
              <a:extLst>
                <a:ext uri="{FF2B5EF4-FFF2-40B4-BE49-F238E27FC236}">
                  <a16:creationId xmlns:a16="http://schemas.microsoft.com/office/drawing/2014/main" id="{7DC7FA9F-B95E-15DD-7EF1-EBBC9F4ABE3C}"/>
                </a:ext>
              </a:extLst>
            </p:cNvPr>
            <p:cNvSpPr/>
            <p:nvPr/>
          </p:nvSpPr>
          <p:spPr>
            <a:xfrm>
              <a:off x="8396686" y="11800925"/>
              <a:ext cx="101596" cy="7746"/>
            </a:xfrm>
            <a:custGeom>
              <a:avLst/>
              <a:gdLst>
                <a:gd name="connsiteX0" fmla="*/ 0 w 101596"/>
                <a:gd name="connsiteY0" fmla="*/ 0 h 7746"/>
                <a:gd name="connsiteX1" fmla="*/ 101596 w 101596"/>
                <a:gd name="connsiteY1" fmla="*/ 7747 h 7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1596" h="7746">
                  <a:moveTo>
                    <a:pt x="0" y="0"/>
                  </a:moveTo>
                  <a:lnTo>
                    <a:pt x="101596" y="7747"/>
                  </a:lnTo>
                </a:path>
              </a:pathLst>
            </a:custGeom>
            <a:noFill/>
            <a:ln w="14475" cap="flat">
              <a:solidFill>
                <a:srgbClr val="CC9332"/>
              </a:solidFill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22" name="Forma libre 321">
              <a:extLst>
                <a:ext uri="{FF2B5EF4-FFF2-40B4-BE49-F238E27FC236}">
                  <a16:creationId xmlns:a16="http://schemas.microsoft.com/office/drawing/2014/main" id="{7538F4B1-D13F-7718-EF21-772E81FCD117}"/>
                </a:ext>
              </a:extLst>
            </p:cNvPr>
            <p:cNvSpPr/>
            <p:nvPr/>
          </p:nvSpPr>
          <p:spPr>
            <a:xfrm>
              <a:off x="8428180" y="11685487"/>
              <a:ext cx="101596" cy="7746"/>
            </a:xfrm>
            <a:custGeom>
              <a:avLst/>
              <a:gdLst>
                <a:gd name="connsiteX0" fmla="*/ 0 w 101596"/>
                <a:gd name="connsiteY0" fmla="*/ 0 h 7746"/>
                <a:gd name="connsiteX1" fmla="*/ 101596 w 101596"/>
                <a:gd name="connsiteY1" fmla="*/ 7747 h 7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1596" h="7746">
                  <a:moveTo>
                    <a:pt x="0" y="0"/>
                  </a:moveTo>
                  <a:lnTo>
                    <a:pt x="101596" y="7747"/>
                  </a:lnTo>
                </a:path>
              </a:pathLst>
            </a:custGeom>
            <a:noFill/>
            <a:ln w="14475" cap="flat">
              <a:solidFill>
                <a:srgbClr val="CC9332"/>
              </a:solidFill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23" name="Forma libre 322">
              <a:extLst>
                <a:ext uri="{FF2B5EF4-FFF2-40B4-BE49-F238E27FC236}">
                  <a16:creationId xmlns:a16="http://schemas.microsoft.com/office/drawing/2014/main" id="{694C9212-4C46-A0BC-D9E8-65F390207631}"/>
                </a:ext>
              </a:extLst>
            </p:cNvPr>
            <p:cNvSpPr/>
            <p:nvPr/>
          </p:nvSpPr>
          <p:spPr>
            <a:xfrm>
              <a:off x="8480630" y="11559379"/>
              <a:ext cx="101596" cy="7874"/>
            </a:xfrm>
            <a:custGeom>
              <a:avLst/>
              <a:gdLst>
                <a:gd name="connsiteX0" fmla="*/ 0 w 101596"/>
                <a:gd name="connsiteY0" fmla="*/ 0 h 7874"/>
                <a:gd name="connsiteX1" fmla="*/ 101596 w 101596"/>
                <a:gd name="connsiteY1" fmla="*/ 7874 h 7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1596" h="7874">
                  <a:moveTo>
                    <a:pt x="0" y="0"/>
                  </a:moveTo>
                  <a:lnTo>
                    <a:pt x="101596" y="7874"/>
                  </a:lnTo>
                </a:path>
              </a:pathLst>
            </a:custGeom>
            <a:noFill/>
            <a:ln w="14475" cap="flat">
              <a:solidFill>
                <a:srgbClr val="CC9332"/>
              </a:solidFill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24" name="Forma libre 323">
              <a:extLst>
                <a:ext uri="{FF2B5EF4-FFF2-40B4-BE49-F238E27FC236}">
                  <a16:creationId xmlns:a16="http://schemas.microsoft.com/office/drawing/2014/main" id="{BB7E7B3D-588B-C016-493F-853E63810C28}"/>
                </a:ext>
              </a:extLst>
            </p:cNvPr>
            <p:cNvSpPr/>
            <p:nvPr/>
          </p:nvSpPr>
          <p:spPr>
            <a:xfrm>
              <a:off x="8554160" y="11443941"/>
              <a:ext cx="101596" cy="7746"/>
            </a:xfrm>
            <a:custGeom>
              <a:avLst/>
              <a:gdLst>
                <a:gd name="connsiteX0" fmla="*/ 0 w 101596"/>
                <a:gd name="connsiteY0" fmla="*/ 0 h 7746"/>
                <a:gd name="connsiteX1" fmla="*/ 101596 w 101596"/>
                <a:gd name="connsiteY1" fmla="*/ 7747 h 7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1596" h="7746">
                  <a:moveTo>
                    <a:pt x="0" y="0"/>
                  </a:moveTo>
                  <a:lnTo>
                    <a:pt x="101596" y="7747"/>
                  </a:lnTo>
                </a:path>
              </a:pathLst>
            </a:custGeom>
            <a:noFill/>
            <a:ln w="14475" cap="flat">
              <a:solidFill>
                <a:srgbClr val="CC9332"/>
              </a:solidFill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25" name="Forma libre 324">
              <a:extLst>
                <a:ext uri="{FF2B5EF4-FFF2-40B4-BE49-F238E27FC236}">
                  <a16:creationId xmlns:a16="http://schemas.microsoft.com/office/drawing/2014/main" id="{CEA99F85-6996-E663-A32F-1659BC8C7658}"/>
                </a:ext>
              </a:extLst>
            </p:cNvPr>
            <p:cNvSpPr/>
            <p:nvPr/>
          </p:nvSpPr>
          <p:spPr>
            <a:xfrm>
              <a:off x="8627691" y="10945102"/>
              <a:ext cx="101596" cy="7873"/>
            </a:xfrm>
            <a:custGeom>
              <a:avLst/>
              <a:gdLst>
                <a:gd name="connsiteX0" fmla="*/ 0 w 101596"/>
                <a:gd name="connsiteY0" fmla="*/ 0 h 7873"/>
                <a:gd name="connsiteX1" fmla="*/ 101596 w 101596"/>
                <a:gd name="connsiteY1" fmla="*/ 7874 h 7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1596" h="7873">
                  <a:moveTo>
                    <a:pt x="0" y="0"/>
                  </a:moveTo>
                  <a:lnTo>
                    <a:pt x="101596" y="7874"/>
                  </a:lnTo>
                </a:path>
              </a:pathLst>
            </a:custGeom>
            <a:noFill/>
            <a:ln w="14475" cap="flat">
              <a:solidFill>
                <a:srgbClr val="CC9332"/>
              </a:solidFill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26" name="Forma libre 325">
              <a:extLst>
                <a:ext uri="{FF2B5EF4-FFF2-40B4-BE49-F238E27FC236}">
                  <a16:creationId xmlns:a16="http://schemas.microsoft.com/office/drawing/2014/main" id="{7499B356-01B4-72F2-3FC1-90A1BBBCF89A}"/>
                </a:ext>
              </a:extLst>
            </p:cNvPr>
            <p:cNvSpPr/>
            <p:nvPr/>
          </p:nvSpPr>
          <p:spPr>
            <a:xfrm>
              <a:off x="8722175" y="10861159"/>
              <a:ext cx="101596" cy="7746"/>
            </a:xfrm>
            <a:custGeom>
              <a:avLst/>
              <a:gdLst>
                <a:gd name="connsiteX0" fmla="*/ 0 w 101596"/>
                <a:gd name="connsiteY0" fmla="*/ 0 h 7746"/>
                <a:gd name="connsiteX1" fmla="*/ 101596 w 101596"/>
                <a:gd name="connsiteY1" fmla="*/ 7747 h 7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1596" h="7746">
                  <a:moveTo>
                    <a:pt x="0" y="0"/>
                  </a:moveTo>
                  <a:lnTo>
                    <a:pt x="101596" y="7747"/>
                  </a:lnTo>
                </a:path>
              </a:pathLst>
            </a:custGeom>
            <a:noFill/>
            <a:ln w="14475" cap="flat">
              <a:solidFill>
                <a:srgbClr val="CC9332"/>
              </a:solidFill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27" name="Forma libre 326">
              <a:extLst>
                <a:ext uri="{FF2B5EF4-FFF2-40B4-BE49-F238E27FC236}">
                  <a16:creationId xmlns:a16="http://schemas.microsoft.com/office/drawing/2014/main" id="{745CAD37-06B3-8D5A-E74F-4D69884721E3}"/>
                </a:ext>
              </a:extLst>
            </p:cNvPr>
            <p:cNvSpPr/>
            <p:nvPr/>
          </p:nvSpPr>
          <p:spPr>
            <a:xfrm>
              <a:off x="8816660" y="10798169"/>
              <a:ext cx="101596" cy="7746"/>
            </a:xfrm>
            <a:custGeom>
              <a:avLst/>
              <a:gdLst>
                <a:gd name="connsiteX0" fmla="*/ 0 w 101596"/>
                <a:gd name="connsiteY0" fmla="*/ 0 h 7746"/>
                <a:gd name="connsiteX1" fmla="*/ 101596 w 101596"/>
                <a:gd name="connsiteY1" fmla="*/ 7747 h 7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1596" h="7746">
                  <a:moveTo>
                    <a:pt x="0" y="0"/>
                  </a:moveTo>
                  <a:lnTo>
                    <a:pt x="101596" y="7747"/>
                  </a:lnTo>
                </a:path>
              </a:pathLst>
            </a:custGeom>
            <a:noFill/>
            <a:ln w="14475" cap="flat">
              <a:solidFill>
                <a:srgbClr val="CC9332"/>
              </a:solidFill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28" name="Forma libre 327">
              <a:extLst>
                <a:ext uri="{FF2B5EF4-FFF2-40B4-BE49-F238E27FC236}">
                  <a16:creationId xmlns:a16="http://schemas.microsoft.com/office/drawing/2014/main" id="{31EF2E41-8246-FAD9-4240-F03C42D0B053}"/>
                </a:ext>
              </a:extLst>
            </p:cNvPr>
            <p:cNvSpPr/>
            <p:nvPr/>
          </p:nvSpPr>
          <p:spPr>
            <a:xfrm>
              <a:off x="8932225" y="10745593"/>
              <a:ext cx="101596" cy="7873"/>
            </a:xfrm>
            <a:custGeom>
              <a:avLst/>
              <a:gdLst>
                <a:gd name="connsiteX0" fmla="*/ 0 w 101596"/>
                <a:gd name="connsiteY0" fmla="*/ 0 h 7873"/>
                <a:gd name="connsiteX1" fmla="*/ 101596 w 101596"/>
                <a:gd name="connsiteY1" fmla="*/ 7874 h 7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1596" h="7873">
                  <a:moveTo>
                    <a:pt x="0" y="0"/>
                  </a:moveTo>
                  <a:lnTo>
                    <a:pt x="101596" y="7874"/>
                  </a:lnTo>
                </a:path>
              </a:pathLst>
            </a:custGeom>
            <a:noFill/>
            <a:ln w="14475" cap="flat">
              <a:solidFill>
                <a:srgbClr val="CC9332"/>
              </a:solidFill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29" name="Forma libre 328">
              <a:extLst>
                <a:ext uri="{FF2B5EF4-FFF2-40B4-BE49-F238E27FC236}">
                  <a16:creationId xmlns:a16="http://schemas.microsoft.com/office/drawing/2014/main" id="{CF50895E-543A-E211-E3E7-A440140DD3E3}"/>
                </a:ext>
              </a:extLst>
            </p:cNvPr>
            <p:cNvSpPr/>
            <p:nvPr/>
          </p:nvSpPr>
          <p:spPr>
            <a:xfrm>
              <a:off x="9058205" y="10714098"/>
              <a:ext cx="101596" cy="7874"/>
            </a:xfrm>
            <a:custGeom>
              <a:avLst/>
              <a:gdLst>
                <a:gd name="connsiteX0" fmla="*/ 0 w 101596"/>
                <a:gd name="connsiteY0" fmla="*/ 0 h 7874"/>
                <a:gd name="connsiteX1" fmla="*/ 101596 w 101596"/>
                <a:gd name="connsiteY1" fmla="*/ 7874 h 7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1596" h="7874">
                  <a:moveTo>
                    <a:pt x="0" y="0"/>
                  </a:moveTo>
                  <a:lnTo>
                    <a:pt x="101596" y="7874"/>
                  </a:lnTo>
                </a:path>
              </a:pathLst>
            </a:custGeom>
            <a:noFill/>
            <a:ln w="14475" cap="flat">
              <a:solidFill>
                <a:srgbClr val="CC9332"/>
              </a:solidFill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30" name="Forma libre 329">
              <a:extLst>
                <a:ext uri="{FF2B5EF4-FFF2-40B4-BE49-F238E27FC236}">
                  <a16:creationId xmlns:a16="http://schemas.microsoft.com/office/drawing/2014/main" id="{E05E189C-A338-E663-8105-8B362F8B9C25}"/>
                </a:ext>
              </a:extLst>
            </p:cNvPr>
            <p:cNvSpPr/>
            <p:nvPr/>
          </p:nvSpPr>
          <p:spPr>
            <a:xfrm>
              <a:off x="6922522" y="8102436"/>
              <a:ext cx="1457399" cy="1457399"/>
            </a:xfrm>
            <a:custGeom>
              <a:avLst/>
              <a:gdLst>
                <a:gd name="connsiteX0" fmla="*/ 1457400 w 1457399"/>
                <a:gd name="connsiteY0" fmla="*/ 728700 h 1457399"/>
                <a:gd name="connsiteX1" fmla="*/ 728700 w 1457399"/>
                <a:gd name="connsiteY1" fmla="*/ 1457400 h 1457399"/>
                <a:gd name="connsiteX2" fmla="*/ 0 w 1457399"/>
                <a:gd name="connsiteY2" fmla="*/ 728700 h 1457399"/>
                <a:gd name="connsiteX3" fmla="*/ 728700 w 1457399"/>
                <a:gd name="connsiteY3" fmla="*/ 0 h 1457399"/>
                <a:gd name="connsiteX4" fmla="*/ 1457400 w 1457399"/>
                <a:gd name="connsiteY4" fmla="*/ 728700 h 1457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57399" h="1457399">
                  <a:moveTo>
                    <a:pt x="1457400" y="728700"/>
                  </a:moveTo>
                  <a:cubicBezTo>
                    <a:pt x="1457400" y="1131150"/>
                    <a:pt x="1131150" y="1457400"/>
                    <a:pt x="728700" y="1457400"/>
                  </a:cubicBezTo>
                  <a:cubicBezTo>
                    <a:pt x="326250" y="1457400"/>
                    <a:pt x="0" y="1131150"/>
                    <a:pt x="0" y="728700"/>
                  </a:cubicBezTo>
                  <a:cubicBezTo>
                    <a:pt x="0" y="326250"/>
                    <a:pt x="326250" y="0"/>
                    <a:pt x="728700" y="0"/>
                  </a:cubicBezTo>
                  <a:cubicBezTo>
                    <a:pt x="1131150" y="0"/>
                    <a:pt x="1457400" y="326250"/>
                    <a:pt x="1457400" y="728700"/>
                  </a:cubicBezTo>
                  <a:close/>
                </a:path>
              </a:pathLst>
            </a:custGeom>
            <a:solidFill>
              <a:srgbClr val="FACC64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31" name="Forma libre 330">
              <a:extLst>
                <a:ext uri="{FF2B5EF4-FFF2-40B4-BE49-F238E27FC236}">
                  <a16:creationId xmlns:a16="http://schemas.microsoft.com/office/drawing/2014/main" id="{BE9E1CB3-84F0-6126-8022-966E7DC1D885}"/>
                </a:ext>
              </a:extLst>
            </p:cNvPr>
            <p:cNvSpPr/>
            <p:nvPr/>
          </p:nvSpPr>
          <p:spPr>
            <a:xfrm>
              <a:off x="7317986" y="8498789"/>
              <a:ext cx="733525" cy="680950"/>
            </a:xfrm>
            <a:custGeom>
              <a:avLst/>
              <a:gdLst>
                <a:gd name="connsiteX0" fmla="*/ 0 w 733525"/>
                <a:gd name="connsiteY0" fmla="*/ 449184 h 680950"/>
                <a:gd name="connsiteX1" fmla="*/ 231767 w 733525"/>
                <a:gd name="connsiteY1" fmla="*/ 680950 h 680950"/>
                <a:gd name="connsiteX2" fmla="*/ 733526 w 733525"/>
                <a:gd name="connsiteY2" fmla="*/ 82039 h 680950"/>
                <a:gd name="connsiteX3" fmla="*/ 641709 w 733525"/>
                <a:gd name="connsiteY3" fmla="*/ 0 h 680950"/>
                <a:gd name="connsiteX4" fmla="*/ 231259 w 733525"/>
                <a:gd name="connsiteY4" fmla="*/ 507094 h 680950"/>
                <a:gd name="connsiteX5" fmla="*/ 82039 w 733525"/>
                <a:gd name="connsiteY5" fmla="*/ 357365 h 680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3525" h="680950">
                  <a:moveTo>
                    <a:pt x="0" y="449184"/>
                  </a:moveTo>
                  <a:lnTo>
                    <a:pt x="231767" y="680950"/>
                  </a:lnTo>
                  <a:lnTo>
                    <a:pt x="733526" y="82039"/>
                  </a:lnTo>
                  <a:lnTo>
                    <a:pt x="641709" y="0"/>
                  </a:lnTo>
                  <a:lnTo>
                    <a:pt x="231259" y="507094"/>
                  </a:lnTo>
                  <a:lnTo>
                    <a:pt x="82039" y="357365"/>
                  </a:lnTo>
                  <a:close/>
                </a:path>
              </a:pathLst>
            </a:custGeom>
            <a:solidFill>
              <a:srgbClr val="FFFFFF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32" name="Forma libre 331">
              <a:extLst>
                <a:ext uri="{FF2B5EF4-FFF2-40B4-BE49-F238E27FC236}">
                  <a16:creationId xmlns:a16="http://schemas.microsoft.com/office/drawing/2014/main" id="{A1BB153D-63CB-D500-CB5D-640BC2752A79}"/>
                </a:ext>
              </a:extLst>
            </p:cNvPr>
            <p:cNvSpPr/>
            <p:nvPr/>
          </p:nvSpPr>
          <p:spPr>
            <a:xfrm>
              <a:off x="6548394" y="8314645"/>
              <a:ext cx="327521" cy="169793"/>
            </a:xfrm>
            <a:custGeom>
              <a:avLst/>
              <a:gdLst>
                <a:gd name="connsiteX0" fmla="*/ 0 w 327521"/>
                <a:gd name="connsiteY0" fmla="*/ 0 h 169793"/>
                <a:gd name="connsiteX1" fmla="*/ 327521 w 327521"/>
                <a:gd name="connsiteY1" fmla="*/ 169794 h 169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27521" h="169793">
                  <a:moveTo>
                    <a:pt x="0" y="0"/>
                  </a:moveTo>
                  <a:lnTo>
                    <a:pt x="327521" y="169794"/>
                  </a:lnTo>
                </a:path>
              </a:pathLst>
            </a:custGeom>
            <a:noFill/>
            <a:ln w="43425" cap="flat">
              <a:solidFill>
                <a:srgbClr val="FACC64"/>
              </a:solidFill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33" name="Forma libre 332">
              <a:extLst>
                <a:ext uri="{FF2B5EF4-FFF2-40B4-BE49-F238E27FC236}">
                  <a16:creationId xmlns:a16="http://schemas.microsoft.com/office/drawing/2014/main" id="{C9E985C0-D08F-B912-B6EB-1B142D91880B}"/>
                </a:ext>
              </a:extLst>
            </p:cNvPr>
            <p:cNvSpPr/>
            <p:nvPr/>
          </p:nvSpPr>
          <p:spPr>
            <a:xfrm>
              <a:off x="7652111" y="7635474"/>
              <a:ext cx="12699" cy="351650"/>
            </a:xfrm>
            <a:custGeom>
              <a:avLst/>
              <a:gdLst>
                <a:gd name="connsiteX0" fmla="*/ 0 w 12699"/>
                <a:gd name="connsiteY0" fmla="*/ 0 h 351650"/>
                <a:gd name="connsiteX1" fmla="*/ 0 w 12699"/>
                <a:gd name="connsiteY1" fmla="*/ 351650 h 351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99" h="351650">
                  <a:moveTo>
                    <a:pt x="0" y="0"/>
                  </a:moveTo>
                  <a:lnTo>
                    <a:pt x="0" y="351650"/>
                  </a:lnTo>
                </a:path>
              </a:pathLst>
            </a:custGeom>
            <a:noFill/>
            <a:ln w="43425" cap="flat">
              <a:solidFill>
                <a:srgbClr val="FACC64"/>
              </a:solidFill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34" name="Forma libre 333">
              <a:extLst>
                <a:ext uri="{FF2B5EF4-FFF2-40B4-BE49-F238E27FC236}">
                  <a16:creationId xmlns:a16="http://schemas.microsoft.com/office/drawing/2014/main" id="{846DB795-AE65-99F9-51CF-765B720CE7C6}"/>
                </a:ext>
              </a:extLst>
            </p:cNvPr>
            <p:cNvSpPr/>
            <p:nvPr/>
          </p:nvSpPr>
          <p:spPr>
            <a:xfrm>
              <a:off x="8414593" y="7873717"/>
              <a:ext cx="268467" cy="150362"/>
            </a:xfrm>
            <a:custGeom>
              <a:avLst/>
              <a:gdLst>
                <a:gd name="connsiteX0" fmla="*/ 268468 w 268467"/>
                <a:gd name="connsiteY0" fmla="*/ 0 h 150362"/>
                <a:gd name="connsiteX1" fmla="*/ 0 w 268467"/>
                <a:gd name="connsiteY1" fmla="*/ 150363 h 150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68467" h="150362">
                  <a:moveTo>
                    <a:pt x="268468" y="0"/>
                  </a:moveTo>
                  <a:lnTo>
                    <a:pt x="0" y="150363"/>
                  </a:lnTo>
                </a:path>
              </a:pathLst>
            </a:custGeom>
            <a:noFill/>
            <a:ln w="43425" cap="flat">
              <a:solidFill>
                <a:srgbClr val="FACC64"/>
              </a:solidFill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35" name="Forma libre 334">
              <a:extLst>
                <a:ext uri="{FF2B5EF4-FFF2-40B4-BE49-F238E27FC236}">
                  <a16:creationId xmlns:a16="http://schemas.microsoft.com/office/drawing/2014/main" id="{5F84782A-3536-D0EA-837D-FC65E8C723BE}"/>
                </a:ext>
              </a:extLst>
            </p:cNvPr>
            <p:cNvSpPr/>
            <p:nvPr/>
          </p:nvSpPr>
          <p:spPr>
            <a:xfrm>
              <a:off x="5815757" y="9421538"/>
              <a:ext cx="587403" cy="604627"/>
            </a:xfrm>
            <a:custGeom>
              <a:avLst/>
              <a:gdLst>
                <a:gd name="connsiteX0" fmla="*/ 154808 w 587403"/>
                <a:gd name="connsiteY0" fmla="*/ 0 h 604627"/>
                <a:gd name="connsiteX1" fmla="*/ 561828 w 587403"/>
                <a:gd name="connsiteY1" fmla="*/ 409306 h 604627"/>
                <a:gd name="connsiteX2" fmla="*/ 574527 w 587403"/>
                <a:gd name="connsiteY2" fmla="*/ 437626 h 604627"/>
                <a:gd name="connsiteX3" fmla="*/ 587227 w 587403"/>
                <a:gd name="connsiteY3" fmla="*/ 564622 h 604627"/>
                <a:gd name="connsiteX4" fmla="*/ 554512 w 587403"/>
                <a:gd name="connsiteY4" fmla="*/ 604454 h 604627"/>
                <a:gd name="connsiteX5" fmla="*/ 550525 w 587403"/>
                <a:gd name="connsiteY5" fmla="*/ 604625 h 604627"/>
                <a:gd name="connsiteX6" fmla="*/ 441690 w 587403"/>
                <a:gd name="connsiteY6" fmla="*/ 603228 h 604627"/>
                <a:gd name="connsiteX7" fmla="*/ 413671 w 587403"/>
                <a:gd name="connsiteY7" fmla="*/ 574610 h 604627"/>
                <a:gd name="connsiteX8" fmla="*/ 413878 w 587403"/>
                <a:gd name="connsiteY8" fmla="*/ 571480 h 604627"/>
                <a:gd name="connsiteX9" fmla="*/ 421117 w 587403"/>
                <a:gd name="connsiteY9" fmla="*/ 511411 h 604627"/>
                <a:gd name="connsiteX10" fmla="*/ 343904 w 587403"/>
                <a:gd name="connsiteY10" fmla="*/ 506712 h 604627"/>
                <a:gd name="connsiteX11" fmla="*/ 317362 w 587403"/>
                <a:gd name="connsiteY11" fmla="*/ 478520 h 604627"/>
                <a:gd name="connsiteX12" fmla="*/ 317362 w 587403"/>
                <a:gd name="connsiteY12" fmla="*/ 402322 h 604627"/>
                <a:gd name="connsiteX13" fmla="*/ 250943 w 587403"/>
                <a:gd name="connsiteY13" fmla="*/ 402322 h 604627"/>
                <a:gd name="connsiteX14" fmla="*/ 222364 w 587403"/>
                <a:gd name="connsiteY14" fmla="*/ 374520 h 604627"/>
                <a:gd name="connsiteX15" fmla="*/ 222369 w 587403"/>
                <a:gd name="connsiteY15" fmla="*/ 373494 h 604627"/>
                <a:gd name="connsiteX16" fmla="*/ 224274 w 587403"/>
                <a:gd name="connsiteY16" fmla="*/ 290693 h 604627"/>
                <a:gd name="connsiteX17" fmla="*/ 141854 w 587403"/>
                <a:gd name="connsiteY17" fmla="*/ 283835 h 604627"/>
                <a:gd name="connsiteX18" fmla="*/ 0 w 587403"/>
                <a:gd name="connsiteY18" fmla="*/ 130043 h 604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87403" h="604627">
                  <a:moveTo>
                    <a:pt x="154808" y="0"/>
                  </a:moveTo>
                  <a:lnTo>
                    <a:pt x="561828" y="409306"/>
                  </a:lnTo>
                  <a:cubicBezTo>
                    <a:pt x="568993" y="417136"/>
                    <a:pt x="573447" y="427067"/>
                    <a:pt x="574527" y="437626"/>
                  </a:cubicBezTo>
                  <a:cubicBezTo>
                    <a:pt x="578676" y="479958"/>
                    <a:pt x="582909" y="522290"/>
                    <a:pt x="587227" y="564622"/>
                  </a:cubicBezTo>
                  <a:cubicBezTo>
                    <a:pt x="589192" y="584656"/>
                    <a:pt x="574545" y="602489"/>
                    <a:pt x="554512" y="604454"/>
                  </a:cubicBezTo>
                  <a:cubicBezTo>
                    <a:pt x="553187" y="604584"/>
                    <a:pt x="551856" y="604642"/>
                    <a:pt x="550525" y="604625"/>
                  </a:cubicBezTo>
                  <a:lnTo>
                    <a:pt x="441690" y="603228"/>
                  </a:lnTo>
                  <a:cubicBezTo>
                    <a:pt x="426050" y="603063"/>
                    <a:pt x="413506" y="590251"/>
                    <a:pt x="413671" y="574610"/>
                  </a:cubicBezTo>
                  <a:cubicBezTo>
                    <a:pt x="413682" y="573564"/>
                    <a:pt x="413751" y="572518"/>
                    <a:pt x="413878" y="571480"/>
                  </a:cubicBezTo>
                  <a:lnTo>
                    <a:pt x="421117" y="511411"/>
                  </a:lnTo>
                  <a:lnTo>
                    <a:pt x="343904" y="506712"/>
                  </a:lnTo>
                  <a:cubicBezTo>
                    <a:pt x="328981" y="505837"/>
                    <a:pt x="317336" y="493467"/>
                    <a:pt x="317362" y="478520"/>
                  </a:cubicBezTo>
                  <a:lnTo>
                    <a:pt x="317362" y="402322"/>
                  </a:lnTo>
                  <a:lnTo>
                    <a:pt x="250943" y="402322"/>
                  </a:lnTo>
                  <a:cubicBezTo>
                    <a:pt x="235374" y="402536"/>
                    <a:pt x="222578" y="390089"/>
                    <a:pt x="222364" y="374520"/>
                  </a:cubicBezTo>
                  <a:cubicBezTo>
                    <a:pt x="222360" y="374178"/>
                    <a:pt x="222361" y="373836"/>
                    <a:pt x="222369" y="373494"/>
                  </a:cubicBezTo>
                  <a:lnTo>
                    <a:pt x="224274" y="290693"/>
                  </a:lnTo>
                  <a:lnTo>
                    <a:pt x="141854" y="283835"/>
                  </a:lnTo>
                  <a:lnTo>
                    <a:pt x="0" y="130043"/>
                  </a:lnTo>
                  <a:close/>
                </a:path>
              </a:pathLst>
            </a:custGeom>
            <a:solidFill>
              <a:srgbClr val="FDDEA4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36" name="Forma libre 335">
              <a:extLst>
                <a:ext uri="{FF2B5EF4-FFF2-40B4-BE49-F238E27FC236}">
                  <a16:creationId xmlns:a16="http://schemas.microsoft.com/office/drawing/2014/main" id="{B083F83D-4469-5C69-77D9-B5A469942FD1}"/>
                </a:ext>
              </a:extLst>
            </p:cNvPr>
            <p:cNvSpPr/>
            <p:nvPr/>
          </p:nvSpPr>
          <p:spPr>
            <a:xfrm>
              <a:off x="6004853" y="9540406"/>
              <a:ext cx="348856" cy="356349"/>
            </a:xfrm>
            <a:custGeom>
              <a:avLst/>
              <a:gdLst>
                <a:gd name="connsiteX0" fmla="*/ 0 w 348856"/>
                <a:gd name="connsiteY0" fmla="*/ 0 h 356349"/>
                <a:gd name="connsiteX1" fmla="*/ 348857 w 348856"/>
                <a:gd name="connsiteY1" fmla="*/ 356349 h 356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48856" h="356349">
                  <a:moveTo>
                    <a:pt x="0" y="0"/>
                  </a:moveTo>
                  <a:lnTo>
                    <a:pt x="348857" y="356349"/>
                  </a:lnTo>
                </a:path>
              </a:pathLst>
            </a:custGeom>
            <a:noFill/>
            <a:ln w="14475" cap="rnd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37" name="Forma libre 336">
              <a:extLst>
                <a:ext uri="{FF2B5EF4-FFF2-40B4-BE49-F238E27FC236}">
                  <a16:creationId xmlns:a16="http://schemas.microsoft.com/office/drawing/2014/main" id="{A4298123-6DAE-FD9B-DE10-B473C0C3FE22}"/>
                </a:ext>
              </a:extLst>
            </p:cNvPr>
            <p:cNvSpPr/>
            <p:nvPr/>
          </p:nvSpPr>
          <p:spPr>
            <a:xfrm>
              <a:off x="5525471" y="9142847"/>
              <a:ext cx="491503" cy="493796"/>
            </a:xfrm>
            <a:custGeom>
              <a:avLst/>
              <a:gdLst>
                <a:gd name="connsiteX0" fmla="*/ 445602 w 491503"/>
                <a:gd name="connsiteY0" fmla="*/ 390701 h 493796"/>
                <a:gd name="connsiteX1" fmla="*/ 388962 w 491503"/>
                <a:gd name="connsiteY1" fmla="*/ 47813 h 493796"/>
                <a:gd name="connsiteX2" fmla="*/ 51309 w 491503"/>
                <a:gd name="connsiteY2" fmla="*/ 97146 h 493796"/>
                <a:gd name="connsiteX3" fmla="*/ 46074 w 491503"/>
                <a:gd name="connsiteY3" fmla="*/ 104454 h 493796"/>
                <a:gd name="connsiteX4" fmla="*/ 102714 w 491503"/>
                <a:gd name="connsiteY4" fmla="*/ 447723 h 493796"/>
                <a:gd name="connsiteX5" fmla="*/ 445983 w 491503"/>
                <a:gd name="connsiteY5" fmla="*/ 391082 h 493796"/>
                <a:gd name="connsiteX6" fmla="*/ 229709 w 491503"/>
                <a:gd name="connsiteY6" fmla="*/ 197795 h 493796"/>
                <a:gd name="connsiteX7" fmla="*/ 169640 w 491503"/>
                <a:gd name="connsiteY7" fmla="*/ 207701 h 493796"/>
                <a:gd name="connsiteX8" fmla="*/ 161259 w 491503"/>
                <a:gd name="connsiteY8" fmla="*/ 145346 h 493796"/>
                <a:gd name="connsiteX9" fmla="*/ 218230 w 491503"/>
                <a:gd name="connsiteY9" fmla="*/ 136516 h 493796"/>
                <a:gd name="connsiteX10" fmla="*/ 219804 w 491503"/>
                <a:gd name="connsiteY10" fmla="*/ 137727 h 493796"/>
                <a:gd name="connsiteX11" fmla="*/ 229201 w 491503"/>
                <a:gd name="connsiteY11" fmla="*/ 197796 h 493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91503" h="493796">
                  <a:moveTo>
                    <a:pt x="445602" y="390701"/>
                  </a:moveTo>
                  <a:cubicBezTo>
                    <a:pt x="524504" y="280341"/>
                    <a:pt x="499164" y="126936"/>
                    <a:pt x="388962" y="47813"/>
                  </a:cubicBezTo>
                  <a:cubicBezTo>
                    <a:pt x="282099" y="-31804"/>
                    <a:pt x="130926" y="-9717"/>
                    <a:pt x="51309" y="97146"/>
                  </a:cubicBezTo>
                  <a:cubicBezTo>
                    <a:pt x="49519" y="99549"/>
                    <a:pt x="47774" y="101986"/>
                    <a:pt x="46074" y="104454"/>
                  </a:cubicBezTo>
                  <a:cubicBezTo>
                    <a:pt x="-33076" y="214885"/>
                    <a:pt x="-7718" y="368572"/>
                    <a:pt x="102714" y="447723"/>
                  </a:cubicBezTo>
                  <a:cubicBezTo>
                    <a:pt x="213146" y="526873"/>
                    <a:pt x="366832" y="501514"/>
                    <a:pt x="445983" y="391082"/>
                  </a:cubicBezTo>
                  <a:close/>
                  <a:moveTo>
                    <a:pt x="229709" y="197795"/>
                  </a:moveTo>
                  <a:cubicBezTo>
                    <a:pt x="215857" y="217116"/>
                    <a:pt x="188964" y="221551"/>
                    <a:pt x="169640" y="207701"/>
                  </a:cubicBezTo>
                  <a:cubicBezTo>
                    <a:pt x="150655" y="192483"/>
                    <a:pt x="146966" y="165038"/>
                    <a:pt x="161259" y="145346"/>
                  </a:cubicBezTo>
                  <a:cubicBezTo>
                    <a:pt x="174552" y="127175"/>
                    <a:pt x="200059" y="123221"/>
                    <a:pt x="218230" y="136516"/>
                  </a:cubicBezTo>
                  <a:cubicBezTo>
                    <a:pt x="218764" y="136906"/>
                    <a:pt x="219289" y="137311"/>
                    <a:pt x="219804" y="137727"/>
                  </a:cubicBezTo>
                  <a:cubicBezTo>
                    <a:pt x="238956" y="151738"/>
                    <a:pt x="243159" y="178605"/>
                    <a:pt x="229201" y="197796"/>
                  </a:cubicBezTo>
                  <a:close/>
                </a:path>
              </a:pathLst>
            </a:custGeom>
            <a:solidFill>
              <a:srgbClr val="FDDEA4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38" name="Forma libre 337">
              <a:extLst>
                <a:ext uri="{FF2B5EF4-FFF2-40B4-BE49-F238E27FC236}">
                  <a16:creationId xmlns:a16="http://schemas.microsoft.com/office/drawing/2014/main" id="{672FB00F-4DE6-4AF3-4B9D-1A19211659EE}"/>
                </a:ext>
              </a:extLst>
            </p:cNvPr>
            <p:cNvSpPr/>
            <p:nvPr/>
          </p:nvSpPr>
          <p:spPr>
            <a:xfrm>
              <a:off x="5455090" y="9762775"/>
              <a:ext cx="478993" cy="685795"/>
            </a:xfrm>
            <a:custGeom>
              <a:avLst/>
              <a:gdLst>
                <a:gd name="connsiteX0" fmla="*/ 183509 w 478993"/>
                <a:gd name="connsiteY0" fmla="*/ 0 h 685795"/>
                <a:gd name="connsiteX1" fmla="*/ 473439 w 478993"/>
                <a:gd name="connsiteY1" fmla="*/ 498457 h 685795"/>
                <a:gd name="connsiteX2" fmla="*/ 478392 w 478993"/>
                <a:gd name="connsiteY2" fmla="*/ 529063 h 685795"/>
                <a:gd name="connsiteX3" fmla="*/ 458581 w 478993"/>
                <a:gd name="connsiteY3" fmla="*/ 655043 h 685795"/>
                <a:gd name="connsiteX4" fmla="*/ 416882 w 478993"/>
                <a:gd name="connsiteY4" fmla="*/ 685342 h 685795"/>
                <a:gd name="connsiteX5" fmla="*/ 412990 w 478993"/>
                <a:gd name="connsiteY5" fmla="*/ 684506 h 685795"/>
                <a:gd name="connsiteX6" fmla="*/ 307964 w 478993"/>
                <a:gd name="connsiteY6" fmla="*/ 655678 h 685795"/>
                <a:gd name="connsiteX7" fmla="*/ 288028 w 478993"/>
                <a:gd name="connsiteY7" fmla="*/ 620942 h 685795"/>
                <a:gd name="connsiteX8" fmla="*/ 289169 w 478993"/>
                <a:gd name="connsiteY8" fmla="*/ 617579 h 685795"/>
                <a:gd name="connsiteX9" fmla="*/ 311393 w 478993"/>
                <a:gd name="connsiteY9" fmla="*/ 561320 h 685795"/>
                <a:gd name="connsiteX10" fmla="*/ 237863 w 478993"/>
                <a:gd name="connsiteY10" fmla="*/ 537191 h 685795"/>
                <a:gd name="connsiteX11" fmla="*/ 219194 w 478993"/>
                <a:gd name="connsiteY11" fmla="*/ 503156 h 685795"/>
                <a:gd name="connsiteX12" fmla="*/ 238371 w 478993"/>
                <a:gd name="connsiteY12" fmla="*/ 429626 h 685795"/>
                <a:gd name="connsiteX13" fmla="*/ 173857 w 478993"/>
                <a:gd name="connsiteY13" fmla="*/ 413497 h 685795"/>
                <a:gd name="connsiteX14" fmla="*/ 153326 w 478993"/>
                <a:gd name="connsiteY14" fmla="*/ 379109 h 685795"/>
                <a:gd name="connsiteX15" fmla="*/ 153538 w 478993"/>
                <a:gd name="connsiteY15" fmla="*/ 378319 h 685795"/>
                <a:gd name="connsiteX16" fmla="*/ 176270 w 478993"/>
                <a:gd name="connsiteY16" fmla="*/ 298694 h 685795"/>
                <a:gd name="connsiteX17" fmla="*/ 98295 w 478993"/>
                <a:gd name="connsiteY17" fmla="*/ 271262 h 685795"/>
                <a:gd name="connsiteX18" fmla="*/ 0 w 478993"/>
                <a:gd name="connsiteY18" fmla="*/ 86611 h 685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78993" h="685795">
                  <a:moveTo>
                    <a:pt x="183509" y="0"/>
                  </a:moveTo>
                  <a:lnTo>
                    <a:pt x="473439" y="498457"/>
                  </a:lnTo>
                  <a:cubicBezTo>
                    <a:pt x="478297" y="507875"/>
                    <a:pt x="480032" y="518594"/>
                    <a:pt x="478392" y="529063"/>
                  </a:cubicBezTo>
                  <a:lnTo>
                    <a:pt x="458581" y="655043"/>
                  </a:lnTo>
                  <a:cubicBezTo>
                    <a:pt x="455433" y="674925"/>
                    <a:pt x="436764" y="688490"/>
                    <a:pt x="416882" y="685342"/>
                  </a:cubicBezTo>
                  <a:cubicBezTo>
                    <a:pt x="415570" y="685135"/>
                    <a:pt x="414271" y="684855"/>
                    <a:pt x="412990" y="684506"/>
                  </a:cubicBezTo>
                  <a:lnTo>
                    <a:pt x="307964" y="655678"/>
                  </a:lnTo>
                  <a:cubicBezTo>
                    <a:pt x="292867" y="651590"/>
                    <a:pt x="283941" y="636039"/>
                    <a:pt x="288028" y="620942"/>
                  </a:cubicBezTo>
                  <a:cubicBezTo>
                    <a:pt x="288338" y="619798"/>
                    <a:pt x="288719" y="618675"/>
                    <a:pt x="289169" y="617579"/>
                  </a:cubicBezTo>
                  <a:cubicBezTo>
                    <a:pt x="296535" y="598784"/>
                    <a:pt x="304027" y="579480"/>
                    <a:pt x="311393" y="561320"/>
                  </a:cubicBezTo>
                  <a:lnTo>
                    <a:pt x="237863" y="537191"/>
                  </a:lnTo>
                  <a:cubicBezTo>
                    <a:pt x="223664" y="532514"/>
                    <a:pt x="215507" y="517644"/>
                    <a:pt x="219194" y="503156"/>
                  </a:cubicBezTo>
                  <a:lnTo>
                    <a:pt x="238371" y="429626"/>
                  </a:lnTo>
                  <a:lnTo>
                    <a:pt x="173857" y="413497"/>
                  </a:lnTo>
                  <a:cubicBezTo>
                    <a:pt x="158692" y="409670"/>
                    <a:pt x="149500" y="394274"/>
                    <a:pt x="153326" y="379109"/>
                  </a:cubicBezTo>
                  <a:cubicBezTo>
                    <a:pt x="153393" y="378845"/>
                    <a:pt x="153463" y="378581"/>
                    <a:pt x="153538" y="378319"/>
                  </a:cubicBezTo>
                  <a:lnTo>
                    <a:pt x="176270" y="298694"/>
                  </a:lnTo>
                  <a:lnTo>
                    <a:pt x="98295" y="271262"/>
                  </a:lnTo>
                  <a:lnTo>
                    <a:pt x="0" y="86611"/>
                  </a:lnTo>
                  <a:close/>
                </a:path>
              </a:pathLst>
            </a:custGeom>
            <a:solidFill>
              <a:srgbClr val="FDDEA4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39" name="Forma libre 338">
              <a:extLst>
                <a:ext uri="{FF2B5EF4-FFF2-40B4-BE49-F238E27FC236}">
                  <a16:creationId xmlns:a16="http://schemas.microsoft.com/office/drawing/2014/main" id="{DE913776-C2CB-5038-81BB-6C10ECB8516B}"/>
                </a:ext>
              </a:extLst>
            </p:cNvPr>
            <p:cNvSpPr/>
            <p:nvPr/>
          </p:nvSpPr>
          <p:spPr>
            <a:xfrm>
              <a:off x="5619930" y="9851799"/>
              <a:ext cx="253990" cy="434324"/>
            </a:xfrm>
            <a:custGeom>
              <a:avLst/>
              <a:gdLst>
                <a:gd name="connsiteX0" fmla="*/ 0 w 253990"/>
                <a:gd name="connsiteY0" fmla="*/ 0 h 434324"/>
                <a:gd name="connsiteX1" fmla="*/ 253991 w 253990"/>
                <a:gd name="connsiteY1" fmla="*/ 434325 h 434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53990" h="434324">
                  <a:moveTo>
                    <a:pt x="0" y="0"/>
                  </a:moveTo>
                  <a:lnTo>
                    <a:pt x="253991" y="434325"/>
                  </a:lnTo>
                </a:path>
              </a:pathLst>
            </a:custGeom>
            <a:noFill/>
            <a:ln w="14475" cap="rnd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40" name="Forma libre 339">
              <a:extLst>
                <a:ext uri="{FF2B5EF4-FFF2-40B4-BE49-F238E27FC236}">
                  <a16:creationId xmlns:a16="http://schemas.microsoft.com/office/drawing/2014/main" id="{4CCDB0D2-86CE-DECA-3B20-51BA65ABD9B6}"/>
                </a:ext>
              </a:extLst>
            </p:cNvPr>
            <p:cNvSpPr/>
            <p:nvPr/>
          </p:nvSpPr>
          <p:spPr>
            <a:xfrm>
              <a:off x="5206909" y="9433879"/>
              <a:ext cx="492381" cy="494276"/>
            </a:xfrm>
            <a:custGeom>
              <a:avLst/>
              <a:gdLst>
                <a:gd name="connsiteX0" fmla="*/ 403497 w 492381"/>
                <a:gd name="connsiteY0" fmla="*/ 437477 h 494276"/>
                <a:gd name="connsiteX1" fmla="*/ 435598 w 492381"/>
                <a:gd name="connsiteY1" fmla="*/ 90898 h 494276"/>
                <a:gd name="connsiteX2" fmla="*/ 435499 w 492381"/>
                <a:gd name="connsiteY2" fmla="*/ 90779 h 494276"/>
                <a:gd name="connsiteX3" fmla="*/ 96392 w 492381"/>
                <a:gd name="connsiteY3" fmla="*/ 52714 h 494276"/>
                <a:gd name="connsiteX4" fmla="*/ 88802 w 492381"/>
                <a:gd name="connsiteY4" fmla="*/ 59030 h 494276"/>
                <a:gd name="connsiteX5" fmla="*/ 56799 w 492381"/>
                <a:gd name="connsiteY5" fmla="*/ 405474 h 494276"/>
                <a:gd name="connsiteX6" fmla="*/ 403243 w 492381"/>
                <a:gd name="connsiteY6" fmla="*/ 437478 h 494276"/>
                <a:gd name="connsiteX7" fmla="*/ 242848 w 492381"/>
                <a:gd name="connsiteY7" fmla="*/ 196185 h 494276"/>
                <a:gd name="connsiteX8" fmla="*/ 182388 w 492381"/>
                <a:gd name="connsiteY8" fmla="*/ 190739 h 494276"/>
                <a:gd name="connsiteX9" fmla="*/ 182270 w 492381"/>
                <a:gd name="connsiteY9" fmla="*/ 190598 h 494276"/>
                <a:gd name="connsiteX10" fmla="*/ 189890 w 492381"/>
                <a:gd name="connsiteY10" fmla="*/ 128243 h 494276"/>
                <a:gd name="connsiteX11" fmla="*/ 247405 w 492381"/>
                <a:gd name="connsiteY11" fmla="*/ 134282 h 494276"/>
                <a:gd name="connsiteX12" fmla="*/ 248435 w 492381"/>
                <a:gd name="connsiteY12" fmla="*/ 135609 h 494276"/>
                <a:gd name="connsiteX13" fmla="*/ 242847 w 492381"/>
                <a:gd name="connsiteY13" fmla="*/ 195932 h 494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2381" h="494276">
                  <a:moveTo>
                    <a:pt x="403497" y="437477"/>
                  </a:moveTo>
                  <a:cubicBezTo>
                    <a:pt x="508067" y="350636"/>
                    <a:pt x="522439" y="195468"/>
                    <a:pt x="435598" y="90898"/>
                  </a:cubicBezTo>
                  <a:cubicBezTo>
                    <a:pt x="435565" y="90858"/>
                    <a:pt x="435532" y="90819"/>
                    <a:pt x="435499" y="90779"/>
                  </a:cubicBezTo>
                  <a:cubicBezTo>
                    <a:pt x="352369" y="-13374"/>
                    <a:pt x="200545" y="-30417"/>
                    <a:pt x="96392" y="52714"/>
                  </a:cubicBezTo>
                  <a:cubicBezTo>
                    <a:pt x="93819" y="54767"/>
                    <a:pt x="91288" y="56873"/>
                    <a:pt x="88802" y="59030"/>
                  </a:cubicBezTo>
                  <a:cubicBezTo>
                    <a:pt x="-15703" y="145861"/>
                    <a:pt x="-30032" y="300969"/>
                    <a:pt x="56799" y="405474"/>
                  </a:cubicBezTo>
                  <a:cubicBezTo>
                    <a:pt x="143629" y="509980"/>
                    <a:pt x="298738" y="524308"/>
                    <a:pt x="403243" y="437478"/>
                  </a:cubicBezTo>
                  <a:close/>
                  <a:moveTo>
                    <a:pt x="242848" y="196185"/>
                  </a:moveTo>
                  <a:cubicBezTo>
                    <a:pt x="224648" y="211377"/>
                    <a:pt x="197579" y="208938"/>
                    <a:pt x="182388" y="190739"/>
                  </a:cubicBezTo>
                  <a:cubicBezTo>
                    <a:pt x="182349" y="190691"/>
                    <a:pt x="182310" y="190645"/>
                    <a:pt x="182270" y="190598"/>
                  </a:cubicBezTo>
                  <a:cubicBezTo>
                    <a:pt x="167666" y="171136"/>
                    <a:pt x="171029" y="143615"/>
                    <a:pt x="189890" y="128243"/>
                  </a:cubicBezTo>
                  <a:cubicBezTo>
                    <a:pt x="207440" y="114028"/>
                    <a:pt x="233190" y="116732"/>
                    <a:pt x="247405" y="134282"/>
                  </a:cubicBezTo>
                  <a:cubicBezTo>
                    <a:pt x="247757" y="134717"/>
                    <a:pt x="248101" y="135159"/>
                    <a:pt x="248435" y="135609"/>
                  </a:cubicBezTo>
                  <a:cubicBezTo>
                    <a:pt x="263500" y="153825"/>
                    <a:pt x="261002" y="180793"/>
                    <a:pt x="242847" y="195932"/>
                  </a:cubicBezTo>
                  <a:close/>
                </a:path>
              </a:pathLst>
            </a:custGeom>
            <a:solidFill>
              <a:srgbClr val="FDDEA4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41" name="Forma libre 340">
              <a:extLst>
                <a:ext uri="{FF2B5EF4-FFF2-40B4-BE49-F238E27FC236}">
                  <a16:creationId xmlns:a16="http://schemas.microsoft.com/office/drawing/2014/main" id="{9A4A8EF2-863D-524E-5E3A-56573AB541BA}"/>
                </a:ext>
              </a:extLst>
            </p:cNvPr>
            <p:cNvSpPr/>
            <p:nvPr/>
          </p:nvSpPr>
          <p:spPr>
            <a:xfrm>
              <a:off x="4726136" y="8609275"/>
              <a:ext cx="1028409" cy="1028409"/>
            </a:xfrm>
            <a:custGeom>
              <a:avLst/>
              <a:gdLst>
                <a:gd name="connsiteX0" fmla="*/ 1028409 w 1028409"/>
                <a:gd name="connsiteY0" fmla="*/ 514204 h 1028409"/>
                <a:gd name="connsiteX1" fmla="*/ 514205 w 1028409"/>
                <a:gd name="connsiteY1" fmla="*/ 1028409 h 1028409"/>
                <a:gd name="connsiteX2" fmla="*/ 0 w 1028409"/>
                <a:gd name="connsiteY2" fmla="*/ 514204 h 1028409"/>
                <a:gd name="connsiteX3" fmla="*/ 514205 w 1028409"/>
                <a:gd name="connsiteY3" fmla="*/ 0 h 1028409"/>
                <a:gd name="connsiteX4" fmla="*/ 1028409 w 1028409"/>
                <a:gd name="connsiteY4" fmla="*/ 514204 h 1028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8409" h="1028409">
                  <a:moveTo>
                    <a:pt x="1028409" y="514204"/>
                  </a:moveTo>
                  <a:cubicBezTo>
                    <a:pt x="1028409" y="798192"/>
                    <a:pt x="798192" y="1028409"/>
                    <a:pt x="514205" y="1028409"/>
                  </a:cubicBezTo>
                  <a:cubicBezTo>
                    <a:pt x="230218" y="1028409"/>
                    <a:pt x="0" y="798192"/>
                    <a:pt x="0" y="514204"/>
                  </a:cubicBezTo>
                  <a:cubicBezTo>
                    <a:pt x="0" y="230217"/>
                    <a:pt x="230218" y="0"/>
                    <a:pt x="514205" y="0"/>
                  </a:cubicBezTo>
                  <a:cubicBezTo>
                    <a:pt x="798192" y="0"/>
                    <a:pt x="1028409" y="230217"/>
                    <a:pt x="1028409" y="514204"/>
                  </a:cubicBezTo>
                  <a:close/>
                </a:path>
              </a:pathLst>
            </a:custGeom>
            <a:noFill/>
            <a:ln w="43425" cap="flat">
              <a:solidFill>
                <a:srgbClr val="FDDEA4"/>
              </a:solidFill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42" name="Forma libre 341">
              <a:extLst>
                <a:ext uri="{FF2B5EF4-FFF2-40B4-BE49-F238E27FC236}">
                  <a16:creationId xmlns:a16="http://schemas.microsoft.com/office/drawing/2014/main" id="{A14323F1-2342-90CD-7ADE-296648EB0298}"/>
                </a:ext>
              </a:extLst>
            </p:cNvPr>
            <p:cNvSpPr/>
            <p:nvPr/>
          </p:nvSpPr>
          <p:spPr>
            <a:xfrm>
              <a:off x="8879004" y="8331804"/>
              <a:ext cx="1561516" cy="1582214"/>
            </a:xfrm>
            <a:custGeom>
              <a:avLst/>
              <a:gdLst>
                <a:gd name="connsiteX0" fmla="*/ 65921 w 1561516"/>
                <a:gd name="connsiteY0" fmla="*/ 1198060 h 1582214"/>
                <a:gd name="connsiteX1" fmla="*/ 1207865 w 1561516"/>
                <a:gd name="connsiteY1" fmla="*/ 60054 h 1582214"/>
                <a:gd name="connsiteX2" fmla="*/ 1492881 w 1561516"/>
                <a:gd name="connsiteY2" fmla="*/ 58013 h 1582214"/>
                <a:gd name="connsiteX3" fmla="*/ 1504273 w 1561516"/>
                <a:gd name="connsiteY3" fmla="*/ 70214 h 1582214"/>
                <a:gd name="connsiteX4" fmla="*/ 1504272 w 1561516"/>
                <a:gd name="connsiteY4" fmla="*/ 70214 h 1582214"/>
                <a:gd name="connsiteX5" fmla="*/ 1495763 w 1561516"/>
                <a:gd name="connsiteY5" fmla="*/ 384146 h 1582214"/>
                <a:gd name="connsiteX6" fmla="*/ 353566 w 1561516"/>
                <a:gd name="connsiteY6" fmla="*/ 1522153 h 1582214"/>
                <a:gd name="connsiteX7" fmla="*/ 68190 w 1561516"/>
                <a:gd name="connsiteY7" fmla="*/ 1524061 h 1582214"/>
                <a:gd name="connsiteX8" fmla="*/ 57031 w 1561516"/>
                <a:gd name="connsiteY8" fmla="*/ 1512121 h 1582214"/>
                <a:gd name="connsiteX9" fmla="*/ 57032 w 1561516"/>
                <a:gd name="connsiteY9" fmla="*/ 1512121 h 1582214"/>
                <a:gd name="connsiteX10" fmla="*/ 65922 w 1561516"/>
                <a:gd name="connsiteY10" fmla="*/ 1198061 h 1582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61516" h="1582214">
                  <a:moveTo>
                    <a:pt x="65921" y="1198060"/>
                  </a:moveTo>
                  <a:lnTo>
                    <a:pt x="1207865" y="60054"/>
                  </a:lnTo>
                  <a:cubicBezTo>
                    <a:pt x="1286006" y="-19214"/>
                    <a:pt x="1413612" y="-20128"/>
                    <a:pt x="1492881" y="58013"/>
                  </a:cubicBezTo>
                  <a:cubicBezTo>
                    <a:pt x="1496845" y="61921"/>
                    <a:pt x="1500645" y="65991"/>
                    <a:pt x="1504273" y="70214"/>
                  </a:cubicBezTo>
                  <a:lnTo>
                    <a:pt x="1504272" y="70214"/>
                  </a:lnTo>
                  <a:cubicBezTo>
                    <a:pt x="1583755" y="161058"/>
                    <a:pt x="1580051" y="297741"/>
                    <a:pt x="1495763" y="384146"/>
                  </a:cubicBezTo>
                  <a:lnTo>
                    <a:pt x="353566" y="1522153"/>
                  </a:lnTo>
                  <a:cubicBezTo>
                    <a:pt x="275288" y="1601484"/>
                    <a:pt x="147521" y="1602338"/>
                    <a:pt x="68190" y="1524061"/>
                  </a:cubicBezTo>
                  <a:cubicBezTo>
                    <a:pt x="64310" y="1520233"/>
                    <a:pt x="60588" y="1516250"/>
                    <a:pt x="57031" y="1512121"/>
                  </a:cubicBezTo>
                  <a:lnTo>
                    <a:pt x="57032" y="1512121"/>
                  </a:lnTo>
                  <a:cubicBezTo>
                    <a:pt x="-22302" y="1421114"/>
                    <a:pt x="-18434" y="1284434"/>
                    <a:pt x="65922" y="1198061"/>
                  </a:cubicBezTo>
                  <a:close/>
                </a:path>
              </a:pathLst>
            </a:custGeom>
            <a:solidFill>
              <a:srgbClr val="FDDEA4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43" name="Forma libre 342">
              <a:extLst>
                <a:ext uri="{FF2B5EF4-FFF2-40B4-BE49-F238E27FC236}">
                  <a16:creationId xmlns:a16="http://schemas.microsoft.com/office/drawing/2014/main" id="{ED335D96-676C-6665-673E-772E1E5BD596}"/>
                </a:ext>
              </a:extLst>
            </p:cNvPr>
            <p:cNvSpPr/>
            <p:nvPr/>
          </p:nvSpPr>
          <p:spPr>
            <a:xfrm>
              <a:off x="9985400" y="8486470"/>
              <a:ext cx="283199" cy="298566"/>
            </a:xfrm>
            <a:custGeom>
              <a:avLst/>
              <a:gdLst>
                <a:gd name="connsiteX0" fmla="*/ 0 w 283199"/>
                <a:gd name="connsiteY0" fmla="*/ 130170 h 298566"/>
                <a:gd name="connsiteX1" fmla="*/ 95754 w 283199"/>
                <a:gd name="connsiteY1" fmla="*/ 100453 h 298566"/>
                <a:gd name="connsiteX2" fmla="*/ 126741 w 283199"/>
                <a:gd name="connsiteY2" fmla="*/ 0 h 298566"/>
                <a:gd name="connsiteX3" fmla="*/ 183254 w 283199"/>
                <a:gd name="connsiteY3" fmla="*/ 87373 h 298566"/>
                <a:gd name="connsiteX4" fmla="*/ 283200 w 283199"/>
                <a:gd name="connsiteY4" fmla="*/ 87754 h 298566"/>
                <a:gd name="connsiteX5" fmla="*/ 222368 w 283199"/>
                <a:gd name="connsiteY5" fmla="*/ 171571 h 298566"/>
                <a:gd name="connsiteX6" fmla="*/ 253228 w 283199"/>
                <a:gd name="connsiteY6" fmla="*/ 272405 h 298566"/>
                <a:gd name="connsiteX7" fmla="*/ 158998 w 283199"/>
                <a:gd name="connsiteY7" fmla="*/ 236720 h 298566"/>
                <a:gd name="connsiteX8" fmla="*/ 78229 w 283199"/>
                <a:gd name="connsiteY8" fmla="*/ 298566 h 298566"/>
                <a:gd name="connsiteX9" fmla="*/ 80769 w 283199"/>
                <a:gd name="connsiteY9" fmla="*/ 192779 h 298566"/>
                <a:gd name="connsiteX10" fmla="*/ 0 w 283199"/>
                <a:gd name="connsiteY10" fmla="*/ 130170 h 298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83199" h="298566">
                  <a:moveTo>
                    <a:pt x="0" y="130170"/>
                  </a:moveTo>
                  <a:lnTo>
                    <a:pt x="95754" y="100453"/>
                  </a:lnTo>
                  <a:lnTo>
                    <a:pt x="126741" y="0"/>
                  </a:lnTo>
                  <a:lnTo>
                    <a:pt x="183254" y="87373"/>
                  </a:lnTo>
                  <a:lnTo>
                    <a:pt x="283200" y="87754"/>
                  </a:lnTo>
                  <a:lnTo>
                    <a:pt x="222368" y="171571"/>
                  </a:lnTo>
                  <a:lnTo>
                    <a:pt x="253228" y="272405"/>
                  </a:lnTo>
                  <a:lnTo>
                    <a:pt x="158998" y="236720"/>
                  </a:lnTo>
                  <a:lnTo>
                    <a:pt x="78229" y="298566"/>
                  </a:lnTo>
                  <a:lnTo>
                    <a:pt x="80769" y="192779"/>
                  </a:lnTo>
                  <a:lnTo>
                    <a:pt x="0" y="130170"/>
                  </a:lnTo>
                  <a:close/>
                </a:path>
              </a:pathLst>
            </a:custGeom>
            <a:solidFill>
              <a:srgbClr val="FFFFFF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44" name="Forma libre 343">
              <a:extLst>
                <a:ext uri="{FF2B5EF4-FFF2-40B4-BE49-F238E27FC236}">
                  <a16:creationId xmlns:a16="http://schemas.microsoft.com/office/drawing/2014/main" id="{5243A86B-D3D4-9B7D-0BC7-A09008EC9EA9}"/>
                </a:ext>
              </a:extLst>
            </p:cNvPr>
            <p:cNvSpPr/>
            <p:nvPr/>
          </p:nvSpPr>
          <p:spPr>
            <a:xfrm>
              <a:off x="9738901" y="8732206"/>
              <a:ext cx="283199" cy="298566"/>
            </a:xfrm>
            <a:custGeom>
              <a:avLst/>
              <a:gdLst>
                <a:gd name="connsiteX0" fmla="*/ 0 w 283199"/>
                <a:gd name="connsiteY0" fmla="*/ 130170 h 298566"/>
                <a:gd name="connsiteX1" fmla="*/ 95754 w 283199"/>
                <a:gd name="connsiteY1" fmla="*/ 100454 h 298566"/>
                <a:gd name="connsiteX2" fmla="*/ 126615 w 283199"/>
                <a:gd name="connsiteY2" fmla="*/ 0 h 298566"/>
                <a:gd name="connsiteX3" fmla="*/ 183254 w 283199"/>
                <a:gd name="connsiteY3" fmla="*/ 87373 h 298566"/>
                <a:gd name="connsiteX4" fmla="*/ 283200 w 283199"/>
                <a:gd name="connsiteY4" fmla="*/ 87754 h 298566"/>
                <a:gd name="connsiteX5" fmla="*/ 222369 w 283199"/>
                <a:gd name="connsiteY5" fmla="*/ 171571 h 298566"/>
                <a:gd name="connsiteX6" fmla="*/ 253229 w 283199"/>
                <a:gd name="connsiteY6" fmla="*/ 272278 h 298566"/>
                <a:gd name="connsiteX7" fmla="*/ 158999 w 283199"/>
                <a:gd name="connsiteY7" fmla="*/ 236720 h 298566"/>
                <a:gd name="connsiteX8" fmla="*/ 78103 w 283199"/>
                <a:gd name="connsiteY8" fmla="*/ 298566 h 298566"/>
                <a:gd name="connsiteX9" fmla="*/ 80769 w 283199"/>
                <a:gd name="connsiteY9" fmla="*/ 192780 h 298566"/>
                <a:gd name="connsiteX10" fmla="*/ 0 w 283199"/>
                <a:gd name="connsiteY10" fmla="*/ 130170 h 298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83199" h="298566">
                  <a:moveTo>
                    <a:pt x="0" y="130170"/>
                  </a:moveTo>
                  <a:lnTo>
                    <a:pt x="95754" y="100454"/>
                  </a:lnTo>
                  <a:lnTo>
                    <a:pt x="126615" y="0"/>
                  </a:lnTo>
                  <a:lnTo>
                    <a:pt x="183254" y="87373"/>
                  </a:lnTo>
                  <a:lnTo>
                    <a:pt x="283200" y="87754"/>
                  </a:lnTo>
                  <a:lnTo>
                    <a:pt x="222369" y="171571"/>
                  </a:lnTo>
                  <a:lnTo>
                    <a:pt x="253229" y="272278"/>
                  </a:lnTo>
                  <a:lnTo>
                    <a:pt x="158999" y="236720"/>
                  </a:lnTo>
                  <a:lnTo>
                    <a:pt x="78103" y="298566"/>
                  </a:lnTo>
                  <a:lnTo>
                    <a:pt x="80769" y="192780"/>
                  </a:lnTo>
                  <a:lnTo>
                    <a:pt x="0" y="130170"/>
                  </a:lnTo>
                  <a:close/>
                </a:path>
              </a:pathLst>
            </a:custGeom>
            <a:solidFill>
              <a:srgbClr val="FFFFFF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45" name="Forma libre 344">
              <a:extLst>
                <a:ext uri="{FF2B5EF4-FFF2-40B4-BE49-F238E27FC236}">
                  <a16:creationId xmlns:a16="http://schemas.microsoft.com/office/drawing/2014/main" id="{22A1AC7E-E1C4-11A3-C24E-0366C728EC66}"/>
                </a:ext>
              </a:extLst>
            </p:cNvPr>
            <p:cNvSpPr/>
            <p:nvPr/>
          </p:nvSpPr>
          <p:spPr>
            <a:xfrm>
              <a:off x="9492276" y="8977816"/>
              <a:ext cx="283199" cy="298566"/>
            </a:xfrm>
            <a:custGeom>
              <a:avLst/>
              <a:gdLst>
                <a:gd name="connsiteX0" fmla="*/ 0 w 283199"/>
                <a:gd name="connsiteY0" fmla="*/ 130297 h 298566"/>
                <a:gd name="connsiteX1" fmla="*/ 95881 w 283199"/>
                <a:gd name="connsiteY1" fmla="*/ 100580 h 298566"/>
                <a:gd name="connsiteX2" fmla="*/ 126741 w 283199"/>
                <a:gd name="connsiteY2" fmla="*/ 0 h 298566"/>
                <a:gd name="connsiteX3" fmla="*/ 183381 w 283199"/>
                <a:gd name="connsiteY3" fmla="*/ 87500 h 298566"/>
                <a:gd name="connsiteX4" fmla="*/ 283200 w 283199"/>
                <a:gd name="connsiteY4" fmla="*/ 87881 h 298566"/>
                <a:gd name="connsiteX5" fmla="*/ 222496 w 283199"/>
                <a:gd name="connsiteY5" fmla="*/ 171571 h 298566"/>
                <a:gd name="connsiteX6" fmla="*/ 253229 w 283199"/>
                <a:gd name="connsiteY6" fmla="*/ 272405 h 298566"/>
                <a:gd name="connsiteX7" fmla="*/ 159125 w 283199"/>
                <a:gd name="connsiteY7" fmla="*/ 236720 h 298566"/>
                <a:gd name="connsiteX8" fmla="*/ 78229 w 283199"/>
                <a:gd name="connsiteY8" fmla="*/ 298566 h 298566"/>
                <a:gd name="connsiteX9" fmla="*/ 80896 w 283199"/>
                <a:gd name="connsiteY9" fmla="*/ 192779 h 298566"/>
                <a:gd name="connsiteX10" fmla="*/ 0 w 283199"/>
                <a:gd name="connsiteY10" fmla="*/ 130297 h 298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83199" h="298566">
                  <a:moveTo>
                    <a:pt x="0" y="130297"/>
                  </a:moveTo>
                  <a:lnTo>
                    <a:pt x="95881" y="100580"/>
                  </a:lnTo>
                  <a:lnTo>
                    <a:pt x="126741" y="0"/>
                  </a:lnTo>
                  <a:lnTo>
                    <a:pt x="183381" y="87500"/>
                  </a:lnTo>
                  <a:lnTo>
                    <a:pt x="283200" y="87881"/>
                  </a:lnTo>
                  <a:lnTo>
                    <a:pt x="222496" y="171571"/>
                  </a:lnTo>
                  <a:lnTo>
                    <a:pt x="253229" y="272405"/>
                  </a:lnTo>
                  <a:lnTo>
                    <a:pt x="159125" y="236720"/>
                  </a:lnTo>
                  <a:lnTo>
                    <a:pt x="78229" y="298566"/>
                  </a:lnTo>
                  <a:lnTo>
                    <a:pt x="80896" y="192779"/>
                  </a:lnTo>
                  <a:lnTo>
                    <a:pt x="0" y="130297"/>
                  </a:lnTo>
                  <a:close/>
                </a:path>
              </a:pathLst>
            </a:custGeom>
            <a:solidFill>
              <a:srgbClr val="FFFFFF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46" name="Forma libre 345">
              <a:extLst>
                <a:ext uri="{FF2B5EF4-FFF2-40B4-BE49-F238E27FC236}">
                  <a16:creationId xmlns:a16="http://schemas.microsoft.com/office/drawing/2014/main" id="{A02EC853-A2B0-8165-147F-8842879B946C}"/>
                </a:ext>
              </a:extLst>
            </p:cNvPr>
            <p:cNvSpPr/>
            <p:nvPr/>
          </p:nvSpPr>
          <p:spPr>
            <a:xfrm>
              <a:off x="9239301" y="9230029"/>
              <a:ext cx="283199" cy="298566"/>
            </a:xfrm>
            <a:custGeom>
              <a:avLst/>
              <a:gdLst>
                <a:gd name="connsiteX0" fmla="*/ 0 w 283199"/>
                <a:gd name="connsiteY0" fmla="*/ 130170 h 298566"/>
                <a:gd name="connsiteX1" fmla="*/ 95754 w 283199"/>
                <a:gd name="connsiteY1" fmla="*/ 100580 h 298566"/>
                <a:gd name="connsiteX2" fmla="*/ 126741 w 283199"/>
                <a:gd name="connsiteY2" fmla="*/ 0 h 298566"/>
                <a:gd name="connsiteX3" fmla="*/ 183254 w 283199"/>
                <a:gd name="connsiteY3" fmla="*/ 87373 h 298566"/>
                <a:gd name="connsiteX4" fmla="*/ 283200 w 283199"/>
                <a:gd name="connsiteY4" fmla="*/ 87881 h 298566"/>
                <a:gd name="connsiteX5" fmla="*/ 222368 w 283199"/>
                <a:gd name="connsiteY5" fmla="*/ 171571 h 298566"/>
                <a:gd name="connsiteX6" fmla="*/ 253228 w 283199"/>
                <a:gd name="connsiteY6" fmla="*/ 272405 h 298566"/>
                <a:gd name="connsiteX7" fmla="*/ 158998 w 283199"/>
                <a:gd name="connsiteY7" fmla="*/ 236720 h 298566"/>
                <a:gd name="connsiteX8" fmla="*/ 78229 w 283199"/>
                <a:gd name="connsiteY8" fmla="*/ 298566 h 298566"/>
                <a:gd name="connsiteX9" fmla="*/ 80769 w 283199"/>
                <a:gd name="connsiteY9" fmla="*/ 192779 h 298566"/>
                <a:gd name="connsiteX10" fmla="*/ 0 w 283199"/>
                <a:gd name="connsiteY10" fmla="*/ 130170 h 298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83199" h="298566">
                  <a:moveTo>
                    <a:pt x="0" y="130170"/>
                  </a:moveTo>
                  <a:lnTo>
                    <a:pt x="95754" y="100580"/>
                  </a:lnTo>
                  <a:lnTo>
                    <a:pt x="126741" y="0"/>
                  </a:lnTo>
                  <a:lnTo>
                    <a:pt x="183254" y="87373"/>
                  </a:lnTo>
                  <a:lnTo>
                    <a:pt x="283200" y="87881"/>
                  </a:lnTo>
                  <a:lnTo>
                    <a:pt x="222368" y="171571"/>
                  </a:lnTo>
                  <a:lnTo>
                    <a:pt x="253228" y="272405"/>
                  </a:lnTo>
                  <a:lnTo>
                    <a:pt x="158998" y="236720"/>
                  </a:lnTo>
                  <a:lnTo>
                    <a:pt x="78229" y="298566"/>
                  </a:lnTo>
                  <a:lnTo>
                    <a:pt x="80769" y="192779"/>
                  </a:lnTo>
                  <a:lnTo>
                    <a:pt x="0" y="130170"/>
                  </a:lnTo>
                  <a:close/>
                </a:path>
              </a:pathLst>
            </a:custGeom>
            <a:solidFill>
              <a:srgbClr val="FFFFFF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47" name="Forma libre 346">
              <a:extLst>
                <a:ext uri="{FF2B5EF4-FFF2-40B4-BE49-F238E27FC236}">
                  <a16:creationId xmlns:a16="http://schemas.microsoft.com/office/drawing/2014/main" id="{8DE27705-14EA-EC9A-177B-5AC528FC180B}"/>
                </a:ext>
              </a:extLst>
            </p:cNvPr>
            <p:cNvSpPr/>
            <p:nvPr/>
          </p:nvSpPr>
          <p:spPr>
            <a:xfrm>
              <a:off x="9012233" y="9456335"/>
              <a:ext cx="283199" cy="298566"/>
            </a:xfrm>
            <a:custGeom>
              <a:avLst/>
              <a:gdLst>
                <a:gd name="connsiteX0" fmla="*/ 0 w 283199"/>
                <a:gd name="connsiteY0" fmla="*/ 130297 h 298566"/>
                <a:gd name="connsiteX1" fmla="*/ 95754 w 283199"/>
                <a:gd name="connsiteY1" fmla="*/ 100454 h 298566"/>
                <a:gd name="connsiteX2" fmla="*/ 126741 w 283199"/>
                <a:gd name="connsiteY2" fmla="*/ 0 h 298566"/>
                <a:gd name="connsiteX3" fmla="*/ 183254 w 283199"/>
                <a:gd name="connsiteY3" fmla="*/ 87373 h 298566"/>
                <a:gd name="connsiteX4" fmla="*/ 283200 w 283199"/>
                <a:gd name="connsiteY4" fmla="*/ 87754 h 298566"/>
                <a:gd name="connsiteX5" fmla="*/ 222368 w 283199"/>
                <a:gd name="connsiteY5" fmla="*/ 171571 h 298566"/>
                <a:gd name="connsiteX6" fmla="*/ 253229 w 283199"/>
                <a:gd name="connsiteY6" fmla="*/ 272405 h 298566"/>
                <a:gd name="connsiteX7" fmla="*/ 158998 w 283199"/>
                <a:gd name="connsiteY7" fmla="*/ 236720 h 298566"/>
                <a:gd name="connsiteX8" fmla="*/ 78229 w 283199"/>
                <a:gd name="connsiteY8" fmla="*/ 298566 h 298566"/>
                <a:gd name="connsiteX9" fmla="*/ 80769 w 283199"/>
                <a:gd name="connsiteY9" fmla="*/ 192779 h 298566"/>
                <a:gd name="connsiteX10" fmla="*/ 0 w 283199"/>
                <a:gd name="connsiteY10" fmla="*/ 130297 h 298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83199" h="298566">
                  <a:moveTo>
                    <a:pt x="0" y="130297"/>
                  </a:moveTo>
                  <a:lnTo>
                    <a:pt x="95754" y="100454"/>
                  </a:lnTo>
                  <a:lnTo>
                    <a:pt x="126741" y="0"/>
                  </a:lnTo>
                  <a:lnTo>
                    <a:pt x="183254" y="87373"/>
                  </a:lnTo>
                  <a:lnTo>
                    <a:pt x="283200" y="87754"/>
                  </a:lnTo>
                  <a:lnTo>
                    <a:pt x="222368" y="171571"/>
                  </a:lnTo>
                  <a:lnTo>
                    <a:pt x="253229" y="272405"/>
                  </a:lnTo>
                  <a:lnTo>
                    <a:pt x="158998" y="236720"/>
                  </a:lnTo>
                  <a:lnTo>
                    <a:pt x="78229" y="298566"/>
                  </a:lnTo>
                  <a:lnTo>
                    <a:pt x="80769" y="192779"/>
                  </a:lnTo>
                  <a:lnTo>
                    <a:pt x="0" y="130297"/>
                  </a:lnTo>
                  <a:close/>
                </a:path>
              </a:pathLst>
            </a:custGeom>
            <a:solidFill>
              <a:srgbClr val="FFFFFF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sp>
        <p:nvSpPr>
          <p:cNvPr id="348" name="Forma libre 347">
            <a:extLst>
              <a:ext uri="{FF2B5EF4-FFF2-40B4-BE49-F238E27FC236}">
                <a16:creationId xmlns:a16="http://schemas.microsoft.com/office/drawing/2014/main" id="{94F74BAD-9E20-16E2-A8EA-625F8706A0A8}"/>
              </a:ext>
            </a:extLst>
          </p:cNvPr>
          <p:cNvSpPr/>
          <p:nvPr/>
        </p:nvSpPr>
        <p:spPr>
          <a:xfrm>
            <a:off x="5029053" y="3357265"/>
            <a:ext cx="2135287" cy="431329"/>
          </a:xfrm>
          <a:custGeom>
            <a:avLst/>
            <a:gdLst>
              <a:gd name="connsiteX0" fmla="*/ 12441619 w 13839331"/>
              <a:gd name="connsiteY0" fmla="*/ 0 h 2795551"/>
              <a:gd name="connsiteX1" fmla="*/ 13839332 w 13839331"/>
              <a:gd name="connsiteY1" fmla="*/ 0 h 2795551"/>
              <a:gd name="connsiteX2" fmla="*/ 13839332 w 13839331"/>
              <a:gd name="connsiteY2" fmla="*/ 2795552 h 2795551"/>
              <a:gd name="connsiteX3" fmla="*/ 12441619 w 13839331"/>
              <a:gd name="connsiteY3" fmla="*/ 2795552 h 2795551"/>
              <a:gd name="connsiteX4" fmla="*/ 1397712 w 13839331"/>
              <a:gd name="connsiteY4" fmla="*/ 2795552 h 2795551"/>
              <a:gd name="connsiteX5" fmla="*/ 0 w 13839331"/>
              <a:gd name="connsiteY5" fmla="*/ 2795552 h 2795551"/>
              <a:gd name="connsiteX6" fmla="*/ 0 w 13839331"/>
              <a:gd name="connsiteY6" fmla="*/ 0 h 2795551"/>
              <a:gd name="connsiteX7" fmla="*/ 1397712 w 13839331"/>
              <a:gd name="connsiteY7" fmla="*/ 0 h 2795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839331" h="2795551">
                <a:moveTo>
                  <a:pt x="12441619" y="0"/>
                </a:moveTo>
                <a:cubicBezTo>
                  <a:pt x="13213554" y="0"/>
                  <a:pt x="13839332" y="0"/>
                  <a:pt x="13839332" y="0"/>
                </a:cubicBezTo>
                <a:lnTo>
                  <a:pt x="13839332" y="2795552"/>
                </a:lnTo>
                <a:cubicBezTo>
                  <a:pt x="13839332" y="2795552"/>
                  <a:pt x="13213555" y="2795552"/>
                  <a:pt x="12441619" y="2795552"/>
                </a:cubicBezTo>
                <a:lnTo>
                  <a:pt x="1397712" y="2795552"/>
                </a:lnTo>
                <a:cubicBezTo>
                  <a:pt x="625777" y="2795552"/>
                  <a:pt x="0" y="2795552"/>
                  <a:pt x="0" y="2795552"/>
                </a:cubicBezTo>
                <a:lnTo>
                  <a:pt x="0" y="0"/>
                </a:lnTo>
                <a:cubicBezTo>
                  <a:pt x="0" y="0"/>
                  <a:pt x="625777" y="0"/>
                  <a:pt x="1397712" y="0"/>
                </a:cubicBezTo>
                <a:close/>
              </a:path>
            </a:pathLst>
          </a:custGeom>
          <a:noFill/>
          <a:ln w="38092" cap="flat">
            <a:solidFill>
              <a:srgbClr val="67BFC3"/>
            </a:solidFill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49" name="CuadroTexto 348">
            <a:extLst>
              <a:ext uri="{FF2B5EF4-FFF2-40B4-BE49-F238E27FC236}">
                <a16:creationId xmlns:a16="http://schemas.microsoft.com/office/drawing/2014/main" id="{507596C8-DDDA-4049-1486-743CDB70CCE4}"/>
              </a:ext>
            </a:extLst>
          </p:cNvPr>
          <p:cNvSpPr txBox="1"/>
          <p:nvPr/>
        </p:nvSpPr>
        <p:spPr>
          <a:xfrm>
            <a:off x="6862627" y="3919543"/>
            <a:ext cx="328936" cy="4010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0546"/>
            <a:r>
              <a:rPr lang="es-MX" sz="2006" b="1" dirty="0">
                <a:ln/>
                <a:solidFill>
                  <a:srgbClr val="FACC64"/>
                </a:solidFill>
                <a:latin typeface="DMSans-Bold"/>
                <a:sym typeface="DMSans-Bold"/>
                <a:rtl val="0"/>
              </a:rPr>
              <a:t>B</a:t>
            </a:r>
          </a:p>
        </p:txBody>
      </p:sp>
      <p:sp>
        <p:nvSpPr>
          <p:cNvPr id="350" name="Forma libre 349">
            <a:extLst>
              <a:ext uri="{FF2B5EF4-FFF2-40B4-BE49-F238E27FC236}">
                <a16:creationId xmlns:a16="http://schemas.microsoft.com/office/drawing/2014/main" id="{2FC22633-2677-ED2C-01EC-74592AD8D4A2}"/>
              </a:ext>
            </a:extLst>
          </p:cNvPr>
          <p:cNvSpPr/>
          <p:nvPr/>
        </p:nvSpPr>
        <p:spPr>
          <a:xfrm>
            <a:off x="5027818" y="3876142"/>
            <a:ext cx="2135287" cy="431329"/>
          </a:xfrm>
          <a:custGeom>
            <a:avLst/>
            <a:gdLst>
              <a:gd name="connsiteX0" fmla="*/ 12441619 w 13839331"/>
              <a:gd name="connsiteY0" fmla="*/ -1 h 2795551"/>
              <a:gd name="connsiteX1" fmla="*/ 13839332 w 13839331"/>
              <a:gd name="connsiteY1" fmla="*/ -1 h 2795551"/>
              <a:gd name="connsiteX2" fmla="*/ 13839332 w 13839331"/>
              <a:gd name="connsiteY2" fmla="*/ 2795549 h 2795551"/>
              <a:gd name="connsiteX3" fmla="*/ 12441619 w 13839331"/>
              <a:gd name="connsiteY3" fmla="*/ 2795549 h 2795551"/>
              <a:gd name="connsiteX4" fmla="*/ 1397712 w 13839331"/>
              <a:gd name="connsiteY4" fmla="*/ 2795549 h 2795551"/>
              <a:gd name="connsiteX5" fmla="*/ 0 w 13839331"/>
              <a:gd name="connsiteY5" fmla="*/ 2795549 h 2795551"/>
              <a:gd name="connsiteX6" fmla="*/ 0 w 13839331"/>
              <a:gd name="connsiteY6" fmla="*/ -2 h 2795551"/>
              <a:gd name="connsiteX7" fmla="*/ 1397712 w 13839331"/>
              <a:gd name="connsiteY7" fmla="*/ -2 h 2795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839331" h="2795551">
                <a:moveTo>
                  <a:pt x="12441619" y="-1"/>
                </a:moveTo>
                <a:cubicBezTo>
                  <a:pt x="13213554" y="-1"/>
                  <a:pt x="13839332" y="-1"/>
                  <a:pt x="13839332" y="-1"/>
                </a:cubicBezTo>
                <a:lnTo>
                  <a:pt x="13839332" y="2795549"/>
                </a:lnTo>
                <a:cubicBezTo>
                  <a:pt x="13839332" y="2795549"/>
                  <a:pt x="13213555" y="2795549"/>
                  <a:pt x="12441619" y="2795549"/>
                </a:cubicBezTo>
                <a:lnTo>
                  <a:pt x="1397712" y="2795549"/>
                </a:lnTo>
                <a:cubicBezTo>
                  <a:pt x="625777" y="2795549"/>
                  <a:pt x="0" y="2795549"/>
                  <a:pt x="0" y="2795549"/>
                </a:cubicBezTo>
                <a:lnTo>
                  <a:pt x="0" y="-2"/>
                </a:lnTo>
                <a:cubicBezTo>
                  <a:pt x="0" y="-2"/>
                  <a:pt x="625777" y="-2"/>
                  <a:pt x="1397712" y="-2"/>
                </a:cubicBezTo>
                <a:close/>
              </a:path>
            </a:pathLst>
          </a:custGeom>
          <a:noFill/>
          <a:ln w="38092" cap="flat">
            <a:solidFill>
              <a:srgbClr val="67BFC3"/>
            </a:solidFill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51" name="CuadroTexto 350">
            <a:extLst>
              <a:ext uri="{FF2B5EF4-FFF2-40B4-BE49-F238E27FC236}">
                <a16:creationId xmlns:a16="http://schemas.microsoft.com/office/drawing/2014/main" id="{3C89B7F8-4B3A-C723-5FBE-14F20A3F5B58}"/>
              </a:ext>
            </a:extLst>
          </p:cNvPr>
          <p:cNvSpPr txBox="1"/>
          <p:nvPr/>
        </p:nvSpPr>
        <p:spPr>
          <a:xfrm>
            <a:off x="5112269" y="4440829"/>
            <a:ext cx="320922" cy="4010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0546"/>
            <a:r>
              <a:rPr lang="es-MX" sz="2006" b="1">
                <a:ln/>
                <a:solidFill>
                  <a:srgbClr val="FACC64"/>
                </a:solidFill>
                <a:latin typeface="DMSans-Bold"/>
                <a:sym typeface="DMSans-Bold"/>
                <a:rtl val="0"/>
              </a:rPr>
              <a:t>C</a:t>
            </a:r>
          </a:p>
        </p:txBody>
      </p:sp>
      <p:sp>
        <p:nvSpPr>
          <p:cNvPr id="352" name="Forma libre 351">
            <a:extLst>
              <a:ext uri="{FF2B5EF4-FFF2-40B4-BE49-F238E27FC236}">
                <a16:creationId xmlns:a16="http://schemas.microsoft.com/office/drawing/2014/main" id="{CDE37E0C-7724-E828-89E7-E57453CAC18B}"/>
              </a:ext>
            </a:extLst>
          </p:cNvPr>
          <p:cNvSpPr/>
          <p:nvPr/>
        </p:nvSpPr>
        <p:spPr>
          <a:xfrm>
            <a:off x="5024566" y="4397428"/>
            <a:ext cx="2135287" cy="431329"/>
          </a:xfrm>
          <a:custGeom>
            <a:avLst/>
            <a:gdLst>
              <a:gd name="connsiteX0" fmla="*/ 12441619 w 13839331"/>
              <a:gd name="connsiteY0" fmla="*/ 0 h 2795551"/>
              <a:gd name="connsiteX1" fmla="*/ 13839331 w 13839331"/>
              <a:gd name="connsiteY1" fmla="*/ 0 h 2795551"/>
              <a:gd name="connsiteX2" fmla="*/ 13839331 w 13839331"/>
              <a:gd name="connsiteY2" fmla="*/ 2795550 h 2795551"/>
              <a:gd name="connsiteX3" fmla="*/ 12441619 w 13839331"/>
              <a:gd name="connsiteY3" fmla="*/ 2795550 h 2795551"/>
              <a:gd name="connsiteX4" fmla="*/ 1397712 w 13839331"/>
              <a:gd name="connsiteY4" fmla="*/ 2795550 h 2795551"/>
              <a:gd name="connsiteX5" fmla="*/ 0 w 13839331"/>
              <a:gd name="connsiteY5" fmla="*/ 2795550 h 2795551"/>
              <a:gd name="connsiteX6" fmla="*/ 0 w 13839331"/>
              <a:gd name="connsiteY6" fmla="*/ 0 h 2795551"/>
              <a:gd name="connsiteX7" fmla="*/ 1397712 w 13839331"/>
              <a:gd name="connsiteY7" fmla="*/ 0 h 2795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839331" h="2795551">
                <a:moveTo>
                  <a:pt x="12441619" y="0"/>
                </a:moveTo>
                <a:cubicBezTo>
                  <a:pt x="13213553" y="0"/>
                  <a:pt x="13839331" y="0"/>
                  <a:pt x="13839331" y="0"/>
                </a:cubicBezTo>
                <a:lnTo>
                  <a:pt x="13839331" y="2795550"/>
                </a:lnTo>
                <a:cubicBezTo>
                  <a:pt x="13839331" y="2795550"/>
                  <a:pt x="13213555" y="2795550"/>
                  <a:pt x="12441619" y="2795550"/>
                </a:cubicBezTo>
                <a:lnTo>
                  <a:pt x="1397712" y="2795550"/>
                </a:lnTo>
                <a:cubicBezTo>
                  <a:pt x="625777" y="2795550"/>
                  <a:pt x="0" y="2795550"/>
                  <a:pt x="0" y="2795550"/>
                </a:cubicBezTo>
                <a:lnTo>
                  <a:pt x="0" y="0"/>
                </a:lnTo>
                <a:cubicBezTo>
                  <a:pt x="0" y="0"/>
                  <a:pt x="625777" y="0"/>
                  <a:pt x="1397712" y="0"/>
                </a:cubicBezTo>
                <a:close/>
              </a:path>
            </a:pathLst>
          </a:custGeom>
          <a:noFill/>
          <a:ln w="38092" cap="flat">
            <a:solidFill>
              <a:srgbClr val="67BFC3"/>
            </a:solidFill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53" name="CuadroTexto 352">
            <a:extLst>
              <a:ext uri="{FF2B5EF4-FFF2-40B4-BE49-F238E27FC236}">
                <a16:creationId xmlns:a16="http://schemas.microsoft.com/office/drawing/2014/main" id="{06435BF9-3795-3586-E23B-8931556DDB2A}"/>
              </a:ext>
            </a:extLst>
          </p:cNvPr>
          <p:cNvSpPr txBox="1"/>
          <p:nvPr/>
        </p:nvSpPr>
        <p:spPr>
          <a:xfrm>
            <a:off x="6852477" y="4959705"/>
            <a:ext cx="346570" cy="4010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0546"/>
            <a:r>
              <a:rPr lang="es-MX" sz="2006" b="1">
                <a:ln/>
                <a:solidFill>
                  <a:srgbClr val="FACC64"/>
                </a:solidFill>
                <a:latin typeface="DMSans-Bold"/>
                <a:sym typeface="DMSans-Bold"/>
                <a:rtl val="0"/>
              </a:rPr>
              <a:t>D</a:t>
            </a:r>
          </a:p>
        </p:txBody>
      </p:sp>
      <p:sp>
        <p:nvSpPr>
          <p:cNvPr id="354" name="Forma libre 353">
            <a:extLst>
              <a:ext uri="{FF2B5EF4-FFF2-40B4-BE49-F238E27FC236}">
                <a16:creationId xmlns:a16="http://schemas.microsoft.com/office/drawing/2014/main" id="{7142A3D4-FBBF-0B98-EDAD-7886A61245FF}"/>
              </a:ext>
            </a:extLst>
          </p:cNvPr>
          <p:cNvSpPr/>
          <p:nvPr/>
        </p:nvSpPr>
        <p:spPr>
          <a:xfrm>
            <a:off x="5023331" y="4916304"/>
            <a:ext cx="2135287" cy="431329"/>
          </a:xfrm>
          <a:custGeom>
            <a:avLst/>
            <a:gdLst>
              <a:gd name="connsiteX0" fmla="*/ 12441618 w 13839331"/>
              <a:gd name="connsiteY0" fmla="*/ 1 h 2795551"/>
              <a:gd name="connsiteX1" fmla="*/ 13839331 w 13839331"/>
              <a:gd name="connsiteY1" fmla="*/ 1 h 2795551"/>
              <a:gd name="connsiteX2" fmla="*/ 13839331 w 13839331"/>
              <a:gd name="connsiteY2" fmla="*/ 2795550 h 2795551"/>
              <a:gd name="connsiteX3" fmla="*/ 12441618 w 13839331"/>
              <a:gd name="connsiteY3" fmla="*/ 2795550 h 2795551"/>
              <a:gd name="connsiteX4" fmla="*/ 1397712 w 13839331"/>
              <a:gd name="connsiteY4" fmla="*/ 2795550 h 2795551"/>
              <a:gd name="connsiteX5" fmla="*/ -1 w 13839331"/>
              <a:gd name="connsiteY5" fmla="*/ 2795550 h 2795551"/>
              <a:gd name="connsiteX6" fmla="*/ -1 w 13839331"/>
              <a:gd name="connsiteY6" fmla="*/ 1 h 2795551"/>
              <a:gd name="connsiteX7" fmla="*/ 1397712 w 13839331"/>
              <a:gd name="connsiteY7" fmla="*/ 1 h 2795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839331" h="2795551">
                <a:moveTo>
                  <a:pt x="12441618" y="1"/>
                </a:moveTo>
                <a:cubicBezTo>
                  <a:pt x="13213553" y="1"/>
                  <a:pt x="13839331" y="1"/>
                  <a:pt x="13839331" y="1"/>
                </a:cubicBezTo>
                <a:lnTo>
                  <a:pt x="13839331" y="2795550"/>
                </a:lnTo>
                <a:cubicBezTo>
                  <a:pt x="13839331" y="2795550"/>
                  <a:pt x="13213555" y="2795550"/>
                  <a:pt x="12441618" y="2795550"/>
                </a:cubicBezTo>
                <a:lnTo>
                  <a:pt x="1397712" y="2795550"/>
                </a:lnTo>
                <a:cubicBezTo>
                  <a:pt x="625776" y="2795550"/>
                  <a:pt x="-1" y="2795550"/>
                  <a:pt x="-1" y="2795550"/>
                </a:cubicBezTo>
                <a:lnTo>
                  <a:pt x="-1" y="1"/>
                </a:lnTo>
                <a:cubicBezTo>
                  <a:pt x="-1" y="1"/>
                  <a:pt x="625777" y="1"/>
                  <a:pt x="1397712" y="1"/>
                </a:cubicBezTo>
                <a:close/>
              </a:path>
            </a:pathLst>
          </a:custGeom>
          <a:noFill/>
          <a:ln w="38092" cap="flat">
            <a:solidFill>
              <a:srgbClr val="67BFC3"/>
            </a:solidFill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55" name="CuadroTexto 354">
            <a:extLst>
              <a:ext uri="{FF2B5EF4-FFF2-40B4-BE49-F238E27FC236}">
                <a16:creationId xmlns:a16="http://schemas.microsoft.com/office/drawing/2014/main" id="{56B2C849-D63D-F6F1-7B1C-E93C53965469}"/>
              </a:ext>
            </a:extLst>
          </p:cNvPr>
          <p:cNvSpPr txBox="1"/>
          <p:nvPr/>
        </p:nvSpPr>
        <p:spPr>
          <a:xfrm>
            <a:off x="5132451" y="5463357"/>
            <a:ext cx="309700" cy="4010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0546"/>
            <a:r>
              <a:rPr lang="es-MX" sz="2006" b="1">
                <a:ln/>
                <a:solidFill>
                  <a:srgbClr val="FACC64"/>
                </a:solidFill>
                <a:latin typeface="DMSans-Bold"/>
                <a:sym typeface="DMSans-Bold"/>
                <a:rtl val="0"/>
              </a:rPr>
              <a:t>E</a:t>
            </a:r>
          </a:p>
        </p:txBody>
      </p:sp>
      <p:sp>
        <p:nvSpPr>
          <p:cNvPr id="356" name="Forma libre 355">
            <a:extLst>
              <a:ext uri="{FF2B5EF4-FFF2-40B4-BE49-F238E27FC236}">
                <a16:creationId xmlns:a16="http://schemas.microsoft.com/office/drawing/2014/main" id="{A622EEF6-4DC7-E645-711B-4E30CAB022AC}"/>
              </a:ext>
            </a:extLst>
          </p:cNvPr>
          <p:cNvSpPr/>
          <p:nvPr/>
        </p:nvSpPr>
        <p:spPr>
          <a:xfrm>
            <a:off x="5029660" y="5419956"/>
            <a:ext cx="2135287" cy="431329"/>
          </a:xfrm>
          <a:custGeom>
            <a:avLst/>
            <a:gdLst>
              <a:gd name="connsiteX0" fmla="*/ 12441618 w 13839331"/>
              <a:gd name="connsiteY0" fmla="*/ 1 h 2795551"/>
              <a:gd name="connsiteX1" fmla="*/ 13839331 w 13839331"/>
              <a:gd name="connsiteY1" fmla="*/ 1 h 2795551"/>
              <a:gd name="connsiteX2" fmla="*/ 13839331 w 13839331"/>
              <a:gd name="connsiteY2" fmla="*/ 2795551 h 2795551"/>
              <a:gd name="connsiteX3" fmla="*/ 12441618 w 13839331"/>
              <a:gd name="connsiteY3" fmla="*/ 2795551 h 2795551"/>
              <a:gd name="connsiteX4" fmla="*/ 1397711 w 13839331"/>
              <a:gd name="connsiteY4" fmla="*/ 2795551 h 2795551"/>
              <a:gd name="connsiteX5" fmla="*/ -1 w 13839331"/>
              <a:gd name="connsiteY5" fmla="*/ 2795551 h 2795551"/>
              <a:gd name="connsiteX6" fmla="*/ -1 w 13839331"/>
              <a:gd name="connsiteY6" fmla="*/ 1 h 2795551"/>
              <a:gd name="connsiteX7" fmla="*/ 1397711 w 13839331"/>
              <a:gd name="connsiteY7" fmla="*/ 1 h 2795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839331" h="2795551">
                <a:moveTo>
                  <a:pt x="12441618" y="1"/>
                </a:moveTo>
                <a:cubicBezTo>
                  <a:pt x="13213553" y="1"/>
                  <a:pt x="13839331" y="1"/>
                  <a:pt x="13839331" y="1"/>
                </a:cubicBezTo>
                <a:lnTo>
                  <a:pt x="13839331" y="2795551"/>
                </a:lnTo>
                <a:cubicBezTo>
                  <a:pt x="13839331" y="2795551"/>
                  <a:pt x="13213554" y="2795551"/>
                  <a:pt x="12441618" y="2795551"/>
                </a:cubicBezTo>
                <a:lnTo>
                  <a:pt x="1397711" y="2795551"/>
                </a:lnTo>
                <a:cubicBezTo>
                  <a:pt x="625776" y="2795551"/>
                  <a:pt x="-1" y="2795551"/>
                  <a:pt x="-1" y="2795551"/>
                </a:cubicBezTo>
                <a:lnTo>
                  <a:pt x="-1" y="1"/>
                </a:lnTo>
                <a:cubicBezTo>
                  <a:pt x="-1" y="1"/>
                  <a:pt x="625776" y="1"/>
                  <a:pt x="1397711" y="1"/>
                </a:cubicBezTo>
                <a:close/>
              </a:path>
            </a:pathLst>
          </a:custGeom>
          <a:noFill/>
          <a:ln w="38092" cap="flat">
            <a:solidFill>
              <a:srgbClr val="67BFC3"/>
            </a:solidFill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57" name="CuadroTexto 356">
            <a:extLst>
              <a:ext uri="{FF2B5EF4-FFF2-40B4-BE49-F238E27FC236}">
                <a16:creationId xmlns:a16="http://schemas.microsoft.com/office/drawing/2014/main" id="{61125F21-5F84-3AF9-68E2-E8411D66E66B}"/>
              </a:ext>
            </a:extLst>
          </p:cNvPr>
          <p:cNvSpPr txBox="1"/>
          <p:nvPr/>
        </p:nvSpPr>
        <p:spPr>
          <a:xfrm>
            <a:off x="6872757" y="5982233"/>
            <a:ext cx="303288" cy="4010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0546"/>
            <a:r>
              <a:rPr lang="es-MX" sz="2006" b="1">
                <a:ln/>
                <a:solidFill>
                  <a:srgbClr val="FACC64"/>
                </a:solidFill>
                <a:latin typeface="DMSans-Bold"/>
                <a:sym typeface="DMSans-Bold"/>
                <a:rtl val="0"/>
              </a:rPr>
              <a:t>F</a:t>
            </a:r>
          </a:p>
        </p:txBody>
      </p:sp>
      <p:sp>
        <p:nvSpPr>
          <p:cNvPr id="358" name="Forma libre 357">
            <a:extLst>
              <a:ext uri="{FF2B5EF4-FFF2-40B4-BE49-F238E27FC236}">
                <a16:creationId xmlns:a16="http://schemas.microsoft.com/office/drawing/2014/main" id="{696996FD-E6BB-8F62-75F4-8D47B2C37D00}"/>
              </a:ext>
            </a:extLst>
          </p:cNvPr>
          <p:cNvSpPr/>
          <p:nvPr/>
        </p:nvSpPr>
        <p:spPr>
          <a:xfrm>
            <a:off x="5028426" y="5938832"/>
            <a:ext cx="2135287" cy="431329"/>
          </a:xfrm>
          <a:custGeom>
            <a:avLst/>
            <a:gdLst>
              <a:gd name="connsiteX0" fmla="*/ 12441620 w 13839331"/>
              <a:gd name="connsiteY0" fmla="*/ -1 h 2795551"/>
              <a:gd name="connsiteX1" fmla="*/ 13839333 w 13839331"/>
              <a:gd name="connsiteY1" fmla="*/ -1 h 2795551"/>
              <a:gd name="connsiteX2" fmla="*/ 13839333 w 13839331"/>
              <a:gd name="connsiteY2" fmla="*/ 2795549 h 2795551"/>
              <a:gd name="connsiteX3" fmla="*/ 12441620 w 13839331"/>
              <a:gd name="connsiteY3" fmla="*/ 2795549 h 2795551"/>
              <a:gd name="connsiteX4" fmla="*/ 1397713 w 13839331"/>
              <a:gd name="connsiteY4" fmla="*/ 2795549 h 2795551"/>
              <a:gd name="connsiteX5" fmla="*/ 1 w 13839331"/>
              <a:gd name="connsiteY5" fmla="*/ 2795549 h 2795551"/>
              <a:gd name="connsiteX6" fmla="*/ 1 w 13839331"/>
              <a:gd name="connsiteY6" fmla="*/ -1 h 2795551"/>
              <a:gd name="connsiteX7" fmla="*/ 1397713 w 13839331"/>
              <a:gd name="connsiteY7" fmla="*/ -1 h 2795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839331" h="2795551">
                <a:moveTo>
                  <a:pt x="12441620" y="-1"/>
                </a:moveTo>
                <a:cubicBezTo>
                  <a:pt x="13213554" y="-1"/>
                  <a:pt x="13839333" y="-1"/>
                  <a:pt x="13839333" y="-1"/>
                </a:cubicBezTo>
                <a:lnTo>
                  <a:pt x="13839333" y="2795549"/>
                </a:lnTo>
                <a:cubicBezTo>
                  <a:pt x="13839333" y="2795549"/>
                  <a:pt x="13213556" y="2795549"/>
                  <a:pt x="12441620" y="2795549"/>
                </a:cubicBezTo>
                <a:lnTo>
                  <a:pt x="1397713" y="2795549"/>
                </a:lnTo>
                <a:cubicBezTo>
                  <a:pt x="625778" y="2795549"/>
                  <a:pt x="1" y="2795549"/>
                  <a:pt x="1" y="2795549"/>
                </a:cubicBezTo>
                <a:lnTo>
                  <a:pt x="1" y="-1"/>
                </a:lnTo>
                <a:cubicBezTo>
                  <a:pt x="1" y="-1"/>
                  <a:pt x="625778" y="-1"/>
                  <a:pt x="1397713" y="-1"/>
                </a:cubicBezTo>
                <a:close/>
              </a:path>
            </a:pathLst>
          </a:custGeom>
          <a:noFill/>
          <a:ln w="38092" cap="flat">
            <a:solidFill>
              <a:srgbClr val="67BFC3"/>
            </a:solidFill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59" name="Forma libre 358">
            <a:extLst>
              <a:ext uri="{FF2B5EF4-FFF2-40B4-BE49-F238E27FC236}">
                <a16:creationId xmlns:a16="http://schemas.microsoft.com/office/drawing/2014/main" id="{B5A4D7CE-31E6-B0B9-1CB7-9A0169BA0069}"/>
              </a:ext>
            </a:extLst>
          </p:cNvPr>
          <p:cNvSpPr/>
          <p:nvPr/>
        </p:nvSpPr>
        <p:spPr>
          <a:xfrm>
            <a:off x="5383474" y="3357265"/>
            <a:ext cx="1959" cy="430800"/>
          </a:xfrm>
          <a:custGeom>
            <a:avLst/>
            <a:gdLst>
              <a:gd name="connsiteX0" fmla="*/ 0 w 12699"/>
              <a:gd name="connsiteY0" fmla="*/ 0 h 2792122"/>
              <a:gd name="connsiteX1" fmla="*/ 0 w 12699"/>
              <a:gd name="connsiteY1" fmla="*/ 2792122 h 2792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699" h="2792122">
                <a:moveTo>
                  <a:pt x="0" y="0"/>
                </a:moveTo>
                <a:lnTo>
                  <a:pt x="0" y="2792122"/>
                </a:lnTo>
              </a:path>
            </a:pathLst>
          </a:custGeom>
          <a:ln w="38092" cap="flat">
            <a:solidFill>
              <a:srgbClr val="67BFC3"/>
            </a:solidFill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60" name="Forma libre 359">
            <a:extLst>
              <a:ext uri="{FF2B5EF4-FFF2-40B4-BE49-F238E27FC236}">
                <a16:creationId xmlns:a16="http://schemas.microsoft.com/office/drawing/2014/main" id="{D19FD1C4-B1DE-F8CC-07C9-74EBCF9CD58A}"/>
              </a:ext>
            </a:extLst>
          </p:cNvPr>
          <p:cNvSpPr/>
          <p:nvPr/>
        </p:nvSpPr>
        <p:spPr>
          <a:xfrm>
            <a:off x="6805588" y="3876141"/>
            <a:ext cx="1959" cy="430800"/>
          </a:xfrm>
          <a:custGeom>
            <a:avLst/>
            <a:gdLst>
              <a:gd name="connsiteX0" fmla="*/ 0 w 12699"/>
              <a:gd name="connsiteY0" fmla="*/ -1 h 2792122"/>
              <a:gd name="connsiteX1" fmla="*/ 0 w 12699"/>
              <a:gd name="connsiteY1" fmla="*/ 2792123 h 2792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699" h="2792122">
                <a:moveTo>
                  <a:pt x="0" y="-1"/>
                </a:moveTo>
                <a:lnTo>
                  <a:pt x="0" y="2792123"/>
                </a:lnTo>
              </a:path>
            </a:pathLst>
          </a:custGeom>
          <a:ln w="38092" cap="flat">
            <a:solidFill>
              <a:srgbClr val="67BFC3"/>
            </a:solidFill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61" name="Forma libre 360">
            <a:extLst>
              <a:ext uri="{FF2B5EF4-FFF2-40B4-BE49-F238E27FC236}">
                <a16:creationId xmlns:a16="http://schemas.microsoft.com/office/drawing/2014/main" id="{D59D2299-EEC1-5764-9406-2D463448C0C2}"/>
              </a:ext>
            </a:extLst>
          </p:cNvPr>
          <p:cNvSpPr/>
          <p:nvPr/>
        </p:nvSpPr>
        <p:spPr>
          <a:xfrm>
            <a:off x="5383474" y="4395567"/>
            <a:ext cx="1959" cy="430780"/>
          </a:xfrm>
          <a:custGeom>
            <a:avLst/>
            <a:gdLst>
              <a:gd name="connsiteX0" fmla="*/ 0 w 12699"/>
              <a:gd name="connsiteY0" fmla="*/ 0 h 2791995"/>
              <a:gd name="connsiteX1" fmla="*/ 0 w 12699"/>
              <a:gd name="connsiteY1" fmla="*/ 2791994 h 2791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699" h="2791995">
                <a:moveTo>
                  <a:pt x="0" y="0"/>
                </a:moveTo>
                <a:lnTo>
                  <a:pt x="0" y="2791994"/>
                </a:lnTo>
              </a:path>
            </a:pathLst>
          </a:custGeom>
          <a:ln w="38092" cap="flat">
            <a:solidFill>
              <a:srgbClr val="67BFC3"/>
            </a:solidFill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62" name="Forma libre 361">
            <a:extLst>
              <a:ext uri="{FF2B5EF4-FFF2-40B4-BE49-F238E27FC236}">
                <a16:creationId xmlns:a16="http://schemas.microsoft.com/office/drawing/2014/main" id="{8D5C8650-9BEB-E1E7-10C9-5BB04E98E38D}"/>
              </a:ext>
            </a:extLst>
          </p:cNvPr>
          <p:cNvSpPr/>
          <p:nvPr/>
        </p:nvSpPr>
        <p:spPr>
          <a:xfrm>
            <a:off x="6805588" y="4914443"/>
            <a:ext cx="1959" cy="430780"/>
          </a:xfrm>
          <a:custGeom>
            <a:avLst/>
            <a:gdLst>
              <a:gd name="connsiteX0" fmla="*/ 0 w 12699"/>
              <a:gd name="connsiteY0" fmla="*/ 1 h 2791995"/>
              <a:gd name="connsiteX1" fmla="*/ 0 w 12699"/>
              <a:gd name="connsiteY1" fmla="*/ 2791995 h 2791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699" h="2791995">
                <a:moveTo>
                  <a:pt x="0" y="1"/>
                </a:moveTo>
                <a:lnTo>
                  <a:pt x="0" y="2791995"/>
                </a:lnTo>
              </a:path>
            </a:pathLst>
          </a:custGeom>
          <a:ln w="38092" cap="flat">
            <a:solidFill>
              <a:srgbClr val="67BFC3"/>
            </a:solidFill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63" name="CuadroTexto 362">
            <a:extLst>
              <a:ext uri="{FF2B5EF4-FFF2-40B4-BE49-F238E27FC236}">
                <a16:creationId xmlns:a16="http://schemas.microsoft.com/office/drawing/2014/main" id="{52AAFB7C-85E1-924E-5860-8FC6A3879035}"/>
              </a:ext>
            </a:extLst>
          </p:cNvPr>
          <p:cNvSpPr txBox="1"/>
          <p:nvPr/>
        </p:nvSpPr>
        <p:spPr>
          <a:xfrm>
            <a:off x="5434889" y="5506229"/>
            <a:ext cx="1189749" cy="1777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0546"/>
            <a:r>
              <a:rPr lang="es-MX" sz="555" b="1" dirty="0">
                <a:ln/>
                <a:solidFill>
                  <a:srgbClr val="FFFFFF"/>
                </a:solidFill>
                <a:latin typeface="DMSans-Bold"/>
                <a:sym typeface="DMSans-Bold"/>
                <a:rtl val="0"/>
              </a:rPr>
              <a:t>CONSIDER BECOMING A REALTOR</a:t>
            </a:r>
          </a:p>
        </p:txBody>
      </p:sp>
      <p:sp>
        <p:nvSpPr>
          <p:cNvPr id="367" name="CuadroTexto 366">
            <a:extLst>
              <a:ext uri="{FF2B5EF4-FFF2-40B4-BE49-F238E27FC236}">
                <a16:creationId xmlns:a16="http://schemas.microsoft.com/office/drawing/2014/main" id="{6AF8679A-5589-57CD-7D1B-D9D86B6ADA0C}"/>
              </a:ext>
            </a:extLst>
          </p:cNvPr>
          <p:cNvSpPr txBox="1"/>
          <p:nvPr/>
        </p:nvSpPr>
        <p:spPr>
          <a:xfrm>
            <a:off x="5434889" y="5611987"/>
            <a:ext cx="1519968" cy="225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0546"/>
            <a:r>
              <a:rPr lang="es-MX" sz="432" dirty="0">
                <a:ln/>
                <a:solidFill>
                  <a:srgbClr val="67BFC3"/>
                </a:solidFill>
                <a:latin typeface="DMSans-Regular"/>
                <a:sym typeface="DMSans-Regular"/>
                <a:rtl val="0"/>
              </a:rPr>
              <a:t>Though membership is optional, being a Realtor can add to</a:t>
            </a:r>
          </a:p>
          <a:p>
            <a:pPr defTabSz="70546"/>
            <a:r>
              <a:rPr lang="es-MX" sz="432" dirty="0">
                <a:ln/>
                <a:solidFill>
                  <a:srgbClr val="67BFC3"/>
                </a:solidFill>
                <a:latin typeface="DMSans-Regular"/>
                <a:sym typeface="DMSans-Regular"/>
                <a:rtl val="0"/>
              </a:rPr>
              <a:t>your credibility as a real estate agent</a:t>
            </a:r>
          </a:p>
        </p:txBody>
      </p:sp>
      <p:sp>
        <p:nvSpPr>
          <p:cNvPr id="388" name="CuadroTexto 387">
            <a:extLst>
              <a:ext uri="{FF2B5EF4-FFF2-40B4-BE49-F238E27FC236}">
                <a16:creationId xmlns:a16="http://schemas.microsoft.com/office/drawing/2014/main" id="{2D4A2B6D-39F5-B42D-B00C-386A13A89D42}"/>
              </a:ext>
            </a:extLst>
          </p:cNvPr>
          <p:cNvSpPr txBox="1"/>
          <p:nvPr/>
        </p:nvSpPr>
        <p:spPr>
          <a:xfrm>
            <a:off x="5595347" y="5983154"/>
            <a:ext cx="1162498" cy="1777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0546"/>
            <a:r>
              <a:rPr lang="es-MX" sz="555" b="1" dirty="0">
                <a:ln/>
                <a:solidFill>
                  <a:srgbClr val="FFFFFF"/>
                </a:solidFill>
                <a:latin typeface="DMSans-Bold"/>
                <a:sym typeface="DMSans-Bold"/>
                <a:rtl val="0"/>
              </a:rPr>
              <a:t>JOIN A REAL ESTATE BROKERAGE</a:t>
            </a:r>
          </a:p>
        </p:txBody>
      </p:sp>
      <p:sp>
        <p:nvSpPr>
          <p:cNvPr id="394" name="CuadroTexto 393">
            <a:extLst>
              <a:ext uri="{FF2B5EF4-FFF2-40B4-BE49-F238E27FC236}">
                <a16:creationId xmlns:a16="http://schemas.microsoft.com/office/drawing/2014/main" id="{14D3EF02-2D3C-5923-145C-68A52BB13BFF}"/>
              </a:ext>
            </a:extLst>
          </p:cNvPr>
          <p:cNvSpPr txBox="1"/>
          <p:nvPr/>
        </p:nvSpPr>
        <p:spPr>
          <a:xfrm>
            <a:off x="5153593" y="6080773"/>
            <a:ext cx="1598515" cy="2918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70546"/>
            <a:r>
              <a:rPr lang="es-MX" sz="432" dirty="0">
                <a:ln/>
                <a:solidFill>
                  <a:srgbClr val="67BFC3"/>
                </a:solidFill>
                <a:latin typeface="DMSans-Regular"/>
                <a:sym typeface="DMSans-Regular"/>
                <a:rtl val="0"/>
              </a:rPr>
              <a:t>You work under the umbrella of a supervising broker who</a:t>
            </a:r>
          </a:p>
          <a:p>
            <a:pPr algn="r" defTabSz="70546"/>
            <a:r>
              <a:rPr lang="es-MX" sz="432" dirty="0">
                <a:ln/>
                <a:solidFill>
                  <a:srgbClr val="67BFC3"/>
                </a:solidFill>
                <a:latin typeface="DMSans-Regular"/>
                <a:sym typeface="DMSans-Regular"/>
                <a:rtl val="0"/>
              </a:rPr>
              <a:t>is licensed by the state to oversee real estate transactions and</a:t>
            </a:r>
          </a:p>
          <a:p>
            <a:pPr algn="r" defTabSz="70546"/>
            <a:r>
              <a:rPr lang="es-MX" sz="432" dirty="0">
                <a:ln/>
                <a:solidFill>
                  <a:srgbClr val="67BFC3"/>
                </a:solidFill>
                <a:latin typeface="DMSans-Regular"/>
                <a:sym typeface="DMSans-Regular"/>
                <a:rtl val="0"/>
              </a:rPr>
              <a:t>make sure you follow the required legal and ethical standards.</a:t>
            </a:r>
          </a:p>
        </p:txBody>
      </p:sp>
      <p:sp>
        <p:nvSpPr>
          <p:cNvPr id="446" name="Forma libre 445">
            <a:extLst>
              <a:ext uri="{FF2B5EF4-FFF2-40B4-BE49-F238E27FC236}">
                <a16:creationId xmlns:a16="http://schemas.microsoft.com/office/drawing/2014/main" id="{2F7C86D4-AD3B-AB43-8190-020BBDD811E2}"/>
              </a:ext>
            </a:extLst>
          </p:cNvPr>
          <p:cNvSpPr/>
          <p:nvPr/>
        </p:nvSpPr>
        <p:spPr>
          <a:xfrm>
            <a:off x="5383474" y="5420505"/>
            <a:ext cx="1959" cy="430780"/>
          </a:xfrm>
          <a:custGeom>
            <a:avLst/>
            <a:gdLst>
              <a:gd name="connsiteX0" fmla="*/ 0 w 12699"/>
              <a:gd name="connsiteY0" fmla="*/ 1 h 2791995"/>
              <a:gd name="connsiteX1" fmla="*/ 0 w 12699"/>
              <a:gd name="connsiteY1" fmla="*/ 2791995 h 2791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699" h="2791995">
                <a:moveTo>
                  <a:pt x="0" y="1"/>
                </a:moveTo>
                <a:lnTo>
                  <a:pt x="0" y="2791995"/>
                </a:lnTo>
              </a:path>
            </a:pathLst>
          </a:custGeom>
          <a:ln w="38092" cap="flat">
            <a:solidFill>
              <a:srgbClr val="67BFC3"/>
            </a:solidFill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47" name="Forma libre 446">
            <a:extLst>
              <a:ext uri="{FF2B5EF4-FFF2-40B4-BE49-F238E27FC236}">
                <a16:creationId xmlns:a16="http://schemas.microsoft.com/office/drawing/2014/main" id="{C188510B-268B-A133-E5F6-E77B1ABC6FED}"/>
              </a:ext>
            </a:extLst>
          </p:cNvPr>
          <p:cNvSpPr/>
          <p:nvPr/>
        </p:nvSpPr>
        <p:spPr>
          <a:xfrm>
            <a:off x="6805588" y="5939381"/>
            <a:ext cx="1959" cy="430780"/>
          </a:xfrm>
          <a:custGeom>
            <a:avLst/>
            <a:gdLst>
              <a:gd name="connsiteX0" fmla="*/ 0 w 12699"/>
              <a:gd name="connsiteY0" fmla="*/ -1 h 2791995"/>
              <a:gd name="connsiteX1" fmla="*/ 0 w 12699"/>
              <a:gd name="connsiteY1" fmla="*/ 2791996 h 2791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699" h="2791995">
                <a:moveTo>
                  <a:pt x="0" y="-1"/>
                </a:moveTo>
                <a:lnTo>
                  <a:pt x="0" y="2791996"/>
                </a:lnTo>
              </a:path>
            </a:pathLst>
          </a:custGeom>
          <a:ln w="38092" cap="flat">
            <a:solidFill>
              <a:srgbClr val="67BFC3"/>
            </a:solidFill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50" name="CuadroTexto 449">
            <a:extLst>
              <a:ext uri="{FF2B5EF4-FFF2-40B4-BE49-F238E27FC236}">
                <a16:creationId xmlns:a16="http://schemas.microsoft.com/office/drawing/2014/main" id="{006266E6-EEFF-8686-75CC-6672D1CD0E6A}"/>
              </a:ext>
            </a:extLst>
          </p:cNvPr>
          <p:cNvSpPr txBox="1"/>
          <p:nvPr/>
        </p:nvSpPr>
        <p:spPr>
          <a:xfrm>
            <a:off x="5904977" y="6587348"/>
            <a:ext cx="515910" cy="1588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0546"/>
            <a:r>
              <a:rPr lang="es-MX" sz="432" spc="-9" dirty="0">
                <a:ln/>
                <a:solidFill>
                  <a:srgbClr val="FACC64"/>
                </a:solidFill>
                <a:latin typeface="DMSans-Regular"/>
                <a:sym typeface="DMSans-Regular"/>
                <a:rtl val="0"/>
              </a:rPr>
              <a:t>/your.company</a:t>
            </a:r>
          </a:p>
        </p:txBody>
      </p:sp>
      <p:sp>
        <p:nvSpPr>
          <p:cNvPr id="451" name="CuadroTexto 450">
            <a:extLst>
              <a:ext uri="{FF2B5EF4-FFF2-40B4-BE49-F238E27FC236}">
                <a16:creationId xmlns:a16="http://schemas.microsoft.com/office/drawing/2014/main" id="{D342EABD-D48B-AC8F-F760-A8C165558487}"/>
              </a:ext>
            </a:extLst>
          </p:cNvPr>
          <p:cNvSpPr txBox="1"/>
          <p:nvPr/>
        </p:nvSpPr>
        <p:spPr>
          <a:xfrm>
            <a:off x="6512226" y="6587348"/>
            <a:ext cx="544765" cy="1588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0546"/>
            <a:r>
              <a:rPr lang="es-MX" sz="432" spc="-9" dirty="0">
                <a:ln/>
                <a:solidFill>
                  <a:srgbClr val="FACC64"/>
                </a:solidFill>
                <a:latin typeface="DMSans-Regular"/>
                <a:sym typeface="DMSans-Regular"/>
                <a:rtl val="0"/>
              </a:rPr>
              <a:t>@your.company</a:t>
            </a:r>
          </a:p>
        </p:txBody>
      </p:sp>
    </p:spTree>
    <p:extLst>
      <p:ext uri="{BB962C8B-B14F-4D97-AF65-F5344CB8AC3E}">
        <p14:creationId xmlns:p14="http://schemas.microsoft.com/office/powerpoint/2010/main" val="3420317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Freeform 169"/>
          <p:cNvSpPr>
            <a:spLocks noChangeArrowheads="1"/>
          </p:cNvSpPr>
          <p:nvPr/>
        </p:nvSpPr>
        <p:spPr bwMode="auto">
          <a:xfrm>
            <a:off x="9317477" y="2980594"/>
            <a:ext cx="2161230" cy="2951567"/>
          </a:xfrm>
          <a:custGeom>
            <a:avLst/>
            <a:gdLst>
              <a:gd name="T0" fmla="*/ 3365 w 3905"/>
              <a:gd name="T1" fmla="*/ 0 h 5336"/>
              <a:gd name="T2" fmla="*/ 3365 w 3905"/>
              <a:gd name="T3" fmla="*/ 0 h 5336"/>
              <a:gd name="T4" fmla="*/ 0 w 3905"/>
              <a:gd name="T5" fmla="*/ 0 h 5336"/>
              <a:gd name="T6" fmla="*/ 0 w 3905"/>
              <a:gd name="T7" fmla="*/ 613 h 5336"/>
              <a:gd name="T8" fmla="*/ 489 w 3905"/>
              <a:gd name="T9" fmla="*/ 1101 h 5336"/>
              <a:gd name="T10" fmla="*/ 0 w 3905"/>
              <a:gd name="T11" fmla="*/ 1590 h 5336"/>
              <a:gd name="T12" fmla="*/ 0 w 3905"/>
              <a:gd name="T13" fmla="*/ 5335 h 5336"/>
              <a:gd name="T14" fmla="*/ 3365 w 3905"/>
              <a:gd name="T15" fmla="*/ 5335 h 5336"/>
              <a:gd name="T16" fmla="*/ 3904 w 3905"/>
              <a:gd name="T17" fmla="*/ 4788 h 5336"/>
              <a:gd name="T18" fmla="*/ 3904 w 3905"/>
              <a:gd name="T19" fmla="*/ 547 h 5336"/>
              <a:gd name="T20" fmla="*/ 3365 w 3905"/>
              <a:gd name="T21" fmla="*/ 0 h 5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905" h="5336">
                <a:moveTo>
                  <a:pt x="3365" y="0"/>
                </a:moveTo>
                <a:lnTo>
                  <a:pt x="3365" y="0"/>
                </a:lnTo>
                <a:cubicBezTo>
                  <a:pt x="0" y="0"/>
                  <a:pt x="0" y="0"/>
                  <a:pt x="0" y="0"/>
                </a:cubicBezTo>
                <a:cubicBezTo>
                  <a:pt x="0" y="613"/>
                  <a:pt x="0" y="613"/>
                  <a:pt x="0" y="613"/>
                </a:cubicBezTo>
                <a:cubicBezTo>
                  <a:pt x="274" y="613"/>
                  <a:pt x="489" y="836"/>
                  <a:pt x="489" y="1101"/>
                </a:cubicBezTo>
                <a:cubicBezTo>
                  <a:pt x="489" y="1374"/>
                  <a:pt x="274" y="1590"/>
                  <a:pt x="0" y="1590"/>
                </a:cubicBezTo>
                <a:cubicBezTo>
                  <a:pt x="0" y="5335"/>
                  <a:pt x="0" y="5335"/>
                  <a:pt x="0" y="5335"/>
                </a:cubicBezTo>
                <a:cubicBezTo>
                  <a:pt x="3365" y="5335"/>
                  <a:pt x="3365" y="5335"/>
                  <a:pt x="3365" y="5335"/>
                </a:cubicBezTo>
                <a:cubicBezTo>
                  <a:pt x="3663" y="5335"/>
                  <a:pt x="3904" y="5095"/>
                  <a:pt x="3904" y="4788"/>
                </a:cubicBezTo>
                <a:cubicBezTo>
                  <a:pt x="3904" y="547"/>
                  <a:pt x="3904" y="547"/>
                  <a:pt x="3904" y="547"/>
                </a:cubicBezTo>
                <a:cubicBezTo>
                  <a:pt x="3904" y="240"/>
                  <a:pt x="3663" y="0"/>
                  <a:pt x="3365" y="0"/>
                </a:cubicBezTo>
              </a:path>
            </a:pathLst>
          </a:custGeom>
          <a:solidFill>
            <a:schemeClr val="accent5"/>
          </a:solidFill>
          <a:ln w="9525" cap="flat">
            <a:noFill/>
            <a:bevel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395" name="Freeform 170"/>
          <p:cNvSpPr>
            <a:spLocks noChangeArrowheads="1"/>
          </p:cNvSpPr>
          <p:nvPr/>
        </p:nvSpPr>
        <p:spPr bwMode="auto">
          <a:xfrm>
            <a:off x="708618" y="2980594"/>
            <a:ext cx="2429554" cy="2951567"/>
          </a:xfrm>
          <a:custGeom>
            <a:avLst/>
            <a:gdLst>
              <a:gd name="T0" fmla="*/ 3903 w 4393"/>
              <a:gd name="T1" fmla="*/ 3852 h 5336"/>
              <a:gd name="T2" fmla="*/ 3903 w 4393"/>
              <a:gd name="T3" fmla="*/ 3852 h 5336"/>
              <a:gd name="T4" fmla="*/ 3903 w 4393"/>
              <a:gd name="T5" fmla="*/ 0 h 5336"/>
              <a:gd name="T6" fmla="*/ 539 w 4393"/>
              <a:gd name="T7" fmla="*/ 0 h 5336"/>
              <a:gd name="T8" fmla="*/ 0 w 4393"/>
              <a:gd name="T9" fmla="*/ 547 h 5336"/>
              <a:gd name="T10" fmla="*/ 0 w 4393"/>
              <a:gd name="T11" fmla="*/ 4788 h 5336"/>
              <a:gd name="T12" fmla="*/ 539 w 4393"/>
              <a:gd name="T13" fmla="*/ 5335 h 5336"/>
              <a:gd name="T14" fmla="*/ 3903 w 4393"/>
              <a:gd name="T15" fmla="*/ 5335 h 5336"/>
              <a:gd name="T16" fmla="*/ 3903 w 4393"/>
              <a:gd name="T17" fmla="*/ 4829 h 5336"/>
              <a:gd name="T18" fmla="*/ 4392 w 4393"/>
              <a:gd name="T19" fmla="*/ 4341 h 5336"/>
              <a:gd name="T20" fmla="*/ 3903 w 4393"/>
              <a:gd name="T21" fmla="*/ 3852 h 5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393" h="5336">
                <a:moveTo>
                  <a:pt x="3903" y="3852"/>
                </a:moveTo>
                <a:lnTo>
                  <a:pt x="3903" y="3852"/>
                </a:lnTo>
                <a:cubicBezTo>
                  <a:pt x="3903" y="0"/>
                  <a:pt x="3903" y="0"/>
                  <a:pt x="3903" y="0"/>
                </a:cubicBezTo>
                <a:cubicBezTo>
                  <a:pt x="539" y="0"/>
                  <a:pt x="539" y="0"/>
                  <a:pt x="539" y="0"/>
                </a:cubicBezTo>
                <a:cubicBezTo>
                  <a:pt x="240" y="0"/>
                  <a:pt x="0" y="240"/>
                  <a:pt x="0" y="547"/>
                </a:cubicBezTo>
                <a:cubicBezTo>
                  <a:pt x="0" y="4788"/>
                  <a:pt x="0" y="4788"/>
                  <a:pt x="0" y="4788"/>
                </a:cubicBezTo>
                <a:cubicBezTo>
                  <a:pt x="0" y="5095"/>
                  <a:pt x="240" y="5335"/>
                  <a:pt x="539" y="5335"/>
                </a:cubicBezTo>
                <a:cubicBezTo>
                  <a:pt x="3903" y="5335"/>
                  <a:pt x="3903" y="5335"/>
                  <a:pt x="3903" y="5335"/>
                </a:cubicBezTo>
                <a:cubicBezTo>
                  <a:pt x="3903" y="4829"/>
                  <a:pt x="3903" y="4829"/>
                  <a:pt x="3903" y="4829"/>
                </a:cubicBezTo>
                <a:cubicBezTo>
                  <a:pt x="4177" y="4829"/>
                  <a:pt x="4392" y="4614"/>
                  <a:pt x="4392" y="4341"/>
                </a:cubicBezTo>
                <a:cubicBezTo>
                  <a:pt x="4392" y="4067"/>
                  <a:pt x="4177" y="3852"/>
                  <a:pt x="3903" y="3852"/>
                </a:cubicBezTo>
              </a:path>
            </a:pathLst>
          </a:custGeom>
          <a:solidFill>
            <a:schemeClr val="accent1"/>
          </a:solidFill>
          <a:ln w="9525" cap="flat">
            <a:noFill/>
            <a:bevel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396" name="Freeform 171"/>
          <p:cNvSpPr>
            <a:spLocks noChangeArrowheads="1"/>
          </p:cNvSpPr>
          <p:nvPr/>
        </p:nvSpPr>
        <p:spPr bwMode="auto">
          <a:xfrm>
            <a:off x="2860783" y="2980594"/>
            <a:ext cx="2434433" cy="2951567"/>
          </a:xfrm>
          <a:custGeom>
            <a:avLst/>
            <a:gdLst>
              <a:gd name="T0" fmla="*/ 3903 w 4401"/>
              <a:gd name="T1" fmla="*/ 613 h 5336"/>
              <a:gd name="T2" fmla="*/ 3903 w 4401"/>
              <a:gd name="T3" fmla="*/ 613 h 5336"/>
              <a:gd name="T4" fmla="*/ 3903 w 4401"/>
              <a:gd name="T5" fmla="*/ 0 h 5336"/>
              <a:gd name="T6" fmla="*/ 0 w 4401"/>
              <a:gd name="T7" fmla="*/ 0 h 5336"/>
              <a:gd name="T8" fmla="*/ 0 w 4401"/>
              <a:gd name="T9" fmla="*/ 3852 h 5336"/>
              <a:gd name="T10" fmla="*/ 489 w 4401"/>
              <a:gd name="T11" fmla="*/ 4341 h 5336"/>
              <a:gd name="T12" fmla="*/ 0 w 4401"/>
              <a:gd name="T13" fmla="*/ 4829 h 5336"/>
              <a:gd name="T14" fmla="*/ 0 w 4401"/>
              <a:gd name="T15" fmla="*/ 5335 h 5336"/>
              <a:gd name="T16" fmla="*/ 3903 w 4401"/>
              <a:gd name="T17" fmla="*/ 5335 h 5336"/>
              <a:gd name="T18" fmla="*/ 3903 w 4401"/>
              <a:gd name="T19" fmla="*/ 1590 h 5336"/>
              <a:gd name="T20" fmla="*/ 4400 w 4401"/>
              <a:gd name="T21" fmla="*/ 1101 h 5336"/>
              <a:gd name="T22" fmla="*/ 3903 w 4401"/>
              <a:gd name="T23" fmla="*/ 613 h 5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401" h="5336">
                <a:moveTo>
                  <a:pt x="3903" y="613"/>
                </a:moveTo>
                <a:lnTo>
                  <a:pt x="3903" y="613"/>
                </a:lnTo>
                <a:cubicBezTo>
                  <a:pt x="3903" y="0"/>
                  <a:pt x="3903" y="0"/>
                  <a:pt x="3903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3852"/>
                  <a:pt x="0" y="3852"/>
                  <a:pt x="0" y="3852"/>
                </a:cubicBezTo>
                <a:cubicBezTo>
                  <a:pt x="274" y="3852"/>
                  <a:pt x="489" y="4067"/>
                  <a:pt x="489" y="4341"/>
                </a:cubicBezTo>
                <a:cubicBezTo>
                  <a:pt x="489" y="4614"/>
                  <a:pt x="274" y="4829"/>
                  <a:pt x="0" y="4829"/>
                </a:cubicBezTo>
                <a:cubicBezTo>
                  <a:pt x="0" y="5335"/>
                  <a:pt x="0" y="5335"/>
                  <a:pt x="0" y="5335"/>
                </a:cubicBezTo>
                <a:cubicBezTo>
                  <a:pt x="3903" y="5335"/>
                  <a:pt x="3903" y="5335"/>
                  <a:pt x="3903" y="5335"/>
                </a:cubicBezTo>
                <a:cubicBezTo>
                  <a:pt x="3903" y="1590"/>
                  <a:pt x="3903" y="1590"/>
                  <a:pt x="3903" y="1590"/>
                </a:cubicBezTo>
                <a:cubicBezTo>
                  <a:pt x="4176" y="1590"/>
                  <a:pt x="4400" y="1374"/>
                  <a:pt x="4400" y="1101"/>
                </a:cubicBezTo>
                <a:cubicBezTo>
                  <a:pt x="4400" y="836"/>
                  <a:pt x="4176" y="613"/>
                  <a:pt x="3903" y="613"/>
                </a:cubicBezTo>
              </a:path>
            </a:pathLst>
          </a:custGeom>
          <a:solidFill>
            <a:schemeClr val="accent2"/>
          </a:solidFill>
          <a:ln w="9525" cap="flat">
            <a:noFill/>
            <a:bevel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397" name="Freeform 172"/>
          <p:cNvSpPr>
            <a:spLocks noChangeArrowheads="1"/>
          </p:cNvSpPr>
          <p:nvPr/>
        </p:nvSpPr>
        <p:spPr bwMode="auto">
          <a:xfrm>
            <a:off x="5015386" y="2980594"/>
            <a:ext cx="2434433" cy="2951567"/>
          </a:xfrm>
          <a:custGeom>
            <a:avLst/>
            <a:gdLst>
              <a:gd name="T0" fmla="*/ 3910 w 4400"/>
              <a:gd name="T1" fmla="*/ 3852 h 5336"/>
              <a:gd name="T2" fmla="*/ 3910 w 4400"/>
              <a:gd name="T3" fmla="*/ 3852 h 5336"/>
              <a:gd name="T4" fmla="*/ 3910 w 4400"/>
              <a:gd name="T5" fmla="*/ 3852 h 5336"/>
              <a:gd name="T6" fmla="*/ 3910 w 4400"/>
              <a:gd name="T7" fmla="*/ 0 h 5336"/>
              <a:gd name="T8" fmla="*/ 0 w 4400"/>
              <a:gd name="T9" fmla="*/ 0 h 5336"/>
              <a:gd name="T10" fmla="*/ 0 w 4400"/>
              <a:gd name="T11" fmla="*/ 613 h 5336"/>
              <a:gd name="T12" fmla="*/ 497 w 4400"/>
              <a:gd name="T13" fmla="*/ 1101 h 5336"/>
              <a:gd name="T14" fmla="*/ 0 w 4400"/>
              <a:gd name="T15" fmla="*/ 1590 h 5336"/>
              <a:gd name="T16" fmla="*/ 0 w 4400"/>
              <a:gd name="T17" fmla="*/ 5335 h 5336"/>
              <a:gd name="T18" fmla="*/ 3910 w 4400"/>
              <a:gd name="T19" fmla="*/ 5335 h 5336"/>
              <a:gd name="T20" fmla="*/ 3910 w 4400"/>
              <a:gd name="T21" fmla="*/ 4829 h 5336"/>
              <a:gd name="T22" fmla="*/ 3910 w 4400"/>
              <a:gd name="T23" fmla="*/ 4829 h 5336"/>
              <a:gd name="T24" fmla="*/ 4399 w 4400"/>
              <a:gd name="T25" fmla="*/ 4341 h 5336"/>
              <a:gd name="T26" fmla="*/ 3910 w 4400"/>
              <a:gd name="T27" fmla="*/ 3852 h 5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400" h="5336">
                <a:moveTo>
                  <a:pt x="3910" y="3852"/>
                </a:moveTo>
                <a:lnTo>
                  <a:pt x="3910" y="3852"/>
                </a:lnTo>
                <a:lnTo>
                  <a:pt x="3910" y="3852"/>
                </a:lnTo>
                <a:cubicBezTo>
                  <a:pt x="3910" y="0"/>
                  <a:pt x="3910" y="0"/>
                  <a:pt x="391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613"/>
                  <a:pt x="0" y="613"/>
                  <a:pt x="0" y="613"/>
                </a:cubicBezTo>
                <a:cubicBezTo>
                  <a:pt x="273" y="613"/>
                  <a:pt x="497" y="836"/>
                  <a:pt x="497" y="1101"/>
                </a:cubicBezTo>
                <a:cubicBezTo>
                  <a:pt x="497" y="1374"/>
                  <a:pt x="273" y="1590"/>
                  <a:pt x="0" y="1590"/>
                </a:cubicBezTo>
                <a:cubicBezTo>
                  <a:pt x="0" y="5335"/>
                  <a:pt x="0" y="5335"/>
                  <a:pt x="0" y="5335"/>
                </a:cubicBezTo>
                <a:cubicBezTo>
                  <a:pt x="3910" y="5335"/>
                  <a:pt x="3910" y="5335"/>
                  <a:pt x="3910" y="5335"/>
                </a:cubicBezTo>
                <a:cubicBezTo>
                  <a:pt x="3910" y="4829"/>
                  <a:pt x="3910" y="4829"/>
                  <a:pt x="3910" y="4829"/>
                </a:cubicBezTo>
                <a:lnTo>
                  <a:pt x="3910" y="4829"/>
                </a:lnTo>
                <a:cubicBezTo>
                  <a:pt x="4176" y="4829"/>
                  <a:pt x="4399" y="4614"/>
                  <a:pt x="4399" y="4341"/>
                </a:cubicBezTo>
                <a:cubicBezTo>
                  <a:pt x="4399" y="4067"/>
                  <a:pt x="4176" y="3852"/>
                  <a:pt x="3910" y="3852"/>
                </a:cubicBezTo>
              </a:path>
            </a:pathLst>
          </a:custGeom>
          <a:solidFill>
            <a:schemeClr val="accent3"/>
          </a:solidFill>
          <a:ln w="9525" cap="flat">
            <a:noFill/>
            <a:bevel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398" name="Freeform 173"/>
          <p:cNvSpPr>
            <a:spLocks noChangeArrowheads="1"/>
          </p:cNvSpPr>
          <p:nvPr/>
        </p:nvSpPr>
        <p:spPr bwMode="auto">
          <a:xfrm>
            <a:off x="7167652" y="2980594"/>
            <a:ext cx="2429554" cy="2951567"/>
          </a:xfrm>
          <a:custGeom>
            <a:avLst/>
            <a:gdLst>
              <a:gd name="T0" fmla="*/ 3903 w 4393"/>
              <a:gd name="T1" fmla="*/ 613 h 5336"/>
              <a:gd name="T2" fmla="*/ 3903 w 4393"/>
              <a:gd name="T3" fmla="*/ 613 h 5336"/>
              <a:gd name="T4" fmla="*/ 3903 w 4393"/>
              <a:gd name="T5" fmla="*/ 0 h 5336"/>
              <a:gd name="T6" fmla="*/ 0 w 4393"/>
              <a:gd name="T7" fmla="*/ 0 h 5336"/>
              <a:gd name="T8" fmla="*/ 0 w 4393"/>
              <a:gd name="T9" fmla="*/ 3852 h 5336"/>
              <a:gd name="T10" fmla="*/ 0 w 4393"/>
              <a:gd name="T11" fmla="*/ 3852 h 5336"/>
              <a:gd name="T12" fmla="*/ 489 w 4393"/>
              <a:gd name="T13" fmla="*/ 4341 h 5336"/>
              <a:gd name="T14" fmla="*/ 0 w 4393"/>
              <a:gd name="T15" fmla="*/ 4829 h 5336"/>
              <a:gd name="T16" fmla="*/ 0 w 4393"/>
              <a:gd name="T17" fmla="*/ 4829 h 5336"/>
              <a:gd name="T18" fmla="*/ 0 w 4393"/>
              <a:gd name="T19" fmla="*/ 5335 h 5336"/>
              <a:gd name="T20" fmla="*/ 3903 w 4393"/>
              <a:gd name="T21" fmla="*/ 5335 h 5336"/>
              <a:gd name="T22" fmla="*/ 3903 w 4393"/>
              <a:gd name="T23" fmla="*/ 1590 h 5336"/>
              <a:gd name="T24" fmla="*/ 4392 w 4393"/>
              <a:gd name="T25" fmla="*/ 1101 h 5336"/>
              <a:gd name="T26" fmla="*/ 3903 w 4393"/>
              <a:gd name="T27" fmla="*/ 613 h 5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393" h="5336">
                <a:moveTo>
                  <a:pt x="3903" y="613"/>
                </a:moveTo>
                <a:lnTo>
                  <a:pt x="3903" y="613"/>
                </a:lnTo>
                <a:cubicBezTo>
                  <a:pt x="3903" y="0"/>
                  <a:pt x="3903" y="0"/>
                  <a:pt x="3903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3852"/>
                  <a:pt x="0" y="3852"/>
                  <a:pt x="0" y="3852"/>
                </a:cubicBezTo>
                <a:lnTo>
                  <a:pt x="0" y="3852"/>
                </a:lnTo>
                <a:cubicBezTo>
                  <a:pt x="266" y="3852"/>
                  <a:pt x="489" y="4067"/>
                  <a:pt x="489" y="4341"/>
                </a:cubicBezTo>
                <a:cubicBezTo>
                  <a:pt x="489" y="4614"/>
                  <a:pt x="266" y="4829"/>
                  <a:pt x="0" y="4829"/>
                </a:cubicBezTo>
                <a:lnTo>
                  <a:pt x="0" y="4829"/>
                </a:lnTo>
                <a:cubicBezTo>
                  <a:pt x="0" y="5335"/>
                  <a:pt x="0" y="5335"/>
                  <a:pt x="0" y="5335"/>
                </a:cubicBezTo>
                <a:cubicBezTo>
                  <a:pt x="3903" y="5335"/>
                  <a:pt x="3903" y="5335"/>
                  <a:pt x="3903" y="5335"/>
                </a:cubicBezTo>
                <a:cubicBezTo>
                  <a:pt x="3903" y="1590"/>
                  <a:pt x="3903" y="1590"/>
                  <a:pt x="3903" y="1590"/>
                </a:cubicBezTo>
                <a:cubicBezTo>
                  <a:pt x="4177" y="1590"/>
                  <a:pt x="4392" y="1374"/>
                  <a:pt x="4392" y="1101"/>
                </a:cubicBezTo>
                <a:cubicBezTo>
                  <a:pt x="4392" y="836"/>
                  <a:pt x="4177" y="613"/>
                  <a:pt x="3903" y="613"/>
                </a:cubicBezTo>
              </a:path>
            </a:pathLst>
          </a:custGeom>
          <a:solidFill>
            <a:schemeClr val="accent4"/>
          </a:solidFill>
          <a:ln w="9525" cap="flat">
            <a:noFill/>
            <a:bevel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612" name="Freeform 365"/>
          <p:cNvSpPr>
            <a:spLocks noChangeArrowheads="1"/>
          </p:cNvSpPr>
          <p:nvPr/>
        </p:nvSpPr>
        <p:spPr bwMode="auto">
          <a:xfrm>
            <a:off x="1600351" y="3922961"/>
            <a:ext cx="431758" cy="436636"/>
          </a:xfrm>
          <a:custGeom>
            <a:avLst/>
            <a:gdLst>
              <a:gd name="T0" fmla="*/ 662 w 779"/>
              <a:gd name="T1" fmla="*/ 116 h 788"/>
              <a:gd name="T2" fmla="*/ 662 w 779"/>
              <a:gd name="T3" fmla="*/ 116 h 788"/>
              <a:gd name="T4" fmla="*/ 389 w 779"/>
              <a:gd name="T5" fmla="*/ 0 h 788"/>
              <a:gd name="T6" fmla="*/ 107 w 779"/>
              <a:gd name="T7" fmla="*/ 116 h 788"/>
              <a:gd name="T8" fmla="*/ 0 w 779"/>
              <a:gd name="T9" fmla="*/ 390 h 788"/>
              <a:gd name="T10" fmla="*/ 107 w 779"/>
              <a:gd name="T11" fmla="*/ 671 h 788"/>
              <a:gd name="T12" fmla="*/ 381 w 779"/>
              <a:gd name="T13" fmla="*/ 787 h 788"/>
              <a:gd name="T14" fmla="*/ 389 w 779"/>
              <a:gd name="T15" fmla="*/ 787 h 788"/>
              <a:gd name="T16" fmla="*/ 389 w 779"/>
              <a:gd name="T17" fmla="*/ 787 h 788"/>
              <a:gd name="T18" fmla="*/ 389 w 779"/>
              <a:gd name="T19" fmla="*/ 787 h 788"/>
              <a:gd name="T20" fmla="*/ 662 w 779"/>
              <a:gd name="T21" fmla="*/ 671 h 788"/>
              <a:gd name="T22" fmla="*/ 778 w 779"/>
              <a:gd name="T23" fmla="*/ 390 h 788"/>
              <a:gd name="T24" fmla="*/ 662 w 779"/>
              <a:gd name="T25" fmla="*/ 116 h 788"/>
              <a:gd name="T26" fmla="*/ 157 w 779"/>
              <a:gd name="T27" fmla="*/ 638 h 788"/>
              <a:gd name="T28" fmla="*/ 157 w 779"/>
              <a:gd name="T29" fmla="*/ 638 h 788"/>
              <a:gd name="T30" fmla="*/ 157 w 779"/>
              <a:gd name="T31" fmla="*/ 630 h 788"/>
              <a:gd name="T32" fmla="*/ 157 w 779"/>
              <a:gd name="T33" fmla="*/ 630 h 788"/>
              <a:gd name="T34" fmla="*/ 381 w 779"/>
              <a:gd name="T35" fmla="*/ 564 h 788"/>
              <a:gd name="T36" fmla="*/ 613 w 779"/>
              <a:gd name="T37" fmla="*/ 638 h 788"/>
              <a:gd name="T38" fmla="*/ 613 w 779"/>
              <a:gd name="T39" fmla="*/ 638 h 788"/>
              <a:gd name="T40" fmla="*/ 613 w 779"/>
              <a:gd name="T41" fmla="*/ 638 h 788"/>
              <a:gd name="T42" fmla="*/ 389 w 779"/>
              <a:gd name="T43" fmla="*/ 729 h 788"/>
              <a:gd name="T44" fmla="*/ 381 w 779"/>
              <a:gd name="T45" fmla="*/ 729 h 788"/>
              <a:gd name="T46" fmla="*/ 157 w 779"/>
              <a:gd name="T47" fmla="*/ 638 h 788"/>
              <a:gd name="T48" fmla="*/ 654 w 779"/>
              <a:gd name="T49" fmla="*/ 605 h 788"/>
              <a:gd name="T50" fmla="*/ 654 w 779"/>
              <a:gd name="T51" fmla="*/ 605 h 788"/>
              <a:gd name="T52" fmla="*/ 646 w 779"/>
              <a:gd name="T53" fmla="*/ 597 h 788"/>
              <a:gd name="T54" fmla="*/ 530 w 779"/>
              <a:gd name="T55" fmla="*/ 531 h 788"/>
              <a:gd name="T56" fmla="*/ 381 w 779"/>
              <a:gd name="T57" fmla="*/ 506 h 788"/>
              <a:gd name="T58" fmla="*/ 124 w 779"/>
              <a:gd name="T59" fmla="*/ 597 h 788"/>
              <a:gd name="T60" fmla="*/ 124 w 779"/>
              <a:gd name="T61" fmla="*/ 597 h 788"/>
              <a:gd name="T62" fmla="*/ 49 w 779"/>
              <a:gd name="T63" fmla="*/ 390 h 788"/>
              <a:gd name="T64" fmla="*/ 149 w 779"/>
              <a:gd name="T65" fmla="*/ 149 h 788"/>
              <a:gd name="T66" fmla="*/ 389 w 779"/>
              <a:gd name="T67" fmla="*/ 50 h 788"/>
              <a:gd name="T68" fmla="*/ 629 w 779"/>
              <a:gd name="T69" fmla="*/ 149 h 788"/>
              <a:gd name="T70" fmla="*/ 729 w 779"/>
              <a:gd name="T71" fmla="*/ 390 h 788"/>
              <a:gd name="T72" fmla="*/ 654 w 779"/>
              <a:gd name="T73" fmla="*/ 605 h 7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779" h="788">
                <a:moveTo>
                  <a:pt x="662" y="116"/>
                </a:moveTo>
                <a:lnTo>
                  <a:pt x="662" y="116"/>
                </a:lnTo>
                <a:cubicBezTo>
                  <a:pt x="588" y="42"/>
                  <a:pt x="489" y="0"/>
                  <a:pt x="389" y="0"/>
                </a:cubicBezTo>
                <a:cubicBezTo>
                  <a:pt x="281" y="0"/>
                  <a:pt x="182" y="42"/>
                  <a:pt x="107" y="116"/>
                </a:cubicBezTo>
                <a:cubicBezTo>
                  <a:pt x="41" y="191"/>
                  <a:pt x="0" y="290"/>
                  <a:pt x="0" y="390"/>
                </a:cubicBezTo>
                <a:cubicBezTo>
                  <a:pt x="0" y="498"/>
                  <a:pt x="41" y="597"/>
                  <a:pt x="107" y="671"/>
                </a:cubicBezTo>
                <a:cubicBezTo>
                  <a:pt x="182" y="738"/>
                  <a:pt x="281" y="779"/>
                  <a:pt x="381" y="787"/>
                </a:cubicBezTo>
                <a:lnTo>
                  <a:pt x="389" y="787"/>
                </a:lnTo>
                <a:lnTo>
                  <a:pt x="389" y="787"/>
                </a:lnTo>
                <a:lnTo>
                  <a:pt x="389" y="787"/>
                </a:lnTo>
                <a:cubicBezTo>
                  <a:pt x="489" y="787"/>
                  <a:pt x="588" y="746"/>
                  <a:pt x="662" y="671"/>
                </a:cubicBezTo>
                <a:cubicBezTo>
                  <a:pt x="737" y="597"/>
                  <a:pt x="778" y="498"/>
                  <a:pt x="778" y="390"/>
                </a:cubicBezTo>
                <a:cubicBezTo>
                  <a:pt x="778" y="290"/>
                  <a:pt x="737" y="191"/>
                  <a:pt x="662" y="116"/>
                </a:cubicBezTo>
                <a:close/>
                <a:moveTo>
                  <a:pt x="157" y="638"/>
                </a:moveTo>
                <a:lnTo>
                  <a:pt x="157" y="638"/>
                </a:lnTo>
                <a:cubicBezTo>
                  <a:pt x="157" y="638"/>
                  <a:pt x="157" y="638"/>
                  <a:pt x="157" y="630"/>
                </a:cubicBezTo>
                <a:lnTo>
                  <a:pt x="157" y="630"/>
                </a:lnTo>
                <a:cubicBezTo>
                  <a:pt x="215" y="588"/>
                  <a:pt x="298" y="564"/>
                  <a:pt x="381" y="564"/>
                </a:cubicBezTo>
                <a:cubicBezTo>
                  <a:pt x="472" y="564"/>
                  <a:pt x="563" y="588"/>
                  <a:pt x="613" y="638"/>
                </a:cubicBezTo>
                <a:lnTo>
                  <a:pt x="613" y="638"/>
                </a:lnTo>
                <a:lnTo>
                  <a:pt x="613" y="638"/>
                </a:lnTo>
                <a:cubicBezTo>
                  <a:pt x="555" y="696"/>
                  <a:pt x="472" y="729"/>
                  <a:pt x="389" y="729"/>
                </a:cubicBezTo>
                <a:lnTo>
                  <a:pt x="381" y="729"/>
                </a:lnTo>
                <a:cubicBezTo>
                  <a:pt x="298" y="729"/>
                  <a:pt x="223" y="696"/>
                  <a:pt x="157" y="638"/>
                </a:cubicBezTo>
                <a:close/>
                <a:moveTo>
                  <a:pt x="654" y="605"/>
                </a:moveTo>
                <a:lnTo>
                  <a:pt x="654" y="605"/>
                </a:lnTo>
                <a:lnTo>
                  <a:pt x="646" y="597"/>
                </a:lnTo>
                <a:cubicBezTo>
                  <a:pt x="613" y="572"/>
                  <a:pt x="579" y="547"/>
                  <a:pt x="530" y="531"/>
                </a:cubicBezTo>
                <a:cubicBezTo>
                  <a:pt x="489" y="514"/>
                  <a:pt x="439" y="506"/>
                  <a:pt x="381" y="506"/>
                </a:cubicBezTo>
                <a:cubicBezTo>
                  <a:pt x="281" y="506"/>
                  <a:pt x="190" y="539"/>
                  <a:pt x="124" y="597"/>
                </a:cubicBezTo>
                <a:lnTo>
                  <a:pt x="124" y="597"/>
                </a:lnTo>
                <a:cubicBezTo>
                  <a:pt x="74" y="539"/>
                  <a:pt x="49" y="473"/>
                  <a:pt x="49" y="390"/>
                </a:cubicBezTo>
                <a:cubicBezTo>
                  <a:pt x="49" y="299"/>
                  <a:pt x="82" y="216"/>
                  <a:pt x="149" y="149"/>
                </a:cubicBezTo>
                <a:cubicBezTo>
                  <a:pt x="215" y="91"/>
                  <a:pt x="298" y="50"/>
                  <a:pt x="389" y="50"/>
                </a:cubicBezTo>
                <a:cubicBezTo>
                  <a:pt x="480" y="50"/>
                  <a:pt x="563" y="91"/>
                  <a:pt x="629" y="149"/>
                </a:cubicBezTo>
                <a:cubicBezTo>
                  <a:pt x="696" y="216"/>
                  <a:pt x="729" y="299"/>
                  <a:pt x="729" y="390"/>
                </a:cubicBezTo>
                <a:cubicBezTo>
                  <a:pt x="729" y="473"/>
                  <a:pt x="704" y="547"/>
                  <a:pt x="654" y="60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613" name="Freeform 366"/>
          <p:cNvSpPr>
            <a:spLocks noChangeArrowheads="1"/>
          </p:cNvSpPr>
          <p:nvPr/>
        </p:nvSpPr>
        <p:spPr bwMode="auto">
          <a:xfrm>
            <a:off x="1700362" y="3969307"/>
            <a:ext cx="224417" cy="224417"/>
          </a:xfrm>
          <a:custGeom>
            <a:avLst/>
            <a:gdLst>
              <a:gd name="T0" fmla="*/ 199 w 407"/>
              <a:gd name="T1" fmla="*/ 0 h 407"/>
              <a:gd name="T2" fmla="*/ 199 w 407"/>
              <a:gd name="T3" fmla="*/ 0 h 407"/>
              <a:gd name="T4" fmla="*/ 0 w 407"/>
              <a:gd name="T5" fmla="*/ 199 h 407"/>
              <a:gd name="T6" fmla="*/ 199 w 407"/>
              <a:gd name="T7" fmla="*/ 406 h 407"/>
              <a:gd name="T8" fmla="*/ 406 w 407"/>
              <a:gd name="T9" fmla="*/ 199 h 407"/>
              <a:gd name="T10" fmla="*/ 199 w 407"/>
              <a:gd name="T11" fmla="*/ 0 h 407"/>
              <a:gd name="T12" fmla="*/ 199 w 407"/>
              <a:gd name="T13" fmla="*/ 356 h 407"/>
              <a:gd name="T14" fmla="*/ 199 w 407"/>
              <a:gd name="T15" fmla="*/ 356 h 407"/>
              <a:gd name="T16" fmla="*/ 50 w 407"/>
              <a:gd name="T17" fmla="*/ 199 h 407"/>
              <a:gd name="T18" fmla="*/ 199 w 407"/>
              <a:gd name="T19" fmla="*/ 50 h 407"/>
              <a:gd name="T20" fmla="*/ 356 w 407"/>
              <a:gd name="T21" fmla="*/ 199 h 407"/>
              <a:gd name="T22" fmla="*/ 199 w 407"/>
              <a:gd name="T23" fmla="*/ 356 h 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07" h="407">
                <a:moveTo>
                  <a:pt x="199" y="0"/>
                </a:moveTo>
                <a:lnTo>
                  <a:pt x="199" y="0"/>
                </a:lnTo>
                <a:cubicBezTo>
                  <a:pt x="91" y="0"/>
                  <a:pt x="0" y="91"/>
                  <a:pt x="0" y="199"/>
                </a:cubicBezTo>
                <a:cubicBezTo>
                  <a:pt x="0" y="315"/>
                  <a:pt x="91" y="406"/>
                  <a:pt x="199" y="406"/>
                </a:cubicBezTo>
                <a:cubicBezTo>
                  <a:pt x="315" y="406"/>
                  <a:pt x="406" y="315"/>
                  <a:pt x="406" y="199"/>
                </a:cubicBezTo>
                <a:cubicBezTo>
                  <a:pt x="406" y="91"/>
                  <a:pt x="315" y="0"/>
                  <a:pt x="199" y="0"/>
                </a:cubicBezTo>
                <a:close/>
                <a:moveTo>
                  <a:pt x="199" y="356"/>
                </a:moveTo>
                <a:lnTo>
                  <a:pt x="199" y="356"/>
                </a:lnTo>
                <a:cubicBezTo>
                  <a:pt x="116" y="356"/>
                  <a:pt x="50" y="282"/>
                  <a:pt x="50" y="199"/>
                </a:cubicBezTo>
                <a:cubicBezTo>
                  <a:pt x="50" y="116"/>
                  <a:pt x="116" y="50"/>
                  <a:pt x="199" y="50"/>
                </a:cubicBezTo>
                <a:cubicBezTo>
                  <a:pt x="282" y="50"/>
                  <a:pt x="356" y="116"/>
                  <a:pt x="356" y="199"/>
                </a:cubicBezTo>
                <a:cubicBezTo>
                  <a:pt x="356" y="282"/>
                  <a:pt x="282" y="356"/>
                  <a:pt x="199" y="35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614" name="Freeform 367"/>
          <p:cNvSpPr>
            <a:spLocks noChangeArrowheads="1"/>
          </p:cNvSpPr>
          <p:nvPr/>
        </p:nvSpPr>
        <p:spPr bwMode="auto">
          <a:xfrm>
            <a:off x="8301138" y="4166892"/>
            <a:ext cx="182949" cy="185388"/>
          </a:xfrm>
          <a:custGeom>
            <a:avLst/>
            <a:gdLst>
              <a:gd name="T0" fmla="*/ 232 w 332"/>
              <a:gd name="T1" fmla="*/ 332 h 333"/>
              <a:gd name="T2" fmla="*/ 232 w 332"/>
              <a:gd name="T3" fmla="*/ 332 h 333"/>
              <a:gd name="T4" fmla="*/ 215 w 332"/>
              <a:gd name="T5" fmla="*/ 324 h 333"/>
              <a:gd name="T6" fmla="*/ 24 w 332"/>
              <a:gd name="T7" fmla="*/ 133 h 333"/>
              <a:gd name="T8" fmla="*/ 24 w 332"/>
              <a:gd name="T9" fmla="*/ 25 h 333"/>
              <a:gd name="T10" fmla="*/ 83 w 332"/>
              <a:gd name="T11" fmla="*/ 0 h 333"/>
              <a:gd name="T12" fmla="*/ 141 w 332"/>
              <a:gd name="T13" fmla="*/ 25 h 333"/>
              <a:gd name="T14" fmla="*/ 331 w 332"/>
              <a:gd name="T15" fmla="*/ 216 h 333"/>
              <a:gd name="T16" fmla="*/ 331 w 332"/>
              <a:gd name="T17" fmla="*/ 232 h 333"/>
              <a:gd name="T18" fmla="*/ 331 w 332"/>
              <a:gd name="T19" fmla="*/ 249 h 333"/>
              <a:gd name="T20" fmla="*/ 248 w 332"/>
              <a:gd name="T21" fmla="*/ 324 h 333"/>
              <a:gd name="T22" fmla="*/ 232 w 332"/>
              <a:gd name="T23" fmla="*/ 332 h 333"/>
              <a:gd name="T24" fmla="*/ 83 w 332"/>
              <a:gd name="T25" fmla="*/ 50 h 333"/>
              <a:gd name="T26" fmla="*/ 83 w 332"/>
              <a:gd name="T27" fmla="*/ 50 h 333"/>
              <a:gd name="T28" fmla="*/ 83 w 332"/>
              <a:gd name="T29" fmla="*/ 50 h 333"/>
              <a:gd name="T30" fmla="*/ 66 w 332"/>
              <a:gd name="T31" fmla="*/ 59 h 333"/>
              <a:gd name="T32" fmla="*/ 66 w 332"/>
              <a:gd name="T33" fmla="*/ 100 h 333"/>
              <a:gd name="T34" fmla="*/ 232 w 332"/>
              <a:gd name="T35" fmla="*/ 266 h 333"/>
              <a:gd name="T36" fmla="*/ 273 w 332"/>
              <a:gd name="T37" fmla="*/ 232 h 333"/>
              <a:gd name="T38" fmla="*/ 99 w 332"/>
              <a:gd name="T39" fmla="*/ 59 h 333"/>
              <a:gd name="T40" fmla="*/ 83 w 332"/>
              <a:gd name="T41" fmla="*/ 50 h 3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32" h="333">
                <a:moveTo>
                  <a:pt x="232" y="332"/>
                </a:moveTo>
                <a:lnTo>
                  <a:pt x="232" y="332"/>
                </a:lnTo>
                <a:cubicBezTo>
                  <a:pt x="223" y="332"/>
                  <a:pt x="223" y="324"/>
                  <a:pt x="215" y="324"/>
                </a:cubicBezTo>
                <a:cubicBezTo>
                  <a:pt x="24" y="133"/>
                  <a:pt x="24" y="133"/>
                  <a:pt x="24" y="133"/>
                </a:cubicBezTo>
                <a:cubicBezTo>
                  <a:pt x="0" y="108"/>
                  <a:pt x="0" y="59"/>
                  <a:pt x="24" y="25"/>
                </a:cubicBezTo>
                <a:cubicBezTo>
                  <a:pt x="41" y="9"/>
                  <a:pt x="66" y="0"/>
                  <a:pt x="83" y="0"/>
                </a:cubicBezTo>
                <a:cubicBezTo>
                  <a:pt x="107" y="0"/>
                  <a:pt x="124" y="9"/>
                  <a:pt x="141" y="25"/>
                </a:cubicBezTo>
                <a:cubicBezTo>
                  <a:pt x="331" y="216"/>
                  <a:pt x="331" y="216"/>
                  <a:pt x="331" y="216"/>
                </a:cubicBezTo>
                <a:cubicBezTo>
                  <a:pt x="331" y="216"/>
                  <a:pt x="331" y="224"/>
                  <a:pt x="331" y="232"/>
                </a:cubicBezTo>
                <a:cubicBezTo>
                  <a:pt x="331" y="241"/>
                  <a:pt x="331" y="241"/>
                  <a:pt x="331" y="249"/>
                </a:cubicBezTo>
                <a:cubicBezTo>
                  <a:pt x="248" y="324"/>
                  <a:pt x="248" y="324"/>
                  <a:pt x="248" y="324"/>
                </a:cubicBezTo>
                <a:cubicBezTo>
                  <a:pt x="248" y="324"/>
                  <a:pt x="240" y="332"/>
                  <a:pt x="232" y="332"/>
                </a:cubicBezTo>
                <a:close/>
                <a:moveTo>
                  <a:pt x="83" y="50"/>
                </a:moveTo>
                <a:lnTo>
                  <a:pt x="83" y="50"/>
                </a:lnTo>
                <a:lnTo>
                  <a:pt x="83" y="50"/>
                </a:lnTo>
                <a:cubicBezTo>
                  <a:pt x="74" y="50"/>
                  <a:pt x="66" y="59"/>
                  <a:pt x="66" y="59"/>
                </a:cubicBezTo>
                <a:cubicBezTo>
                  <a:pt x="58" y="75"/>
                  <a:pt x="58" y="92"/>
                  <a:pt x="66" y="100"/>
                </a:cubicBezTo>
                <a:cubicBezTo>
                  <a:pt x="232" y="266"/>
                  <a:pt x="232" y="266"/>
                  <a:pt x="232" y="266"/>
                </a:cubicBezTo>
                <a:cubicBezTo>
                  <a:pt x="273" y="232"/>
                  <a:pt x="273" y="232"/>
                  <a:pt x="273" y="232"/>
                </a:cubicBezTo>
                <a:cubicBezTo>
                  <a:pt x="99" y="59"/>
                  <a:pt x="99" y="59"/>
                  <a:pt x="99" y="59"/>
                </a:cubicBezTo>
                <a:cubicBezTo>
                  <a:pt x="99" y="59"/>
                  <a:pt x="91" y="50"/>
                  <a:pt x="83" y="5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615" name="Freeform 368"/>
          <p:cNvSpPr>
            <a:spLocks noChangeArrowheads="1"/>
          </p:cNvSpPr>
          <p:nvPr/>
        </p:nvSpPr>
        <p:spPr bwMode="auto">
          <a:xfrm>
            <a:off x="8066964" y="3932718"/>
            <a:ext cx="280522" cy="280520"/>
          </a:xfrm>
          <a:custGeom>
            <a:avLst/>
            <a:gdLst>
              <a:gd name="T0" fmla="*/ 257 w 507"/>
              <a:gd name="T1" fmla="*/ 505 h 506"/>
              <a:gd name="T2" fmla="*/ 257 w 507"/>
              <a:gd name="T3" fmla="*/ 505 h 506"/>
              <a:gd name="T4" fmla="*/ 0 w 507"/>
              <a:gd name="T5" fmla="*/ 249 h 506"/>
              <a:gd name="T6" fmla="*/ 257 w 507"/>
              <a:gd name="T7" fmla="*/ 0 h 506"/>
              <a:gd name="T8" fmla="*/ 506 w 507"/>
              <a:gd name="T9" fmla="*/ 249 h 506"/>
              <a:gd name="T10" fmla="*/ 257 w 507"/>
              <a:gd name="T11" fmla="*/ 505 h 506"/>
              <a:gd name="T12" fmla="*/ 257 w 507"/>
              <a:gd name="T13" fmla="*/ 50 h 506"/>
              <a:gd name="T14" fmla="*/ 257 w 507"/>
              <a:gd name="T15" fmla="*/ 50 h 506"/>
              <a:gd name="T16" fmla="*/ 50 w 507"/>
              <a:gd name="T17" fmla="*/ 249 h 506"/>
              <a:gd name="T18" fmla="*/ 257 w 507"/>
              <a:gd name="T19" fmla="*/ 456 h 506"/>
              <a:gd name="T20" fmla="*/ 456 w 507"/>
              <a:gd name="T21" fmla="*/ 249 h 506"/>
              <a:gd name="T22" fmla="*/ 257 w 507"/>
              <a:gd name="T23" fmla="*/ 50 h 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07" h="506">
                <a:moveTo>
                  <a:pt x="257" y="505"/>
                </a:moveTo>
                <a:lnTo>
                  <a:pt x="257" y="505"/>
                </a:lnTo>
                <a:cubicBezTo>
                  <a:pt x="116" y="505"/>
                  <a:pt x="0" y="389"/>
                  <a:pt x="0" y="249"/>
                </a:cubicBezTo>
                <a:cubicBezTo>
                  <a:pt x="0" y="116"/>
                  <a:pt x="116" y="0"/>
                  <a:pt x="257" y="0"/>
                </a:cubicBezTo>
                <a:cubicBezTo>
                  <a:pt x="389" y="0"/>
                  <a:pt x="506" y="116"/>
                  <a:pt x="506" y="249"/>
                </a:cubicBezTo>
                <a:cubicBezTo>
                  <a:pt x="506" y="389"/>
                  <a:pt x="389" y="505"/>
                  <a:pt x="257" y="505"/>
                </a:cubicBezTo>
                <a:close/>
                <a:moveTo>
                  <a:pt x="257" y="50"/>
                </a:moveTo>
                <a:lnTo>
                  <a:pt x="257" y="50"/>
                </a:lnTo>
                <a:cubicBezTo>
                  <a:pt x="141" y="50"/>
                  <a:pt x="50" y="141"/>
                  <a:pt x="50" y="249"/>
                </a:cubicBezTo>
                <a:cubicBezTo>
                  <a:pt x="50" y="364"/>
                  <a:pt x="141" y="456"/>
                  <a:pt x="257" y="456"/>
                </a:cubicBezTo>
                <a:cubicBezTo>
                  <a:pt x="365" y="456"/>
                  <a:pt x="456" y="364"/>
                  <a:pt x="456" y="249"/>
                </a:cubicBezTo>
                <a:cubicBezTo>
                  <a:pt x="456" y="141"/>
                  <a:pt x="365" y="50"/>
                  <a:pt x="257" y="5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616" name="Freeform 369"/>
          <p:cNvSpPr>
            <a:spLocks noChangeArrowheads="1"/>
          </p:cNvSpPr>
          <p:nvPr/>
        </p:nvSpPr>
        <p:spPr bwMode="auto">
          <a:xfrm>
            <a:off x="3890863" y="3896128"/>
            <a:ext cx="363458" cy="490303"/>
          </a:xfrm>
          <a:custGeom>
            <a:avLst/>
            <a:gdLst>
              <a:gd name="T0" fmla="*/ 613 w 656"/>
              <a:gd name="T1" fmla="*/ 91 h 887"/>
              <a:gd name="T2" fmla="*/ 613 w 656"/>
              <a:gd name="T3" fmla="*/ 91 h 887"/>
              <a:gd name="T4" fmla="*/ 480 w 656"/>
              <a:gd name="T5" fmla="*/ 91 h 887"/>
              <a:gd name="T6" fmla="*/ 423 w 656"/>
              <a:gd name="T7" fmla="*/ 24 h 887"/>
              <a:gd name="T8" fmla="*/ 323 w 656"/>
              <a:gd name="T9" fmla="*/ 0 h 887"/>
              <a:gd name="T10" fmla="*/ 224 w 656"/>
              <a:gd name="T11" fmla="*/ 24 h 887"/>
              <a:gd name="T12" fmla="*/ 174 w 656"/>
              <a:gd name="T13" fmla="*/ 91 h 887"/>
              <a:gd name="T14" fmla="*/ 33 w 656"/>
              <a:gd name="T15" fmla="*/ 91 h 887"/>
              <a:gd name="T16" fmla="*/ 0 w 656"/>
              <a:gd name="T17" fmla="*/ 140 h 887"/>
              <a:gd name="T18" fmla="*/ 0 w 656"/>
              <a:gd name="T19" fmla="*/ 861 h 887"/>
              <a:gd name="T20" fmla="*/ 25 w 656"/>
              <a:gd name="T21" fmla="*/ 886 h 887"/>
              <a:gd name="T22" fmla="*/ 621 w 656"/>
              <a:gd name="T23" fmla="*/ 886 h 887"/>
              <a:gd name="T24" fmla="*/ 655 w 656"/>
              <a:gd name="T25" fmla="*/ 861 h 887"/>
              <a:gd name="T26" fmla="*/ 655 w 656"/>
              <a:gd name="T27" fmla="*/ 140 h 887"/>
              <a:gd name="T28" fmla="*/ 613 w 656"/>
              <a:gd name="T29" fmla="*/ 91 h 887"/>
              <a:gd name="T30" fmla="*/ 215 w 656"/>
              <a:gd name="T31" fmla="*/ 116 h 887"/>
              <a:gd name="T32" fmla="*/ 215 w 656"/>
              <a:gd name="T33" fmla="*/ 116 h 887"/>
              <a:gd name="T34" fmla="*/ 257 w 656"/>
              <a:gd name="T35" fmla="*/ 66 h 887"/>
              <a:gd name="T36" fmla="*/ 323 w 656"/>
              <a:gd name="T37" fmla="*/ 49 h 887"/>
              <a:gd name="T38" fmla="*/ 398 w 656"/>
              <a:gd name="T39" fmla="*/ 66 h 887"/>
              <a:gd name="T40" fmla="*/ 439 w 656"/>
              <a:gd name="T41" fmla="*/ 116 h 887"/>
              <a:gd name="T42" fmla="*/ 439 w 656"/>
              <a:gd name="T43" fmla="*/ 165 h 887"/>
              <a:gd name="T44" fmla="*/ 215 w 656"/>
              <a:gd name="T45" fmla="*/ 165 h 887"/>
              <a:gd name="T46" fmla="*/ 215 w 656"/>
              <a:gd name="T47" fmla="*/ 116 h 887"/>
              <a:gd name="T48" fmla="*/ 132 w 656"/>
              <a:gd name="T49" fmla="*/ 140 h 887"/>
              <a:gd name="T50" fmla="*/ 132 w 656"/>
              <a:gd name="T51" fmla="*/ 140 h 887"/>
              <a:gd name="T52" fmla="*/ 157 w 656"/>
              <a:gd name="T53" fmla="*/ 140 h 887"/>
              <a:gd name="T54" fmla="*/ 157 w 656"/>
              <a:gd name="T55" fmla="*/ 190 h 887"/>
              <a:gd name="T56" fmla="*/ 191 w 656"/>
              <a:gd name="T57" fmla="*/ 215 h 887"/>
              <a:gd name="T58" fmla="*/ 456 w 656"/>
              <a:gd name="T59" fmla="*/ 215 h 887"/>
              <a:gd name="T60" fmla="*/ 489 w 656"/>
              <a:gd name="T61" fmla="*/ 190 h 887"/>
              <a:gd name="T62" fmla="*/ 489 w 656"/>
              <a:gd name="T63" fmla="*/ 140 h 887"/>
              <a:gd name="T64" fmla="*/ 522 w 656"/>
              <a:gd name="T65" fmla="*/ 140 h 887"/>
              <a:gd name="T66" fmla="*/ 522 w 656"/>
              <a:gd name="T67" fmla="*/ 745 h 887"/>
              <a:gd name="T68" fmla="*/ 132 w 656"/>
              <a:gd name="T69" fmla="*/ 745 h 887"/>
              <a:gd name="T70" fmla="*/ 132 w 656"/>
              <a:gd name="T71" fmla="*/ 140 h 887"/>
              <a:gd name="T72" fmla="*/ 597 w 656"/>
              <a:gd name="T73" fmla="*/ 836 h 887"/>
              <a:gd name="T74" fmla="*/ 597 w 656"/>
              <a:gd name="T75" fmla="*/ 836 h 887"/>
              <a:gd name="T76" fmla="*/ 49 w 656"/>
              <a:gd name="T77" fmla="*/ 836 h 887"/>
              <a:gd name="T78" fmla="*/ 49 w 656"/>
              <a:gd name="T79" fmla="*/ 140 h 887"/>
              <a:gd name="T80" fmla="*/ 83 w 656"/>
              <a:gd name="T81" fmla="*/ 140 h 887"/>
              <a:gd name="T82" fmla="*/ 83 w 656"/>
              <a:gd name="T83" fmla="*/ 770 h 887"/>
              <a:gd name="T84" fmla="*/ 108 w 656"/>
              <a:gd name="T85" fmla="*/ 795 h 887"/>
              <a:gd name="T86" fmla="*/ 547 w 656"/>
              <a:gd name="T87" fmla="*/ 795 h 887"/>
              <a:gd name="T88" fmla="*/ 572 w 656"/>
              <a:gd name="T89" fmla="*/ 770 h 887"/>
              <a:gd name="T90" fmla="*/ 572 w 656"/>
              <a:gd name="T91" fmla="*/ 140 h 887"/>
              <a:gd name="T92" fmla="*/ 597 w 656"/>
              <a:gd name="T93" fmla="*/ 140 h 887"/>
              <a:gd name="T94" fmla="*/ 597 w 656"/>
              <a:gd name="T95" fmla="*/ 836 h 8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656" h="887">
                <a:moveTo>
                  <a:pt x="613" y="91"/>
                </a:moveTo>
                <a:lnTo>
                  <a:pt x="613" y="91"/>
                </a:lnTo>
                <a:cubicBezTo>
                  <a:pt x="480" y="91"/>
                  <a:pt x="480" y="91"/>
                  <a:pt x="480" y="91"/>
                </a:cubicBezTo>
                <a:cubicBezTo>
                  <a:pt x="464" y="66"/>
                  <a:pt x="447" y="41"/>
                  <a:pt x="423" y="24"/>
                </a:cubicBezTo>
                <a:cubicBezTo>
                  <a:pt x="398" y="8"/>
                  <a:pt x="365" y="0"/>
                  <a:pt x="323" y="0"/>
                </a:cubicBezTo>
                <a:cubicBezTo>
                  <a:pt x="290" y="0"/>
                  <a:pt x="257" y="8"/>
                  <a:pt x="224" y="24"/>
                </a:cubicBezTo>
                <a:cubicBezTo>
                  <a:pt x="199" y="41"/>
                  <a:pt x="182" y="66"/>
                  <a:pt x="174" y="91"/>
                </a:cubicBezTo>
                <a:cubicBezTo>
                  <a:pt x="33" y="91"/>
                  <a:pt x="33" y="91"/>
                  <a:pt x="33" y="91"/>
                </a:cubicBezTo>
                <a:cubicBezTo>
                  <a:pt x="16" y="91"/>
                  <a:pt x="0" y="107"/>
                  <a:pt x="0" y="140"/>
                </a:cubicBezTo>
                <a:cubicBezTo>
                  <a:pt x="0" y="861"/>
                  <a:pt x="0" y="861"/>
                  <a:pt x="0" y="861"/>
                </a:cubicBezTo>
                <a:cubicBezTo>
                  <a:pt x="0" y="878"/>
                  <a:pt x="8" y="886"/>
                  <a:pt x="25" y="886"/>
                </a:cubicBezTo>
                <a:cubicBezTo>
                  <a:pt x="621" y="886"/>
                  <a:pt x="621" y="886"/>
                  <a:pt x="621" y="886"/>
                </a:cubicBezTo>
                <a:cubicBezTo>
                  <a:pt x="638" y="886"/>
                  <a:pt x="655" y="878"/>
                  <a:pt x="655" y="861"/>
                </a:cubicBezTo>
                <a:cubicBezTo>
                  <a:pt x="655" y="140"/>
                  <a:pt x="655" y="140"/>
                  <a:pt x="655" y="140"/>
                </a:cubicBezTo>
                <a:cubicBezTo>
                  <a:pt x="655" y="107"/>
                  <a:pt x="638" y="91"/>
                  <a:pt x="613" y="91"/>
                </a:cubicBezTo>
                <a:close/>
                <a:moveTo>
                  <a:pt x="215" y="116"/>
                </a:moveTo>
                <a:lnTo>
                  <a:pt x="215" y="116"/>
                </a:lnTo>
                <a:cubicBezTo>
                  <a:pt x="224" y="99"/>
                  <a:pt x="240" y="83"/>
                  <a:pt x="257" y="66"/>
                </a:cubicBezTo>
                <a:cubicBezTo>
                  <a:pt x="273" y="58"/>
                  <a:pt x="298" y="49"/>
                  <a:pt x="323" y="49"/>
                </a:cubicBezTo>
                <a:cubicBezTo>
                  <a:pt x="348" y="49"/>
                  <a:pt x="373" y="58"/>
                  <a:pt x="398" y="66"/>
                </a:cubicBezTo>
                <a:cubicBezTo>
                  <a:pt x="414" y="83"/>
                  <a:pt x="431" y="99"/>
                  <a:pt x="439" y="116"/>
                </a:cubicBezTo>
                <a:cubicBezTo>
                  <a:pt x="439" y="165"/>
                  <a:pt x="439" y="165"/>
                  <a:pt x="439" y="165"/>
                </a:cubicBezTo>
                <a:cubicBezTo>
                  <a:pt x="215" y="165"/>
                  <a:pt x="215" y="165"/>
                  <a:pt x="215" y="165"/>
                </a:cubicBezTo>
                <a:lnTo>
                  <a:pt x="215" y="116"/>
                </a:lnTo>
                <a:close/>
                <a:moveTo>
                  <a:pt x="132" y="140"/>
                </a:moveTo>
                <a:lnTo>
                  <a:pt x="132" y="140"/>
                </a:lnTo>
                <a:cubicBezTo>
                  <a:pt x="157" y="140"/>
                  <a:pt x="157" y="140"/>
                  <a:pt x="157" y="140"/>
                </a:cubicBezTo>
                <a:cubicBezTo>
                  <a:pt x="157" y="190"/>
                  <a:pt x="157" y="190"/>
                  <a:pt x="157" y="190"/>
                </a:cubicBezTo>
                <a:cubicBezTo>
                  <a:pt x="157" y="207"/>
                  <a:pt x="174" y="215"/>
                  <a:pt x="191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80" y="215"/>
                  <a:pt x="489" y="207"/>
                  <a:pt x="489" y="190"/>
                </a:cubicBezTo>
                <a:cubicBezTo>
                  <a:pt x="489" y="140"/>
                  <a:pt x="489" y="140"/>
                  <a:pt x="489" y="140"/>
                </a:cubicBezTo>
                <a:cubicBezTo>
                  <a:pt x="522" y="140"/>
                  <a:pt x="522" y="140"/>
                  <a:pt x="522" y="140"/>
                </a:cubicBezTo>
                <a:cubicBezTo>
                  <a:pt x="522" y="745"/>
                  <a:pt x="522" y="745"/>
                  <a:pt x="522" y="745"/>
                </a:cubicBezTo>
                <a:cubicBezTo>
                  <a:pt x="132" y="745"/>
                  <a:pt x="132" y="745"/>
                  <a:pt x="132" y="745"/>
                </a:cubicBezTo>
                <a:lnTo>
                  <a:pt x="132" y="140"/>
                </a:lnTo>
                <a:close/>
                <a:moveTo>
                  <a:pt x="597" y="836"/>
                </a:moveTo>
                <a:lnTo>
                  <a:pt x="597" y="836"/>
                </a:lnTo>
                <a:cubicBezTo>
                  <a:pt x="49" y="836"/>
                  <a:pt x="49" y="836"/>
                  <a:pt x="49" y="836"/>
                </a:cubicBezTo>
                <a:cubicBezTo>
                  <a:pt x="49" y="140"/>
                  <a:pt x="49" y="140"/>
                  <a:pt x="49" y="140"/>
                </a:cubicBezTo>
                <a:cubicBezTo>
                  <a:pt x="83" y="140"/>
                  <a:pt x="83" y="140"/>
                  <a:pt x="83" y="140"/>
                </a:cubicBezTo>
                <a:cubicBezTo>
                  <a:pt x="83" y="770"/>
                  <a:pt x="83" y="770"/>
                  <a:pt x="83" y="770"/>
                </a:cubicBezTo>
                <a:cubicBezTo>
                  <a:pt x="83" y="787"/>
                  <a:pt x="91" y="795"/>
                  <a:pt x="108" y="795"/>
                </a:cubicBezTo>
                <a:cubicBezTo>
                  <a:pt x="547" y="795"/>
                  <a:pt x="547" y="795"/>
                  <a:pt x="547" y="795"/>
                </a:cubicBezTo>
                <a:cubicBezTo>
                  <a:pt x="555" y="795"/>
                  <a:pt x="572" y="787"/>
                  <a:pt x="572" y="770"/>
                </a:cubicBezTo>
                <a:cubicBezTo>
                  <a:pt x="572" y="140"/>
                  <a:pt x="572" y="140"/>
                  <a:pt x="572" y="140"/>
                </a:cubicBezTo>
                <a:cubicBezTo>
                  <a:pt x="597" y="140"/>
                  <a:pt x="597" y="140"/>
                  <a:pt x="597" y="140"/>
                </a:cubicBezTo>
                <a:lnTo>
                  <a:pt x="597" y="8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617" name="Freeform 370"/>
          <p:cNvSpPr>
            <a:spLocks noChangeArrowheads="1"/>
          </p:cNvSpPr>
          <p:nvPr/>
        </p:nvSpPr>
        <p:spPr bwMode="auto">
          <a:xfrm>
            <a:off x="4005512" y="4052244"/>
            <a:ext cx="134162" cy="29272"/>
          </a:xfrm>
          <a:custGeom>
            <a:avLst/>
            <a:gdLst>
              <a:gd name="T0" fmla="*/ 25 w 241"/>
              <a:gd name="T1" fmla="*/ 50 h 51"/>
              <a:gd name="T2" fmla="*/ 25 w 241"/>
              <a:gd name="T3" fmla="*/ 50 h 51"/>
              <a:gd name="T4" fmla="*/ 216 w 241"/>
              <a:gd name="T5" fmla="*/ 50 h 51"/>
              <a:gd name="T6" fmla="*/ 240 w 241"/>
              <a:gd name="T7" fmla="*/ 25 h 51"/>
              <a:gd name="T8" fmla="*/ 216 w 241"/>
              <a:gd name="T9" fmla="*/ 0 h 51"/>
              <a:gd name="T10" fmla="*/ 25 w 241"/>
              <a:gd name="T11" fmla="*/ 0 h 51"/>
              <a:gd name="T12" fmla="*/ 0 w 241"/>
              <a:gd name="T13" fmla="*/ 25 h 51"/>
              <a:gd name="T14" fmla="*/ 25 w 241"/>
              <a:gd name="T15" fmla="*/ 5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1" h="51">
                <a:moveTo>
                  <a:pt x="25" y="50"/>
                </a:moveTo>
                <a:lnTo>
                  <a:pt x="25" y="50"/>
                </a:lnTo>
                <a:cubicBezTo>
                  <a:pt x="216" y="50"/>
                  <a:pt x="216" y="50"/>
                  <a:pt x="216" y="50"/>
                </a:cubicBezTo>
                <a:cubicBezTo>
                  <a:pt x="224" y="50"/>
                  <a:pt x="240" y="42"/>
                  <a:pt x="240" y="25"/>
                </a:cubicBezTo>
                <a:cubicBezTo>
                  <a:pt x="240" y="9"/>
                  <a:pt x="224" y="0"/>
                  <a:pt x="216" y="0"/>
                </a:cubicBezTo>
                <a:cubicBezTo>
                  <a:pt x="25" y="0"/>
                  <a:pt x="25" y="0"/>
                  <a:pt x="25" y="0"/>
                </a:cubicBezTo>
                <a:cubicBezTo>
                  <a:pt x="8" y="0"/>
                  <a:pt x="0" y="9"/>
                  <a:pt x="0" y="25"/>
                </a:cubicBezTo>
                <a:cubicBezTo>
                  <a:pt x="0" y="42"/>
                  <a:pt x="8" y="50"/>
                  <a:pt x="25" y="5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618" name="Freeform 371"/>
          <p:cNvSpPr>
            <a:spLocks noChangeArrowheads="1"/>
          </p:cNvSpPr>
          <p:nvPr/>
        </p:nvSpPr>
        <p:spPr bwMode="auto">
          <a:xfrm>
            <a:off x="4005512" y="4130302"/>
            <a:ext cx="134162" cy="29272"/>
          </a:xfrm>
          <a:custGeom>
            <a:avLst/>
            <a:gdLst>
              <a:gd name="T0" fmla="*/ 25 w 241"/>
              <a:gd name="T1" fmla="*/ 50 h 51"/>
              <a:gd name="T2" fmla="*/ 25 w 241"/>
              <a:gd name="T3" fmla="*/ 50 h 51"/>
              <a:gd name="T4" fmla="*/ 216 w 241"/>
              <a:gd name="T5" fmla="*/ 50 h 51"/>
              <a:gd name="T6" fmla="*/ 240 w 241"/>
              <a:gd name="T7" fmla="*/ 25 h 51"/>
              <a:gd name="T8" fmla="*/ 216 w 241"/>
              <a:gd name="T9" fmla="*/ 0 h 51"/>
              <a:gd name="T10" fmla="*/ 25 w 241"/>
              <a:gd name="T11" fmla="*/ 0 h 51"/>
              <a:gd name="T12" fmla="*/ 0 w 241"/>
              <a:gd name="T13" fmla="*/ 25 h 51"/>
              <a:gd name="T14" fmla="*/ 25 w 241"/>
              <a:gd name="T15" fmla="*/ 5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1" h="51">
                <a:moveTo>
                  <a:pt x="25" y="50"/>
                </a:moveTo>
                <a:lnTo>
                  <a:pt x="25" y="50"/>
                </a:lnTo>
                <a:cubicBezTo>
                  <a:pt x="216" y="50"/>
                  <a:pt x="216" y="50"/>
                  <a:pt x="216" y="50"/>
                </a:cubicBezTo>
                <a:cubicBezTo>
                  <a:pt x="224" y="50"/>
                  <a:pt x="240" y="42"/>
                  <a:pt x="240" y="25"/>
                </a:cubicBezTo>
                <a:cubicBezTo>
                  <a:pt x="240" y="8"/>
                  <a:pt x="224" y="0"/>
                  <a:pt x="216" y="0"/>
                </a:cubicBezTo>
                <a:cubicBezTo>
                  <a:pt x="25" y="0"/>
                  <a:pt x="25" y="0"/>
                  <a:pt x="25" y="0"/>
                </a:cubicBezTo>
                <a:cubicBezTo>
                  <a:pt x="8" y="0"/>
                  <a:pt x="0" y="8"/>
                  <a:pt x="0" y="25"/>
                </a:cubicBezTo>
                <a:cubicBezTo>
                  <a:pt x="0" y="42"/>
                  <a:pt x="8" y="50"/>
                  <a:pt x="25" y="5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619" name="Freeform 372"/>
          <p:cNvSpPr>
            <a:spLocks noChangeArrowheads="1"/>
          </p:cNvSpPr>
          <p:nvPr/>
        </p:nvSpPr>
        <p:spPr bwMode="auto">
          <a:xfrm>
            <a:off x="4005512" y="4208360"/>
            <a:ext cx="134162" cy="29272"/>
          </a:xfrm>
          <a:custGeom>
            <a:avLst/>
            <a:gdLst>
              <a:gd name="T0" fmla="*/ 25 w 241"/>
              <a:gd name="T1" fmla="*/ 50 h 51"/>
              <a:gd name="T2" fmla="*/ 25 w 241"/>
              <a:gd name="T3" fmla="*/ 50 h 51"/>
              <a:gd name="T4" fmla="*/ 216 w 241"/>
              <a:gd name="T5" fmla="*/ 50 h 51"/>
              <a:gd name="T6" fmla="*/ 240 w 241"/>
              <a:gd name="T7" fmla="*/ 25 h 51"/>
              <a:gd name="T8" fmla="*/ 216 w 241"/>
              <a:gd name="T9" fmla="*/ 0 h 51"/>
              <a:gd name="T10" fmla="*/ 25 w 241"/>
              <a:gd name="T11" fmla="*/ 0 h 51"/>
              <a:gd name="T12" fmla="*/ 0 w 241"/>
              <a:gd name="T13" fmla="*/ 25 h 51"/>
              <a:gd name="T14" fmla="*/ 25 w 241"/>
              <a:gd name="T15" fmla="*/ 5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1" h="51">
                <a:moveTo>
                  <a:pt x="25" y="50"/>
                </a:moveTo>
                <a:lnTo>
                  <a:pt x="25" y="50"/>
                </a:lnTo>
                <a:cubicBezTo>
                  <a:pt x="216" y="50"/>
                  <a:pt x="216" y="50"/>
                  <a:pt x="216" y="50"/>
                </a:cubicBezTo>
                <a:cubicBezTo>
                  <a:pt x="224" y="50"/>
                  <a:pt x="240" y="41"/>
                  <a:pt x="240" y="25"/>
                </a:cubicBezTo>
                <a:cubicBezTo>
                  <a:pt x="240" y="8"/>
                  <a:pt x="224" y="0"/>
                  <a:pt x="216" y="0"/>
                </a:cubicBezTo>
                <a:cubicBezTo>
                  <a:pt x="25" y="0"/>
                  <a:pt x="25" y="0"/>
                  <a:pt x="25" y="0"/>
                </a:cubicBezTo>
                <a:cubicBezTo>
                  <a:pt x="8" y="0"/>
                  <a:pt x="0" y="8"/>
                  <a:pt x="0" y="25"/>
                </a:cubicBezTo>
                <a:cubicBezTo>
                  <a:pt x="0" y="41"/>
                  <a:pt x="8" y="50"/>
                  <a:pt x="25" y="5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620" name="Freeform 373"/>
          <p:cNvSpPr>
            <a:spLocks noChangeArrowheads="1"/>
          </p:cNvSpPr>
          <p:nvPr/>
        </p:nvSpPr>
        <p:spPr bwMode="auto">
          <a:xfrm>
            <a:off x="10247708" y="3918083"/>
            <a:ext cx="334187" cy="441515"/>
          </a:xfrm>
          <a:custGeom>
            <a:avLst/>
            <a:gdLst>
              <a:gd name="T0" fmla="*/ 571 w 605"/>
              <a:gd name="T1" fmla="*/ 373 h 796"/>
              <a:gd name="T2" fmla="*/ 571 w 605"/>
              <a:gd name="T3" fmla="*/ 373 h 796"/>
              <a:gd name="T4" fmla="*/ 555 w 605"/>
              <a:gd name="T5" fmla="*/ 373 h 796"/>
              <a:gd name="T6" fmla="*/ 555 w 605"/>
              <a:gd name="T7" fmla="*/ 257 h 796"/>
              <a:gd name="T8" fmla="*/ 306 w 605"/>
              <a:gd name="T9" fmla="*/ 0 h 796"/>
              <a:gd name="T10" fmla="*/ 49 w 605"/>
              <a:gd name="T11" fmla="*/ 257 h 796"/>
              <a:gd name="T12" fmla="*/ 49 w 605"/>
              <a:gd name="T13" fmla="*/ 373 h 796"/>
              <a:gd name="T14" fmla="*/ 33 w 605"/>
              <a:gd name="T15" fmla="*/ 373 h 796"/>
              <a:gd name="T16" fmla="*/ 0 w 605"/>
              <a:gd name="T17" fmla="*/ 414 h 796"/>
              <a:gd name="T18" fmla="*/ 0 w 605"/>
              <a:gd name="T19" fmla="*/ 762 h 796"/>
              <a:gd name="T20" fmla="*/ 33 w 605"/>
              <a:gd name="T21" fmla="*/ 795 h 796"/>
              <a:gd name="T22" fmla="*/ 571 w 605"/>
              <a:gd name="T23" fmla="*/ 795 h 796"/>
              <a:gd name="T24" fmla="*/ 604 w 605"/>
              <a:gd name="T25" fmla="*/ 762 h 796"/>
              <a:gd name="T26" fmla="*/ 604 w 605"/>
              <a:gd name="T27" fmla="*/ 414 h 796"/>
              <a:gd name="T28" fmla="*/ 571 w 605"/>
              <a:gd name="T29" fmla="*/ 373 h 796"/>
              <a:gd name="T30" fmla="*/ 99 w 605"/>
              <a:gd name="T31" fmla="*/ 257 h 796"/>
              <a:gd name="T32" fmla="*/ 99 w 605"/>
              <a:gd name="T33" fmla="*/ 257 h 796"/>
              <a:gd name="T34" fmla="*/ 306 w 605"/>
              <a:gd name="T35" fmla="*/ 50 h 796"/>
              <a:gd name="T36" fmla="*/ 505 w 605"/>
              <a:gd name="T37" fmla="*/ 257 h 796"/>
              <a:gd name="T38" fmla="*/ 505 w 605"/>
              <a:gd name="T39" fmla="*/ 373 h 796"/>
              <a:gd name="T40" fmla="*/ 99 w 605"/>
              <a:gd name="T41" fmla="*/ 373 h 796"/>
              <a:gd name="T42" fmla="*/ 99 w 605"/>
              <a:gd name="T43" fmla="*/ 257 h 796"/>
              <a:gd name="T44" fmla="*/ 555 w 605"/>
              <a:gd name="T45" fmla="*/ 746 h 796"/>
              <a:gd name="T46" fmla="*/ 555 w 605"/>
              <a:gd name="T47" fmla="*/ 746 h 796"/>
              <a:gd name="T48" fmla="*/ 49 w 605"/>
              <a:gd name="T49" fmla="*/ 746 h 796"/>
              <a:gd name="T50" fmla="*/ 49 w 605"/>
              <a:gd name="T51" fmla="*/ 423 h 796"/>
              <a:gd name="T52" fmla="*/ 555 w 605"/>
              <a:gd name="T53" fmla="*/ 423 h 796"/>
              <a:gd name="T54" fmla="*/ 555 w 605"/>
              <a:gd name="T55" fmla="*/ 746 h 7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605" h="796">
                <a:moveTo>
                  <a:pt x="571" y="373"/>
                </a:moveTo>
                <a:lnTo>
                  <a:pt x="571" y="373"/>
                </a:lnTo>
                <a:cubicBezTo>
                  <a:pt x="555" y="373"/>
                  <a:pt x="555" y="373"/>
                  <a:pt x="555" y="373"/>
                </a:cubicBezTo>
                <a:cubicBezTo>
                  <a:pt x="555" y="257"/>
                  <a:pt x="555" y="257"/>
                  <a:pt x="555" y="257"/>
                </a:cubicBezTo>
                <a:cubicBezTo>
                  <a:pt x="555" y="116"/>
                  <a:pt x="439" y="0"/>
                  <a:pt x="306" y="0"/>
                </a:cubicBezTo>
                <a:cubicBezTo>
                  <a:pt x="165" y="0"/>
                  <a:pt x="49" y="116"/>
                  <a:pt x="49" y="257"/>
                </a:cubicBezTo>
                <a:cubicBezTo>
                  <a:pt x="49" y="373"/>
                  <a:pt x="49" y="373"/>
                  <a:pt x="49" y="373"/>
                </a:cubicBezTo>
                <a:cubicBezTo>
                  <a:pt x="33" y="373"/>
                  <a:pt x="33" y="373"/>
                  <a:pt x="33" y="373"/>
                </a:cubicBezTo>
                <a:cubicBezTo>
                  <a:pt x="16" y="373"/>
                  <a:pt x="0" y="389"/>
                  <a:pt x="0" y="414"/>
                </a:cubicBezTo>
                <a:cubicBezTo>
                  <a:pt x="0" y="762"/>
                  <a:pt x="0" y="762"/>
                  <a:pt x="0" y="762"/>
                </a:cubicBezTo>
                <a:cubicBezTo>
                  <a:pt x="0" y="779"/>
                  <a:pt x="16" y="795"/>
                  <a:pt x="33" y="795"/>
                </a:cubicBezTo>
                <a:cubicBezTo>
                  <a:pt x="571" y="795"/>
                  <a:pt x="571" y="795"/>
                  <a:pt x="571" y="795"/>
                </a:cubicBezTo>
                <a:cubicBezTo>
                  <a:pt x="588" y="795"/>
                  <a:pt x="604" y="779"/>
                  <a:pt x="604" y="762"/>
                </a:cubicBezTo>
                <a:cubicBezTo>
                  <a:pt x="604" y="414"/>
                  <a:pt x="604" y="414"/>
                  <a:pt x="604" y="414"/>
                </a:cubicBezTo>
                <a:cubicBezTo>
                  <a:pt x="604" y="389"/>
                  <a:pt x="588" y="373"/>
                  <a:pt x="571" y="373"/>
                </a:cubicBezTo>
                <a:close/>
                <a:moveTo>
                  <a:pt x="99" y="257"/>
                </a:moveTo>
                <a:lnTo>
                  <a:pt x="99" y="257"/>
                </a:lnTo>
                <a:cubicBezTo>
                  <a:pt x="99" y="141"/>
                  <a:pt x="190" y="50"/>
                  <a:pt x="306" y="50"/>
                </a:cubicBezTo>
                <a:cubicBezTo>
                  <a:pt x="414" y="50"/>
                  <a:pt x="505" y="141"/>
                  <a:pt x="505" y="257"/>
                </a:cubicBezTo>
                <a:cubicBezTo>
                  <a:pt x="505" y="373"/>
                  <a:pt x="505" y="373"/>
                  <a:pt x="505" y="373"/>
                </a:cubicBezTo>
                <a:cubicBezTo>
                  <a:pt x="99" y="373"/>
                  <a:pt x="99" y="373"/>
                  <a:pt x="99" y="373"/>
                </a:cubicBezTo>
                <a:lnTo>
                  <a:pt x="99" y="257"/>
                </a:lnTo>
                <a:close/>
                <a:moveTo>
                  <a:pt x="555" y="746"/>
                </a:moveTo>
                <a:lnTo>
                  <a:pt x="555" y="746"/>
                </a:lnTo>
                <a:cubicBezTo>
                  <a:pt x="49" y="746"/>
                  <a:pt x="49" y="746"/>
                  <a:pt x="49" y="746"/>
                </a:cubicBezTo>
                <a:cubicBezTo>
                  <a:pt x="49" y="423"/>
                  <a:pt x="49" y="423"/>
                  <a:pt x="49" y="423"/>
                </a:cubicBezTo>
                <a:cubicBezTo>
                  <a:pt x="555" y="423"/>
                  <a:pt x="555" y="423"/>
                  <a:pt x="555" y="423"/>
                </a:cubicBezTo>
                <a:lnTo>
                  <a:pt x="555" y="74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621" name="Freeform 374"/>
          <p:cNvSpPr>
            <a:spLocks noChangeArrowheads="1"/>
          </p:cNvSpPr>
          <p:nvPr/>
        </p:nvSpPr>
        <p:spPr bwMode="auto">
          <a:xfrm>
            <a:off x="10486760" y="4203481"/>
            <a:ext cx="26833" cy="82937"/>
          </a:xfrm>
          <a:custGeom>
            <a:avLst/>
            <a:gdLst>
              <a:gd name="T0" fmla="*/ 24 w 50"/>
              <a:gd name="T1" fmla="*/ 149 h 150"/>
              <a:gd name="T2" fmla="*/ 24 w 50"/>
              <a:gd name="T3" fmla="*/ 149 h 150"/>
              <a:gd name="T4" fmla="*/ 49 w 50"/>
              <a:gd name="T5" fmla="*/ 116 h 150"/>
              <a:gd name="T6" fmla="*/ 49 w 50"/>
              <a:gd name="T7" fmla="*/ 25 h 150"/>
              <a:gd name="T8" fmla="*/ 24 w 50"/>
              <a:gd name="T9" fmla="*/ 0 h 150"/>
              <a:gd name="T10" fmla="*/ 0 w 50"/>
              <a:gd name="T11" fmla="*/ 25 h 150"/>
              <a:gd name="T12" fmla="*/ 0 w 50"/>
              <a:gd name="T13" fmla="*/ 116 h 150"/>
              <a:gd name="T14" fmla="*/ 24 w 50"/>
              <a:gd name="T15" fmla="*/ 149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0" h="150">
                <a:moveTo>
                  <a:pt x="24" y="149"/>
                </a:moveTo>
                <a:lnTo>
                  <a:pt x="24" y="149"/>
                </a:lnTo>
                <a:cubicBezTo>
                  <a:pt x="41" y="149"/>
                  <a:pt x="49" y="132"/>
                  <a:pt x="49" y="116"/>
                </a:cubicBezTo>
                <a:cubicBezTo>
                  <a:pt x="49" y="25"/>
                  <a:pt x="49" y="25"/>
                  <a:pt x="49" y="25"/>
                </a:cubicBezTo>
                <a:cubicBezTo>
                  <a:pt x="49" y="8"/>
                  <a:pt x="41" y="0"/>
                  <a:pt x="24" y="0"/>
                </a:cubicBezTo>
                <a:cubicBezTo>
                  <a:pt x="8" y="0"/>
                  <a:pt x="0" y="8"/>
                  <a:pt x="0" y="25"/>
                </a:cubicBezTo>
                <a:cubicBezTo>
                  <a:pt x="0" y="116"/>
                  <a:pt x="0" y="116"/>
                  <a:pt x="0" y="116"/>
                </a:cubicBezTo>
                <a:cubicBezTo>
                  <a:pt x="0" y="132"/>
                  <a:pt x="8" y="149"/>
                  <a:pt x="24" y="149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622" name="Freeform 375"/>
          <p:cNvSpPr>
            <a:spLocks noChangeArrowheads="1"/>
          </p:cNvSpPr>
          <p:nvPr/>
        </p:nvSpPr>
        <p:spPr bwMode="auto">
          <a:xfrm>
            <a:off x="5917932" y="3918083"/>
            <a:ext cx="407364" cy="441515"/>
          </a:xfrm>
          <a:custGeom>
            <a:avLst/>
            <a:gdLst>
              <a:gd name="T0" fmla="*/ 563 w 738"/>
              <a:gd name="T1" fmla="*/ 795 h 796"/>
              <a:gd name="T2" fmla="*/ 464 w 738"/>
              <a:gd name="T3" fmla="*/ 779 h 796"/>
              <a:gd name="T4" fmla="*/ 422 w 738"/>
              <a:gd name="T5" fmla="*/ 779 h 796"/>
              <a:gd name="T6" fmla="*/ 175 w 738"/>
              <a:gd name="T7" fmla="*/ 721 h 796"/>
              <a:gd name="T8" fmla="*/ 42 w 738"/>
              <a:gd name="T9" fmla="*/ 696 h 796"/>
              <a:gd name="T10" fmla="*/ 50 w 738"/>
              <a:gd name="T11" fmla="*/ 364 h 796"/>
              <a:gd name="T12" fmla="*/ 199 w 738"/>
              <a:gd name="T13" fmla="*/ 348 h 796"/>
              <a:gd name="T14" fmla="*/ 307 w 738"/>
              <a:gd name="T15" fmla="*/ 207 h 796"/>
              <a:gd name="T16" fmla="*/ 291 w 738"/>
              <a:gd name="T17" fmla="*/ 75 h 796"/>
              <a:gd name="T18" fmla="*/ 414 w 738"/>
              <a:gd name="T19" fmla="*/ 17 h 796"/>
              <a:gd name="T20" fmla="*/ 488 w 738"/>
              <a:gd name="T21" fmla="*/ 215 h 796"/>
              <a:gd name="T22" fmla="*/ 480 w 738"/>
              <a:gd name="T23" fmla="*/ 282 h 796"/>
              <a:gd name="T24" fmla="*/ 662 w 738"/>
              <a:gd name="T25" fmla="*/ 315 h 796"/>
              <a:gd name="T26" fmla="*/ 712 w 738"/>
              <a:gd name="T27" fmla="*/ 447 h 796"/>
              <a:gd name="T28" fmla="*/ 704 w 738"/>
              <a:gd name="T29" fmla="*/ 580 h 796"/>
              <a:gd name="T30" fmla="*/ 662 w 738"/>
              <a:gd name="T31" fmla="*/ 688 h 796"/>
              <a:gd name="T32" fmla="*/ 638 w 738"/>
              <a:gd name="T33" fmla="*/ 779 h 796"/>
              <a:gd name="T34" fmla="*/ 439 w 738"/>
              <a:gd name="T35" fmla="*/ 729 h 796"/>
              <a:gd name="T36" fmla="*/ 472 w 738"/>
              <a:gd name="T37" fmla="*/ 729 h 796"/>
              <a:gd name="T38" fmla="*/ 604 w 738"/>
              <a:gd name="T39" fmla="*/ 737 h 796"/>
              <a:gd name="T40" fmla="*/ 613 w 738"/>
              <a:gd name="T41" fmla="*/ 688 h 796"/>
              <a:gd name="T42" fmla="*/ 621 w 738"/>
              <a:gd name="T43" fmla="*/ 655 h 796"/>
              <a:gd name="T44" fmla="*/ 646 w 738"/>
              <a:gd name="T45" fmla="*/ 588 h 796"/>
              <a:gd name="T46" fmla="*/ 654 w 738"/>
              <a:gd name="T47" fmla="*/ 547 h 796"/>
              <a:gd name="T48" fmla="*/ 687 w 738"/>
              <a:gd name="T49" fmla="*/ 506 h 796"/>
              <a:gd name="T50" fmla="*/ 638 w 738"/>
              <a:gd name="T51" fmla="*/ 456 h 796"/>
              <a:gd name="T52" fmla="*/ 679 w 738"/>
              <a:gd name="T53" fmla="*/ 406 h 796"/>
              <a:gd name="T54" fmla="*/ 588 w 738"/>
              <a:gd name="T55" fmla="*/ 356 h 796"/>
              <a:gd name="T56" fmla="*/ 439 w 738"/>
              <a:gd name="T57" fmla="*/ 207 h 796"/>
              <a:gd name="T58" fmla="*/ 356 w 738"/>
              <a:gd name="T59" fmla="*/ 58 h 796"/>
              <a:gd name="T60" fmla="*/ 339 w 738"/>
              <a:gd name="T61" fmla="*/ 83 h 796"/>
              <a:gd name="T62" fmla="*/ 291 w 738"/>
              <a:gd name="T63" fmla="*/ 323 h 796"/>
              <a:gd name="T64" fmla="*/ 208 w 738"/>
              <a:gd name="T65" fmla="*/ 398 h 796"/>
              <a:gd name="T66" fmla="*/ 100 w 738"/>
              <a:gd name="T67" fmla="*/ 389 h 796"/>
              <a:gd name="T68" fmla="*/ 50 w 738"/>
              <a:gd name="T69" fmla="*/ 539 h 796"/>
              <a:gd name="T70" fmla="*/ 141 w 738"/>
              <a:gd name="T71" fmla="*/ 679 h 796"/>
              <a:gd name="T72" fmla="*/ 216 w 738"/>
              <a:gd name="T73" fmla="*/ 663 h 796"/>
              <a:gd name="T74" fmla="*/ 274 w 738"/>
              <a:gd name="T75" fmla="*/ 663 h 796"/>
              <a:gd name="T76" fmla="*/ 430 w 738"/>
              <a:gd name="T77" fmla="*/ 729 h 796"/>
              <a:gd name="T78" fmla="*/ 339 w 738"/>
              <a:gd name="T79" fmla="*/ 66 h 7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738" h="796">
                <a:moveTo>
                  <a:pt x="563" y="795"/>
                </a:moveTo>
                <a:lnTo>
                  <a:pt x="563" y="795"/>
                </a:lnTo>
                <a:cubicBezTo>
                  <a:pt x="563" y="795"/>
                  <a:pt x="555" y="795"/>
                  <a:pt x="547" y="795"/>
                </a:cubicBezTo>
                <a:cubicBezTo>
                  <a:pt x="513" y="795"/>
                  <a:pt x="480" y="787"/>
                  <a:pt x="464" y="779"/>
                </a:cubicBezTo>
                <a:cubicBezTo>
                  <a:pt x="447" y="779"/>
                  <a:pt x="439" y="779"/>
                  <a:pt x="430" y="779"/>
                </a:cubicBezTo>
                <a:lnTo>
                  <a:pt x="422" y="779"/>
                </a:lnTo>
                <a:cubicBezTo>
                  <a:pt x="381" y="779"/>
                  <a:pt x="307" y="762"/>
                  <a:pt x="249" y="713"/>
                </a:cubicBezTo>
                <a:cubicBezTo>
                  <a:pt x="233" y="713"/>
                  <a:pt x="191" y="721"/>
                  <a:pt x="175" y="721"/>
                </a:cubicBezTo>
                <a:cubicBezTo>
                  <a:pt x="166" y="729"/>
                  <a:pt x="158" y="729"/>
                  <a:pt x="150" y="729"/>
                </a:cubicBezTo>
                <a:cubicBezTo>
                  <a:pt x="108" y="746"/>
                  <a:pt x="67" y="729"/>
                  <a:pt x="42" y="696"/>
                </a:cubicBezTo>
                <a:cubicBezTo>
                  <a:pt x="9" y="663"/>
                  <a:pt x="0" y="605"/>
                  <a:pt x="0" y="539"/>
                </a:cubicBezTo>
                <a:cubicBezTo>
                  <a:pt x="0" y="439"/>
                  <a:pt x="25" y="389"/>
                  <a:pt x="50" y="364"/>
                </a:cubicBezTo>
                <a:cubicBezTo>
                  <a:pt x="59" y="348"/>
                  <a:pt x="83" y="340"/>
                  <a:pt x="100" y="340"/>
                </a:cubicBezTo>
                <a:cubicBezTo>
                  <a:pt x="199" y="348"/>
                  <a:pt x="199" y="348"/>
                  <a:pt x="199" y="348"/>
                </a:cubicBezTo>
                <a:cubicBezTo>
                  <a:pt x="208" y="340"/>
                  <a:pt x="224" y="315"/>
                  <a:pt x="249" y="290"/>
                </a:cubicBezTo>
                <a:cubicBezTo>
                  <a:pt x="299" y="224"/>
                  <a:pt x="307" y="207"/>
                  <a:pt x="307" y="207"/>
                </a:cubicBezTo>
                <a:cubicBezTo>
                  <a:pt x="307" y="132"/>
                  <a:pt x="299" y="116"/>
                  <a:pt x="291" y="99"/>
                </a:cubicBezTo>
                <a:cubicBezTo>
                  <a:pt x="291" y="91"/>
                  <a:pt x="291" y="83"/>
                  <a:pt x="291" y="75"/>
                </a:cubicBezTo>
                <a:cubicBezTo>
                  <a:pt x="282" y="50"/>
                  <a:pt x="299" y="17"/>
                  <a:pt x="331" y="8"/>
                </a:cubicBezTo>
                <a:cubicBezTo>
                  <a:pt x="356" y="0"/>
                  <a:pt x="389" y="0"/>
                  <a:pt x="414" y="17"/>
                </a:cubicBezTo>
                <a:cubicBezTo>
                  <a:pt x="439" y="33"/>
                  <a:pt x="464" y="58"/>
                  <a:pt x="480" y="108"/>
                </a:cubicBezTo>
                <a:cubicBezTo>
                  <a:pt x="497" y="132"/>
                  <a:pt x="497" y="174"/>
                  <a:pt x="488" y="215"/>
                </a:cubicBezTo>
                <a:cubicBezTo>
                  <a:pt x="488" y="232"/>
                  <a:pt x="480" y="249"/>
                  <a:pt x="480" y="257"/>
                </a:cubicBezTo>
                <a:cubicBezTo>
                  <a:pt x="480" y="274"/>
                  <a:pt x="480" y="282"/>
                  <a:pt x="480" y="282"/>
                </a:cubicBezTo>
                <a:cubicBezTo>
                  <a:pt x="513" y="307"/>
                  <a:pt x="547" y="307"/>
                  <a:pt x="588" y="307"/>
                </a:cubicBezTo>
                <a:cubicBezTo>
                  <a:pt x="613" y="307"/>
                  <a:pt x="638" y="307"/>
                  <a:pt x="662" y="315"/>
                </a:cubicBezTo>
                <a:cubicBezTo>
                  <a:pt x="712" y="315"/>
                  <a:pt x="737" y="356"/>
                  <a:pt x="729" y="406"/>
                </a:cubicBezTo>
                <a:cubicBezTo>
                  <a:pt x="729" y="423"/>
                  <a:pt x="720" y="439"/>
                  <a:pt x="712" y="447"/>
                </a:cubicBezTo>
                <a:cubicBezTo>
                  <a:pt x="729" y="464"/>
                  <a:pt x="737" y="489"/>
                  <a:pt x="737" y="506"/>
                </a:cubicBezTo>
                <a:cubicBezTo>
                  <a:pt x="737" y="539"/>
                  <a:pt x="720" y="563"/>
                  <a:pt x="704" y="580"/>
                </a:cubicBezTo>
                <a:cubicBezTo>
                  <a:pt x="712" y="596"/>
                  <a:pt x="720" y="621"/>
                  <a:pt x="712" y="638"/>
                </a:cubicBezTo>
                <a:cubicBezTo>
                  <a:pt x="704" y="663"/>
                  <a:pt x="687" y="679"/>
                  <a:pt x="662" y="688"/>
                </a:cubicBezTo>
                <a:cubicBezTo>
                  <a:pt x="671" y="696"/>
                  <a:pt x="671" y="696"/>
                  <a:pt x="671" y="696"/>
                </a:cubicBezTo>
                <a:cubicBezTo>
                  <a:pt x="671" y="729"/>
                  <a:pt x="662" y="754"/>
                  <a:pt x="638" y="779"/>
                </a:cubicBezTo>
                <a:cubicBezTo>
                  <a:pt x="621" y="787"/>
                  <a:pt x="604" y="795"/>
                  <a:pt x="563" y="795"/>
                </a:cubicBezTo>
                <a:close/>
                <a:moveTo>
                  <a:pt x="439" y="729"/>
                </a:moveTo>
                <a:lnTo>
                  <a:pt x="439" y="729"/>
                </a:lnTo>
                <a:cubicBezTo>
                  <a:pt x="447" y="729"/>
                  <a:pt x="464" y="729"/>
                  <a:pt x="472" y="729"/>
                </a:cubicBezTo>
                <a:cubicBezTo>
                  <a:pt x="497" y="737"/>
                  <a:pt x="522" y="746"/>
                  <a:pt x="547" y="746"/>
                </a:cubicBezTo>
                <a:cubicBezTo>
                  <a:pt x="588" y="746"/>
                  <a:pt x="604" y="737"/>
                  <a:pt x="604" y="737"/>
                </a:cubicBezTo>
                <a:cubicBezTo>
                  <a:pt x="613" y="729"/>
                  <a:pt x="621" y="721"/>
                  <a:pt x="621" y="704"/>
                </a:cubicBezTo>
                <a:cubicBezTo>
                  <a:pt x="613" y="696"/>
                  <a:pt x="613" y="688"/>
                  <a:pt x="613" y="688"/>
                </a:cubicBezTo>
                <a:cubicBezTo>
                  <a:pt x="604" y="688"/>
                  <a:pt x="604" y="679"/>
                  <a:pt x="604" y="671"/>
                </a:cubicBezTo>
                <a:cubicBezTo>
                  <a:pt x="613" y="663"/>
                  <a:pt x="613" y="655"/>
                  <a:pt x="621" y="655"/>
                </a:cubicBezTo>
                <a:cubicBezTo>
                  <a:pt x="646" y="646"/>
                  <a:pt x="662" y="638"/>
                  <a:pt x="662" y="630"/>
                </a:cubicBezTo>
                <a:cubicBezTo>
                  <a:pt x="662" y="613"/>
                  <a:pt x="654" y="596"/>
                  <a:pt x="646" y="588"/>
                </a:cubicBezTo>
                <a:cubicBezTo>
                  <a:pt x="638" y="580"/>
                  <a:pt x="638" y="572"/>
                  <a:pt x="638" y="563"/>
                </a:cubicBezTo>
                <a:cubicBezTo>
                  <a:pt x="638" y="555"/>
                  <a:pt x="646" y="547"/>
                  <a:pt x="654" y="547"/>
                </a:cubicBezTo>
                <a:cubicBezTo>
                  <a:pt x="654" y="539"/>
                  <a:pt x="662" y="539"/>
                  <a:pt x="671" y="539"/>
                </a:cubicBezTo>
                <a:cubicBezTo>
                  <a:pt x="679" y="530"/>
                  <a:pt x="687" y="522"/>
                  <a:pt x="687" y="506"/>
                </a:cubicBezTo>
                <a:cubicBezTo>
                  <a:pt x="687" y="506"/>
                  <a:pt x="687" y="489"/>
                  <a:pt x="654" y="472"/>
                </a:cubicBezTo>
                <a:cubicBezTo>
                  <a:pt x="646" y="472"/>
                  <a:pt x="638" y="464"/>
                  <a:pt x="638" y="456"/>
                </a:cubicBezTo>
                <a:cubicBezTo>
                  <a:pt x="638" y="447"/>
                  <a:pt x="646" y="431"/>
                  <a:pt x="654" y="431"/>
                </a:cubicBezTo>
                <a:cubicBezTo>
                  <a:pt x="662" y="423"/>
                  <a:pt x="679" y="414"/>
                  <a:pt x="679" y="406"/>
                </a:cubicBezTo>
                <a:cubicBezTo>
                  <a:pt x="679" y="364"/>
                  <a:pt x="671" y="364"/>
                  <a:pt x="654" y="364"/>
                </a:cubicBezTo>
                <a:cubicBezTo>
                  <a:pt x="638" y="356"/>
                  <a:pt x="613" y="356"/>
                  <a:pt x="588" y="356"/>
                </a:cubicBezTo>
                <a:cubicBezTo>
                  <a:pt x="547" y="356"/>
                  <a:pt x="497" y="356"/>
                  <a:pt x="455" y="323"/>
                </a:cubicBezTo>
                <a:cubicBezTo>
                  <a:pt x="422" y="298"/>
                  <a:pt x="430" y="257"/>
                  <a:pt x="439" y="207"/>
                </a:cubicBezTo>
                <a:cubicBezTo>
                  <a:pt x="439" y="182"/>
                  <a:pt x="447" y="141"/>
                  <a:pt x="439" y="124"/>
                </a:cubicBezTo>
                <a:cubicBezTo>
                  <a:pt x="414" y="75"/>
                  <a:pt x="381" y="50"/>
                  <a:pt x="356" y="58"/>
                </a:cubicBezTo>
                <a:cubicBezTo>
                  <a:pt x="348" y="58"/>
                  <a:pt x="339" y="66"/>
                  <a:pt x="339" y="66"/>
                </a:cubicBezTo>
                <a:cubicBezTo>
                  <a:pt x="339" y="75"/>
                  <a:pt x="339" y="75"/>
                  <a:pt x="339" y="83"/>
                </a:cubicBezTo>
                <a:cubicBezTo>
                  <a:pt x="348" y="99"/>
                  <a:pt x="356" y="124"/>
                  <a:pt x="356" y="207"/>
                </a:cubicBezTo>
                <a:cubicBezTo>
                  <a:pt x="356" y="224"/>
                  <a:pt x="348" y="249"/>
                  <a:pt x="291" y="323"/>
                </a:cubicBezTo>
                <a:cubicBezTo>
                  <a:pt x="257" y="356"/>
                  <a:pt x="224" y="389"/>
                  <a:pt x="224" y="389"/>
                </a:cubicBezTo>
                <a:cubicBezTo>
                  <a:pt x="224" y="398"/>
                  <a:pt x="216" y="398"/>
                  <a:pt x="208" y="398"/>
                </a:cubicBezTo>
                <a:cubicBezTo>
                  <a:pt x="100" y="389"/>
                  <a:pt x="100" y="389"/>
                  <a:pt x="100" y="389"/>
                </a:cubicBezTo>
                <a:lnTo>
                  <a:pt x="100" y="389"/>
                </a:lnTo>
                <a:cubicBezTo>
                  <a:pt x="92" y="389"/>
                  <a:pt x="92" y="389"/>
                  <a:pt x="83" y="398"/>
                </a:cubicBezTo>
                <a:cubicBezTo>
                  <a:pt x="75" y="414"/>
                  <a:pt x="50" y="447"/>
                  <a:pt x="50" y="539"/>
                </a:cubicBezTo>
                <a:cubicBezTo>
                  <a:pt x="50" y="596"/>
                  <a:pt x="59" y="638"/>
                  <a:pt x="83" y="663"/>
                </a:cubicBezTo>
                <a:cubicBezTo>
                  <a:pt x="100" y="679"/>
                  <a:pt x="117" y="688"/>
                  <a:pt x="141" y="679"/>
                </a:cubicBezTo>
                <a:cubicBezTo>
                  <a:pt x="150" y="679"/>
                  <a:pt x="158" y="679"/>
                  <a:pt x="166" y="671"/>
                </a:cubicBezTo>
                <a:cubicBezTo>
                  <a:pt x="175" y="671"/>
                  <a:pt x="199" y="663"/>
                  <a:pt x="216" y="663"/>
                </a:cubicBezTo>
                <a:cubicBezTo>
                  <a:pt x="224" y="663"/>
                  <a:pt x="233" y="663"/>
                  <a:pt x="241" y="663"/>
                </a:cubicBezTo>
                <a:cubicBezTo>
                  <a:pt x="249" y="655"/>
                  <a:pt x="266" y="655"/>
                  <a:pt x="274" y="663"/>
                </a:cubicBezTo>
                <a:cubicBezTo>
                  <a:pt x="299" y="696"/>
                  <a:pt x="339" y="704"/>
                  <a:pt x="356" y="713"/>
                </a:cubicBezTo>
                <a:cubicBezTo>
                  <a:pt x="389" y="729"/>
                  <a:pt x="414" y="729"/>
                  <a:pt x="430" y="729"/>
                </a:cubicBezTo>
                <a:lnTo>
                  <a:pt x="439" y="729"/>
                </a:lnTo>
                <a:close/>
                <a:moveTo>
                  <a:pt x="339" y="66"/>
                </a:moveTo>
                <a:lnTo>
                  <a:pt x="339" y="6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grpSp>
        <p:nvGrpSpPr>
          <p:cNvPr id="623" name="Agrupar 622"/>
          <p:cNvGrpSpPr/>
          <p:nvPr/>
        </p:nvGrpSpPr>
        <p:grpSpPr>
          <a:xfrm>
            <a:off x="1222159" y="4522234"/>
            <a:ext cx="1188140" cy="528633"/>
            <a:chOff x="10460584" y="4200543"/>
            <a:chExt cx="2376280" cy="1057266"/>
          </a:xfrm>
        </p:grpSpPr>
        <p:sp>
          <p:nvSpPr>
            <p:cNvPr id="624" name="CuadroTexto 623"/>
            <p:cNvSpPr txBox="1"/>
            <p:nvPr/>
          </p:nvSpPr>
          <p:spPr>
            <a:xfrm>
              <a:off x="10873408" y="4200543"/>
              <a:ext cx="155063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Your Title</a:t>
              </a:r>
            </a:p>
          </p:txBody>
        </p:sp>
        <p:sp>
          <p:nvSpPr>
            <p:cNvPr id="625" name="Rectángulo 624"/>
            <p:cNvSpPr/>
            <p:nvPr/>
          </p:nvSpPr>
          <p:spPr>
            <a:xfrm>
              <a:off x="10460584" y="4611478"/>
              <a:ext cx="237628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Refers to a good or </a:t>
              </a:r>
            </a:p>
            <a:p>
              <a:pPr algn="ctr"/>
              <a:r>
                <a:rPr lang="en-US" sz="900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service being offered</a:t>
              </a:r>
            </a:p>
          </p:txBody>
        </p:sp>
      </p:grpSp>
      <p:grpSp>
        <p:nvGrpSpPr>
          <p:cNvPr id="626" name="Agrupar 625"/>
          <p:cNvGrpSpPr/>
          <p:nvPr/>
        </p:nvGrpSpPr>
        <p:grpSpPr>
          <a:xfrm>
            <a:off x="3484562" y="4522234"/>
            <a:ext cx="1188140" cy="528633"/>
            <a:chOff x="10460584" y="4200543"/>
            <a:chExt cx="2376280" cy="1057266"/>
          </a:xfrm>
        </p:grpSpPr>
        <p:sp>
          <p:nvSpPr>
            <p:cNvPr id="627" name="CuadroTexto 626"/>
            <p:cNvSpPr txBox="1"/>
            <p:nvPr/>
          </p:nvSpPr>
          <p:spPr>
            <a:xfrm>
              <a:off x="10873408" y="4200543"/>
              <a:ext cx="155063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Your Title</a:t>
              </a:r>
            </a:p>
          </p:txBody>
        </p:sp>
        <p:sp>
          <p:nvSpPr>
            <p:cNvPr id="628" name="Rectángulo 627"/>
            <p:cNvSpPr/>
            <p:nvPr/>
          </p:nvSpPr>
          <p:spPr>
            <a:xfrm>
              <a:off x="10460584" y="4611478"/>
              <a:ext cx="237628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Refers to a good or </a:t>
              </a:r>
            </a:p>
            <a:p>
              <a:pPr algn="ctr"/>
              <a:r>
                <a:rPr lang="en-US" sz="900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service being offered</a:t>
              </a:r>
            </a:p>
          </p:txBody>
        </p:sp>
      </p:grpSp>
      <p:grpSp>
        <p:nvGrpSpPr>
          <p:cNvPr id="629" name="Agrupar 628"/>
          <p:cNvGrpSpPr/>
          <p:nvPr/>
        </p:nvGrpSpPr>
        <p:grpSpPr>
          <a:xfrm>
            <a:off x="5528735" y="4522234"/>
            <a:ext cx="1188140" cy="528633"/>
            <a:chOff x="10460584" y="4200543"/>
            <a:chExt cx="2376280" cy="1057266"/>
          </a:xfrm>
        </p:grpSpPr>
        <p:sp>
          <p:nvSpPr>
            <p:cNvPr id="630" name="CuadroTexto 629"/>
            <p:cNvSpPr txBox="1"/>
            <p:nvPr/>
          </p:nvSpPr>
          <p:spPr>
            <a:xfrm>
              <a:off x="10873408" y="4200543"/>
              <a:ext cx="155063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Your Title</a:t>
              </a:r>
            </a:p>
          </p:txBody>
        </p:sp>
        <p:sp>
          <p:nvSpPr>
            <p:cNvPr id="631" name="Rectángulo 630"/>
            <p:cNvSpPr/>
            <p:nvPr/>
          </p:nvSpPr>
          <p:spPr>
            <a:xfrm>
              <a:off x="10460584" y="4611478"/>
              <a:ext cx="237628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Refers to a good or </a:t>
              </a:r>
            </a:p>
            <a:p>
              <a:pPr algn="ctr"/>
              <a:r>
                <a:rPr lang="en-US" sz="900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service being offered</a:t>
              </a:r>
            </a:p>
          </p:txBody>
        </p:sp>
      </p:grpSp>
      <p:grpSp>
        <p:nvGrpSpPr>
          <p:cNvPr id="632" name="Agrupar 631"/>
          <p:cNvGrpSpPr/>
          <p:nvPr/>
        </p:nvGrpSpPr>
        <p:grpSpPr>
          <a:xfrm>
            <a:off x="7691639" y="4522234"/>
            <a:ext cx="1188140" cy="528633"/>
            <a:chOff x="10460584" y="4200543"/>
            <a:chExt cx="2376280" cy="1057266"/>
          </a:xfrm>
        </p:grpSpPr>
        <p:sp>
          <p:nvSpPr>
            <p:cNvPr id="633" name="CuadroTexto 632"/>
            <p:cNvSpPr txBox="1"/>
            <p:nvPr/>
          </p:nvSpPr>
          <p:spPr>
            <a:xfrm>
              <a:off x="10873408" y="4200543"/>
              <a:ext cx="155063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Your Title</a:t>
              </a:r>
            </a:p>
          </p:txBody>
        </p:sp>
        <p:sp>
          <p:nvSpPr>
            <p:cNvPr id="634" name="Rectángulo 633"/>
            <p:cNvSpPr/>
            <p:nvPr/>
          </p:nvSpPr>
          <p:spPr>
            <a:xfrm>
              <a:off x="10460584" y="4611478"/>
              <a:ext cx="237628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Refers to a good or </a:t>
              </a:r>
            </a:p>
            <a:p>
              <a:pPr algn="ctr"/>
              <a:r>
                <a:rPr lang="en-US" sz="900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service being offered</a:t>
              </a:r>
            </a:p>
          </p:txBody>
        </p:sp>
      </p:grpSp>
      <p:grpSp>
        <p:nvGrpSpPr>
          <p:cNvPr id="635" name="Agrupar 634"/>
          <p:cNvGrpSpPr/>
          <p:nvPr/>
        </p:nvGrpSpPr>
        <p:grpSpPr>
          <a:xfrm>
            <a:off x="9847204" y="4515608"/>
            <a:ext cx="1188140" cy="528633"/>
            <a:chOff x="10460584" y="4200543"/>
            <a:chExt cx="2376280" cy="1057266"/>
          </a:xfrm>
        </p:grpSpPr>
        <p:sp>
          <p:nvSpPr>
            <p:cNvPr id="636" name="CuadroTexto 635"/>
            <p:cNvSpPr txBox="1"/>
            <p:nvPr/>
          </p:nvSpPr>
          <p:spPr>
            <a:xfrm>
              <a:off x="10873408" y="4200543"/>
              <a:ext cx="155063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Your Title</a:t>
              </a:r>
            </a:p>
          </p:txBody>
        </p:sp>
        <p:sp>
          <p:nvSpPr>
            <p:cNvPr id="637" name="Rectángulo 636"/>
            <p:cNvSpPr/>
            <p:nvPr/>
          </p:nvSpPr>
          <p:spPr>
            <a:xfrm>
              <a:off x="10460584" y="4611478"/>
              <a:ext cx="237628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Refers to a good or </a:t>
              </a:r>
            </a:p>
            <a:p>
              <a:pPr algn="ctr"/>
              <a:r>
                <a:rPr lang="en-US" sz="900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service being offered</a:t>
              </a:r>
            </a:p>
          </p:txBody>
        </p:sp>
      </p:grpSp>
      <p:sp>
        <p:nvSpPr>
          <p:cNvPr id="638" name="CuadroTexto 637"/>
          <p:cNvSpPr txBox="1"/>
          <p:nvPr/>
        </p:nvSpPr>
        <p:spPr>
          <a:xfrm>
            <a:off x="3635713" y="940506"/>
            <a:ext cx="49205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solidFill>
                  <a:schemeClr val="tx2"/>
                </a:solidFill>
                <a:latin typeface="Lato Heavy" charset="0"/>
                <a:ea typeface="Lato Heavy" charset="0"/>
                <a:cs typeface="Lato Heavy" charset="0"/>
              </a:rPr>
              <a:t>Project Management</a:t>
            </a:r>
          </a:p>
        </p:txBody>
      </p:sp>
      <p:sp>
        <p:nvSpPr>
          <p:cNvPr id="639" name="CuadroTexto 638"/>
          <p:cNvSpPr txBox="1"/>
          <p:nvPr/>
        </p:nvSpPr>
        <p:spPr>
          <a:xfrm>
            <a:off x="1227287" y="1698218"/>
            <a:ext cx="973742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>
                <a:latin typeface="Lato Light" charset="0"/>
                <a:ea typeface="Lato Light" charset="0"/>
                <a:cs typeface="Lato Light" charset="0"/>
              </a:rPr>
              <a:t>Marketers must link the price to the real and perceived value of the product, but they also must take into account supply costs, seasonal discounts, and prices used by competitors.</a:t>
            </a:r>
          </a:p>
        </p:txBody>
      </p:sp>
    </p:spTree>
    <p:extLst>
      <p:ext uri="{BB962C8B-B14F-4D97-AF65-F5344CB8AC3E}">
        <p14:creationId xmlns:p14="http://schemas.microsoft.com/office/powerpoint/2010/main" val="7422624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Freeform 169"/>
          <p:cNvSpPr>
            <a:spLocks noChangeArrowheads="1"/>
          </p:cNvSpPr>
          <p:nvPr/>
        </p:nvSpPr>
        <p:spPr bwMode="auto">
          <a:xfrm>
            <a:off x="799537" y="2777045"/>
            <a:ext cx="2319233" cy="2203753"/>
          </a:xfrm>
          <a:custGeom>
            <a:avLst/>
            <a:gdLst>
              <a:gd name="T0" fmla="*/ 1811 w 4251"/>
              <a:gd name="T1" fmla="*/ 135 h 4041"/>
              <a:gd name="T2" fmla="*/ 1811 w 4251"/>
              <a:gd name="T3" fmla="*/ 135 h 4041"/>
              <a:gd name="T4" fmla="*/ 268 w 4251"/>
              <a:gd name="T5" fmla="*/ 1258 h 4041"/>
              <a:gd name="T6" fmla="*/ 76 w 4251"/>
              <a:gd name="T7" fmla="*/ 1852 h 4041"/>
              <a:gd name="T8" fmla="*/ 662 w 4251"/>
              <a:gd name="T9" fmla="*/ 3671 h 4041"/>
              <a:gd name="T10" fmla="*/ 1165 w 4251"/>
              <a:gd name="T11" fmla="*/ 4040 h 4041"/>
              <a:gd name="T12" fmla="*/ 3085 w 4251"/>
              <a:gd name="T13" fmla="*/ 4040 h 4041"/>
              <a:gd name="T14" fmla="*/ 3588 w 4251"/>
              <a:gd name="T15" fmla="*/ 3671 h 4041"/>
              <a:gd name="T16" fmla="*/ 4175 w 4251"/>
              <a:gd name="T17" fmla="*/ 1852 h 4041"/>
              <a:gd name="T18" fmla="*/ 3982 w 4251"/>
              <a:gd name="T19" fmla="*/ 1258 h 4041"/>
              <a:gd name="T20" fmla="*/ 2439 w 4251"/>
              <a:gd name="T21" fmla="*/ 135 h 4041"/>
              <a:gd name="T22" fmla="*/ 1811 w 4251"/>
              <a:gd name="T23" fmla="*/ 135 h 40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251" h="4041">
                <a:moveTo>
                  <a:pt x="1811" y="135"/>
                </a:moveTo>
                <a:lnTo>
                  <a:pt x="1811" y="135"/>
                </a:lnTo>
                <a:cubicBezTo>
                  <a:pt x="268" y="1258"/>
                  <a:pt x="268" y="1258"/>
                  <a:pt x="268" y="1258"/>
                </a:cubicBezTo>
                <a:cubicBezTo>
                  <a:pt x="76" y="1392"/>
                  <a:pt x="0" y="1634"/>
                  <a:pt x="76" y="1852"/>
                </a:cubicBezTo>
                <a:cubicBezTo>
                  <a:pt x="662" y="3671"/>
                  <a:pt x="662" y="3671"/>
                  <a:pt x="662" y="3671"/>
                </a:cubicBezTo>
                <a:cubicBezTo>
                  <a:pt x="738" y="3889"/>
                  <a:pt x="939" y="4040"/>
                  <a:pt x="1165" y="4040"/>
                </a:cubicBezTo>
                <a:cubicBezTo>
                  <a:pt x="3085" y="4040"/>
                  <a:pt x="3085" y="4040"/>
                  <a:pt x="3085" y="4040"/>
                </a:cubicBezTo>
                <a:cubicBezTo>
                  <a:pt x="3311" y="4040"/>
                  <a:pt x="3512" y="3889"/>
                  <a:pt x="3588" y="3671"/>
                </a:cubicBezTo>
                <a:cubicBezTo>
                  <a:pt x="4175" y="1852"/>
                  <a:pt x="4175" y="1852"/>
                  <a:pt x="4175" y="1852"/>
                </a:cubicBezTo>
                <a:cubicBezTo>
                  <a:pt x="4250" y="1634"/>
                  <a:pt x="4166" y="1392"/>
                  <a:pt x="3982" y="1258"/>
                </a:cubicBezTo>
                <a:cubicBezTo>
                  <a:pt x="2439" y="135"/>
                  <a:pt x="2439" y="135"/>
                  <a:pt x="2439" y="135"/>
                </a:cubicBezTo>
                <a:cubicBezTo>
                  <a:pt x="2247" y="0"/>
                  <a:pt x="1995" y="0"/>
                  <a:pt x="1811" y="135"/>
                </a:cubicBezTo>
              </a:path>
            </a:pathLst>
          </a:custGeom>
          <a:solidFill>
            <a:schemeClr val="accent1"/>
          </a:solidFill>
          <a:ln w="9525" cap="flat">
            <a:noFill/>
            <a:bevel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471" name="Freeform 170"/>
          <p:cNvSpPr>
            <a:spLocks noChangeArrowheads="1"/>
          </p:cNvSpPr>
          <p:nvPr/>
        </p:nvSpPr>
        <p:spPr bwMode="auto">
          <a:xfrm>
            <a:off x="1514071" y="4535716"/>
            <a:ext cx="892569" cy="892569"/>
          </a:xfrm>
          <a:custGeom>
            <a:avLst/>
            <a:gdLst>
              <a:gd name="T0" fmla="*/ 1634 w 1635"/>
              <a:gd name="T1" fmla="*/ 821 h 1635"/>
              <a:gd name="T2" fmla="*/ 1634 w 1635"/>
              <a:gd name="T3" fmla="*/ 821 h 1635"/>
              <a:gd name="T4" fmla="*/ 813 w 1635"/>
              <a:gd name="T5" fmla="*/ 1634 h 1635"/>
              <a:gd name="T6" fmla="*/ 0 w 1635"/>
              <a:gd name="T7" fmla="*/ 821 h 1635"/>
              <a:gd name="T8" fmla="*/ 813 w 1635"/>
              <a:gd name="T9" fmla="*/ 0 h 1635"/>
              <a:gd name="T10" fmla="*/ 1634 w 1635"/>
              <a:gd name="T11" fmla="*/ 821 h 16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35" h="1635">
                <a:moveTo>
                  <a:pt x="1634" y="821"/>
                </a:moveTo>
                <a:lnTo>
                  <a:pt x="1634" y="821"/>
                </a:lnTo>
                <a:cubicBezTo>
                  <a:pt x="1634" y="1274"/>
                  <a:pt x="1266" y="1634"/>
                  <a:pt x="813" y="1634"/>
                </a:cubicBezTo>
                <a:cubicBezTo>
                  <a:pt x="369" y="1634"/>
                  <a:pt x="0" y="1274"/>
                  <a:pt x="0" y="821"/>
                </a:cubicBezTo>
                <a:cubicBezTo>
                  <a:pt x="0" y="368"/>
                  <a:pt x="369" y="0"/>
                  <a:pt x="813" y="0"/>
                </a:cubicBezTo>
                <a:cubicBezTo>
                  <a:pt x="1266" y="0"/>
                  <a:pt x="1634" y="368"/>
                  <a:pt x="1634" y="821"/>
                </a:cubicBezTo>
              </a:path>
            </a:pathLst>
          </a:custGeom>
          <a:solidFill>
            <a:schemeClr val="accent1"/>
          </a:solidFill>
          <a:ln w="9525" cap="flat">
            <a:noFill/>
            <a:bevel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510" name="Freeform 209"/>
          <p:cNvSpPr>
            <a:spLocks noChangeArrowheads="1"/>
          </p:cNvSpPr>
          <p:nvPr/>
        </p:nvSpPr>
        <p:spPr bwMode="auto">
          <a:xfrm>
            <a:off x="1742627" y="4769083"/>
            <a:ext cx="435457" cy="430645"/>
          </a:xfrm>
          <a:custGeom>
            <a:avLst/>
            <a:gdLst>
              <a:gd name="T0" fmla="*/ 679 w 797"/>
              <a:gd name="T1" fmla="*/ 109 h 789"/>
              <a:gd name="T2" fmla="*/ 679 w 797"/>
              <a:gd name="T3" fmla="*/ 109 h 789"/>
              <a:gd name="T4" fmla="*/ 394 w 797"/>
              <a:gd name="T5" fmla="*/ 0 h 789"/>
              <a:gd name="T6" fmla="*/ 117 w 797"/>
              <a:gd name="T7" fmla="*/ 109 h 789"/>
              <a:gd name="T8" fmla="*/ 0 w 797"/>
              <a:gd name="T9" fmla="*/ 394 h 789"/>
              <a:gd name="T10" fmla="*/ 117 w 797"/>
              <a:gd name="T11" fmla="*/ 671 h 789"/>
              <a:gd name="T12" fmla="*/ 394 w 797"/>
              <a:gd name="T13" fmla="*/ 788 h 789"/>
              <a:gd name="T14" fmla="*/ 394 w 797"/>
              <a:gd name="T15" fmla="*/ 788 h 789"/>
              <a:gd name="T16" fmla="*/ 394 w 797"/>
              <a:gd name="T17" fmla="*/ 788 h 789"/>
              <a:gd name="T18" fmla="*/ 394 w 797"/>
              <a:gd name="T19" fmla="*/ 788 h 789"/>
              <a:gd name="T20" fmla="*/ 679 w 797"/>
              <a:gd name="T21" fmla="*/ 671 h 789"/>
              <a:gd name="T22" fmla="*/ 796 w 797"/>
              <a:gd name="T23" fmla="*/ 394 h 789"/>
              <a:gd name="T24" fmla="*/ 679 w 797"/>
              <a:gd name="T25" fmla="*/ 109 h 789"/>
              <a:gd name="T26" fmla="*/ 168 w 797"/>
              <a:gd name="T27" fmla="*/ 637 h 789"/>
              <a:gd name="T28" fmla="*/ 168 w 797"/>
              <a:gd name="T29" fmla="*/ 637 h 789"/>
              <a:gd name="T30" fmla="*/ 168 w 797"/>
              <a:gd name="T31" fmla="*/ 637 h 789"/>
              <a:gd name="T32" fmla="*/ 168 w 797"/>
              <a:gd name="T33" fmla="*/ 637 h 789"/>
              <a:gd name="T34" fmla="*/ 394 w 797"/>
              <a:gd name="T35" fmla="*/ 561 h 789"/>
              <a:gd name="T36" fmla="*/ 620 w 797"/>
              <a:gd name="T37" fmla="*/ 637 h 789"/>
              <a:gd name="T38" fmla="*/ 620 w 797"/>
              <a:gd name="T39" fmla="*/ 637 h 789"/>
              <a:gd name="T40" fmla="*/ 620 w 797"/>
              <a:gd name="T41" fmla="*/ 645 h 789"/>
              <a:gd name="T42" fmla="*/ 394 w 797"/>
              <a:gd name="T43" fmla="*/ 738 h 789"/>
              <a:gd name="T44" fmla="*/ 385 w 797"/>
              <a:gd name="T45" fmla="*/ 738 h 789"/>
              <a:gd name="T46" fmla="*/ 168 w 797"/>
              <a:gd name="T47" fmla="*/ 637 h 789"/>
              <a:gd name="T48" fmla="*/ 662 w 797"/>
              <a:gd name="T49" fmla="*/ 604 h 789"/>
              <a:gd name="T50" fmla="*/ 662 w 797"/>
              <a:gd name="T51" fmla="*/ 604 h 789"/>
              <a:gd name="T52" fmla="*/ 662 w 797"/>
              <a:gd name="T53" fmla="*/ 604 h 789"/>
              <a:gd name="T54" fmla="*/ 545 w 797"/>
              <a:gd name="T55" fmla="*/ 537 h 789"/>
              <a:gd name="T56" fmla="*/ 394 w 797"/>
              <a:gd name="T57" fmla="*/ 511 h 789"/>
              <a:gd name="T58" fmla="*/ 134 w 797"/>
              <a:gd name="T59" fmla="*/ 595 h 789"/>
              <a:gd name="T60" fmla="*/ 126 w 797"/>
              <a:gd name="T61" fmla="*/ 604 h 789"/>
              <a:gd name="T62" fmla="*/ 50 w 797"/>
              <a:gd name="T63" fmla="*/ 394 h 789"/>
              <a:gd name="T64" fmla="*/ 151 w 797"/>
              <a:gd name="T65" fmla="*/ 151 h 789"/>
              <a:gd name="T66" fmla="*/ 394 w 797"/>
              <a:gd name="T67" fmla="*/ 50 h 789"/>
              <a:gd name="T68" fmla="*/ 637 w 797"/>
              <a:gd name="T69" fmla="*/ 151 h 789"/>
              <a:gd name="T70" fmla="*/ 738 w 797"/>
              <a:gd name="T71" fmla="*/ 394 h 789"/>
              <a:gd name="T72" fmla="*/ 662 w 797"/>
              <a:gd name="T73" fmla="*/ 604 h 7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797" h="789">
                <a:moveTo>
                  <a:pt x="679" y="109"/>
                </a:moveTo>
                <a:lnTo>
                  <a:pt x="679" y="109"/>
                </a:lnTo>
                <a:cubicBezTo>
                  <a:pt x="604" y="34"/>
                  <a:pt x="503" y="0"/>
                  <a:pt x="394" y="0"/>
                </a:cubicBezTo>
                <a:cubicBezTo>
                  <a:pt x="293" y="0"/>
                  <a:pt x="193" y="34"/>
                  <a:pt x="117" y="109"/>
                </a:cubicBezTo>
                <a:cubicBezTo>
                  <a:pt x="42" y="184"/>
                  <a:pt x="0" y="285"/>
                  <a:pt x="0" y="394"/>
                </a:cubicBezTo>
                <a:cubicBezTo>
                  <a:pt x="0" y="494"/>
                  <a:pt x="42" y="595"/>
                  <a:pt x="117" y="671"/>
                </a:cubicBezTo>
                <a:cubicBezTo>
                  <a:pt x="193" y="746"/>
                  <a:pt x="285" y="788"/>
                  <a:pt x="394" y="788"/>
                </a:cubicBezTo>
                <a:lnTo>
                  <a:pt x="394" y="788"/>
                </a:lnTo>
                <a:lnTo>
                  <a:pt x="394" y="788"/>
                </a:lnTo>
                <a:lnTo>
                  <a:pt x="394" y="788"/>
                </a:lnTo>
                <a:cubicBezTo>
                  <a:pt x="503" y="788"/>
                  <a:pt x="604" y="746"/>
                  <a:pt x="679" y="671"/>
                </a:cubicBezTo>
                <a:cubicBezTo>
                  <a:pt x="754" y="595"/>
                  <a:pt x="796" y="494"/>
                  <a:pt x="796" y="394"/>
                </a:cubicBezTo>
                <a:cubicBezTo>
                  <a:pt x="796" y="285"/>
                  <a:pt x="754" y="184"/>
                  <a:pt x="679" y="109"/>
                </a:cubicBezTo>
                <a:close/>
                <a:moveTo>
                  <a:pt x="168" y="637"/>
                </a:moveTo>
                <a:lnTo>
                  <a:pt x="168" y="637"/>
                </a:lnTo>
                <a:lnTo>
                  <a:pt x="168" y="637"/>
                </a:lnTo>
                <a:lnTo>
                  <a:pt x="168" y="637"/>
                </a:lnTo>
                <a:cubicBezTo>
                  <a:pt x="218" y="587"/>
                  <a:pt x="302" y="561"/>
                  <a:pt x="394" y="561"/>
                </a:cubicBezTo>
                <a:cubicBezTo>
                  <a:pt x="486" y="561"/>
                  <a:pt x="570" y="587"/>
                  <a:pt x="620" y="637"/>
                </a:cubicBezTo>
                <a:lnTo>
                  <a:pt x="620" y="637"/>
                </a:lnTo>
                <a:lnTo>
                  <a:pt x="620" y="645"/>
                </a:lnTo>
                <a:cubicBezTo>
                  <a:pt x="562" y="704"/>
                  <a:pt x="486" y="738"/>
                  <a:pt x="394" y="738"/>
                </a:cubicBezTo>
                <a:cubicBezTo>
                  <a:pt x="394" y="738"/>
                  <a:pt x="394" y="738"/>
                  <a:pt x="385" y="738"/>
                </a:cubicBezTo>
                <a:cubicBezTo>
                  <a:pt x="302" y="729"/>
                  <a:pt x="226" y="696"/>
                  <a:pt x="168" y="637"/>
                </a:cubicBezTo>
                <a:close/>
                <a:moveTo>
                  <a:pt x="662" y="604"/>
                </a:moveTo>
                <a:lnTo>
                  <a:pt x="662" y="604"/>
                </a:lnTo>
                <a:lnTo>
                  <a:pt x="662" y="604"/>
                </a:lnTo>
                <a:cubicBezTo>
                  <a:pt x="629" y="570"/>
                  <a:pt x="587" y="553"/>
                  <a:pt x="545" y="537"/>
                </a:cubicBezTo>
                <a:cubicBezTo>
                  <a:pt x="495" y="520"/>
                  <a:pt x="444" y="511"/>
                  <a:pt x="394" y="511"/>
                </a:cubicBezTo>
                <a:cubicBezTo>
                  <a:pt x="293" y="511"/>
                  <a:pt x="201" y="545"/>
                  <a:pt x="134" y="595"/>
                </a:cubicBezTo>
                <a:lnTo>
                  <a:pt x="126" y="604"/>
                </a:lnTo>
                <a:cubicBezTo>
                  <a:pt x="84" y="545"/>
                  <a:pt x="50" y="469"/>
                  <a:pt x="50" y="394"/>
                </a:cubicBezTo>
                <a:cubicBezTo>
                  <a:pt x="50" y="302"/>
                  <a:pt x="92" y="218"/>
                  <a:pt x="151" y="151"/>
                </a:cubicBezTo>
                <a:cubicBezTo>
                  <a:pt x="218" y="84"/>
                  <a:pt x="302" y="50"/>
                  <a:pt x="394" y="50"/>
                </a:cubicBezTo>
                <a:cubicBezTo>
                  <a:pt x="486" y="50"/>
                  <a:pt x="578" y="84"/>
                  <a:pt x="637" y="151"/>
                </a:cubicBezTo>
                <a:cubicBezTo>
                  <a:pt x="704" y="218"/>
                  <a:pt x="738" y="302"/>
                  <a:pt x="738" y="394"/>
                </a:cubicBezTo>
                <a:cubicBezTo>
                  <a:pt x="738" y="469"/>
                  <a:pt x="712" y="545"/>
                  <a:pt x="662" y="60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511" name="Freeform 210"/>
          <p:cNvSpPr>
            <a:spLocks noChangeArrowheads="1"/>
          </p:cNvSpPr>
          <p:nvPr/>
        </p:nvSpPr>
        <p:spPr bwMode="auto">
          <a:xfrm>
            <a:off x="1848484" y="4814794"/>
            <a:ext cx="218931" cy="218933"/>
          </a:xfrm>
          <a:custGeom>
            <a:avLst/>
            <a:gdLst>
              <a:gd name="T0" fmla="*/ 201 w 403"/>
              <a:gd name="T1" fmla="*/ 0 h 403"/>
              <a:gd name="T2" fmla="*/ 201 w 403"/>
              <a:gd name="T3" fmla="*/ 0 h 403"/>
              <a:gd name="T4" fmla="*/ 0 w 403"/>
              <a:gd name="T5" fmla="*/ 201 h 403"/>
              <a:gd name="T6" fmla="*/ 201 w 403"/>
              <a:gd name="T7" fmla="*/ 402 h 403"/>
              <a:gd name="T8" fmla="*/ 402 w 403"/>
              <a:gd name="T9" fmla="*/ 201 h 403"/>
              <a:gd name="T10" fmla="*/ 201 w 403"/>
              <a:gd name="T11" fmla="*/ 0 h 403"/>
              <a:gd name="T12" fmla="*/ 201 w 403"/>
              <a:gd name="T13" fmla="*/ 352 h 403"/>
              <a:gd name="T14" fmla="*/ 201 w 403"/>
              <a:gd name="T15" fmla="*/ 352 h 403"/>
              <a:gd name="T16" fmla="*/ 50 w 403"/>
              <a:gd name="T17" fmla="*/ 201 h 403"/>
              <a:gd name="T18" fmla="*/ 201 w 403"/>
              <a:gd name="T19" fmla="*/ 50 h 403"/>
              <a:gd name="T20" fmla="*/ 352 w 403"/>
              <a:gd name="T21" fmla="*/ 201 h 403"/>
              <a:gd name="T22" fmla="*/ 201 w 403"/>
              <a:gd name="T23" fmla="*/ 352 h 4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03" h="403">
                <a:moveTo>
                  <a:pt x="201" y="0"/>
                </a:moveTo>
                <a:lnTo>
                  <a:pt x="201" y="0"/>
                </a:lnTo>
                <a:cubicBezTo>
                  <a:pt x="92" y="0"/>
                  <a:pt x="0" y="92"/>
                  <a:pt x="0" y="201"/>
                </a:cubicBezTo>
                <a:cubicBezTo>
                  <a:pt x="0" y="310"/>
                  <a:pt x="92" y="402"/>
                  <a:pt x="201" y="402"/>
                </a:cubicBezTo>
                <a:cubicBezTo>
                  <a:pt x="310" y="402"/>
                  <a:pt x="402" y="310"/>
                  <a:pt x="402" y="201"/>
                </a:cubicBezTo>
                <a:cubicBezTo>
                  <a:pt x="402" y="92"/>
                  <a:pt x="310" y="0"/>
                  <a:pt x="201" y="0"/>
                </a:cubicBezTo>
                <a:close/>
                <a:moveTo>
                  <a:pt x="201" y="352"/>
                </a:moveTo>
                <a:lnTo>
                  <a:pt x="201" y="352"/>
                </a:lnTo>
                <a:cubicBezTo>
                  <a:pt x="117" y="352"/>
                  <a:pt x="50" y="285"/>
                  <a:pt x="50" y="201"/>
                </a:cubicBezTo>
                <a:cubicBezTo>
                  <a:pt x="50" y="117"/>
                  <a:pt x="117" y="50"/>
                  <a:pt x="201" y="50"/>
                </a:cubicBezTo>
                <a:cubicBezTo>
                  <a:pt x="285" y="50"/>
                  <a:pt x="352" y="117"/>
                  <a:pt x="352" y="201"/>
                </a:cubicBezTo>
                <a:cubicBezTo>
                  <a:pt x="352" y="285"/>
                  <a:pt x="285" y="352"/>
                  <a:pt x="201" y="35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512" name="Line 211"/>
          <p:cNvSpPr>
            <a:spLocks noChangeShapeType="1"/>
          </p:cNvSpPr>
          <p:nvPr/>
        </p:nvSpPr>
        <p:spPr bwMode="auto">
          <a:xfrm>
            <a:off x="4093136" y="5382573"/>
            <a:ext cx="2407" cy="72176"/>
          </a:xfrm>
          <a:prstGeom prst="line">
            <a:avLst/>
          </a:prstGeom>
          <a:noFill/>
          <a:ln w="288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513" name="Line 212"/>
          <p:cNvSpPr>
            <a:spLocks noChangeShapeType="1"/>
          </p:cNvSpPr>
          <p:nvPr/>
        </p:nvSpPr>
        <p:spPr bwMode="auto">
          <a:xfrm>
            <a:off x="4093136" y="5529330"/>
            <a:ext cx="2407" cy="74581"/>
          </a:xfrm>
          <a:prstGeom prst="line">
            <a:avLst/>
          </a:prstGeom>
          <a:noFill/>
          <a:ln w="288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514" name="Line 213"/>
          <p:cNvSpPr>
            <a:spLocks noChangeShapeType="1"/>
          </p:cNvSpPr>
          <p:nvPr/>
        </p:nvSpPr>
        <p:spPr bwMode="auto">
          <a:xfrm>
            <a:off x="4093136" y="5676086"/>
            <a:ext cx="2407" cy="72176"/>
          </a:xfrm>
          <a:prstGeom prst="line">
            <a:avLst/>
          </a:prstGeom>
          <a:noFill/>
          <a:ln w="288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515" name="Line 214"/>
          <p:cNvSpPr>
            <a:spLocks noChangeShapeType="1"/>
          </p:cNvSpPr>
          <p:nvPr/>
        </p:nvSpPr>
        <p:spPr bwMode="auto">
          <a:xfrm>
            <a:off x="4093136" y="5820436"/>
            <a:ext cx="2407" cy="72176"/>
          </a:xfrm>
          <a:prstGeom prst="line">
            <a:avLst/>
          </a:prstGeom>
          <a:noFill/>
          <a:ln w="288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516" name="Freeform 215"/>
          <p:cNvSpPr>
            <a:spLocks noChangeArrowheads="1"/>
          </p:cNvSpPr>
          <p:nvPr/>
        </p:nvSpPr>
        <p:spPr bwMode="auto">
          <a:xfrm>
            <a:off x="4042614" y="5967193"/>
            <a:ext cx="50522" cy="55334"/>
          </a:xfrm>
          <a:custGeom>
            <a:avLst/>
            <a:gdLst>
              <a:gd name="T0" fmla="*/ 92 w 93"/>
              <a:gd name="T1" fmla="*/ 0 h 102"/>
              <a:gd name="T2" fmla="*/ 92 w 93"/>
              <a:gd name="T3" fmla="*/ 8 h 102"/>
              <a:gd name="T4" fmla="*/ 0 w 93"/>
              <a:gd name="T5" fmla="*/ 101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3" h="102">
                <a:moveTo>
                  <a:pt x="92" y="0"/>
                </a:moveTo>
                <a:lnTo>
                  <a:pt x="92" y="8"/>
                </a:lnTo>
                <a:lnTo>
                  <a:pt x="0" y="101"/>
                </a:lnTo>
              </a:path>
            </a:pathLst>
          </a:custGeom>
          <a:solidFill>
            <a:schemeClr val="bg1">
              <a:lumMod val="50000"/>
            </a:schemeClr>
          </a:solidFill>
          <a:ln w="288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517" name="Line 216"/>
          <p:cNvSpPr>
            <a:spLocks noChangeShapeType="1"/>
          </p:cNvSpPr>
          <p:nvPr/>
        </p:nvSpPr>
        <p:spPr bwMode="auto">
          <a:xfrm flipH="1">
            <a:off x="3939162" y="6073050"/>
            <a:ext cx="55335" cy="55334"/>
          </a:xfrm>
          <a:prstGeom prst="line">
            <a:avLst/>
          </a:prstGeom>
          <a:noFill/>
          <a:ln w="288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518" name="Line 217"/>
          <p:cNvSpPr>
            <a:spLocks noChangeShapeType="1"/>
          </p:cNvSpPr>
          <p:nvPr/>
        </p:nvSpPr>
        <p:spPr bwMode="auto">
          <a:xfrm flipH="1">
            <a:off x="3833304" y="6178908"/>
            <a:ext cx="55335" cy="50522"/>
          </a:xfrm>
          <a:prstGeom prst="line">
            <a:avLst/>
          </a:prstGeom>
          <a:noFill/>
          <a:ln w="288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519" name="Line 218"/>
          <p:cNvSpPr>
            <a:spLocks noChangeShapeType="1"/>
          </p:cNvSpPr>
          <p:nvPr/>
        </p:nvSpPr>
        <p:spPr bwMode="auto">
          <a:xfrm flipH="1">
            <a:off x="3734666" y="6282358"/>
            <a:ext cx="55334" cy="50524"/>
          </a:xfrm>
          <a:prstGeom prst="line">
            <a:avLst/>
          </a:prstGeom>
          <a:noFill/>
          <a:ln w="288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520" name="Line 219"/>
          <p:cNvSpPr>
            <a:spLocks noChangeShapeType="1"/>
          </p:cNvSpPr>
          <p:nvPr/>
        </p:nvSpPr>
        <p:spPr bwMode="auto">
          <a:xfrm flipH="1">
            <a:off x="3628809" y="6383403"/>
            <a:ext cx="55334" cy="50524"/>
          </a:xfrm>
          <a:prstGeom prst="line">
            <a:avLst/>
          </a:prstGeom>
          <a:noFill/>
          <a:ln w="288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521" name="Line 220"/>
          <p:cNvSpPr>
            <a:spLocks noChangeShapeType="1"/>
          </p:cNvSpPr>
          <p:nvPr/>
        </p:nvSpPr>
        <p:spPr bwMode="auto">
          <a:xfrm flipH="1">
            <a:off x="3486863" y="6453174"/>
            <a:ext cx="76987" cy="2405"/>
          </a:xfrm>
          <a:prstGeom prst="line">
            <a:avLst/>
          </a:prstGeom>
          <a:noFill/>
          <a:ln w="288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522" name="Line 221"/>
          <p:cNvSpPr>
            <a:spLocks noChangeShapeType="1"/>
          </p:cNvSpPr>
          <p:nvPr/>
        </p:nvSpPr>
        <p:spPr bwMode="auto">
          <a:xfrm flipH="1">
            <a:off x="3342512" y="6453174"/>
            <a:ext cx="76987" cy="2405"/>
          </a:xfrm>
          <a:prstGeom prst="line">
            <a:avLst/>
          </a:prstGeom>
          <a:noFill/>
          <a:ln w="288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523" name="Line 222"/>
          <p:cNvSpPr>
            <a:spLocks noChangeShapeType="1"/>
          </p:cNvSpPr>
          <p:nvPr/>
        </p:nvSpPr>
        <p:spPr bwMode="auto">
          <a:xfrm flipH="1">
            <a:off x="3195757" y="6453174"/>
            <a:ext cx="76987" cy="2405"/>
          </a:xfrm>
          <a:prstGeom prst="line">
            <a:avLst/>
          </a:prstGeom>
          <a:noFill/>
          <a:ln w="288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524" name="Line 223"/>
          <p:cNvSpPr>
            <a:spLocks noChangeShapeType="1"/>
          </p:cNvSpPr>
          <p:nvPr/>
        </p:nvSpPr>
        <p:spPr bwMode="auto">
          <a:xfrm flipH="1">
            <a:off x="3049000" y="6453174"/>
            <a:ext cx="76987" cy="2405"/>
          </a:xfrm>
          <a:prstGeom prst="line">
            <a:avLst/>
          </a:prstGeom>
          <a:noFill/>
          <a:ln w="288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525" name="Line 224"/>
          <p:cNvSpPr>
            <a:spLocks noChangeShapeType="1"/>
          </p:cNvSpPr>
          <p:nvPr/>
        </p:nvSpPr>
        <p:spPr bwMode="auto">
          <a:xfrm flipH="1">
            <a:off x="2902244" y="6453174"/>
            <a:ext cx="76987" cy="2405"/>
          </a:xfrm>
          <a:prstGeom prst="line">
            <a:avLst/>
          </a:prstGeom>
          <a:noFill/>
          <a:ln w="288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526" name="Line 225"/>
          <p:cNvSpPr>
            <a:spLocks noChangeShapeType="1"/>
          </p:cNvSpPr>
          <p:nvPr/>
        </p:nvSpPr>
        <p:spPr bwMode="auto">
          <a:xfrm flipH="1">
            <a:off x="2755487" y="6453174"/>
            <a:ext cx="76987" cy="2405"/>
          </a:xfrm>
          <a:prstGeom prst="line">
            <a:avLst/>
          </a:prstGeom>
          <a:noFill/>
          <a:ln w="288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527" name="Line 226"/>
          <p:cNvSpPr>
            <a:spLocks noChangeShapeType="1"/>
          </p:cNvSpPr>
          <p:nvPr/>
        </p:nvSpPr>
        <p:spPr bwMode="auto">
          <a:xfrm flipH="1">
            <a:off x="2611136" y="6453174"/>
            <a:ext cx="76987" cy="2405"/>
          </a:xfrm>
          <a:prstGeom prst="line">
            <a:avLst/>
          </a:prstGeom>
          <a:noFill/>
          <a:ln w="288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528" name="Line 227"/>
          <p:cNvSpPr>
            <a:spLocks noChangeShapeType="1"/>
          </p:cNvSpPr>
          <p:nvPr/>
        </p:nvSpPr>
        <p:spPr bwMode="auto">
          <a:xfrm flipH="1">
            <a:off x="2461974" y="6453174"/>
            <a:ext cx="76987" cy="2405"/>
          </a:xfrm>
          <a:prstGeom prst="line">
            <a:avLst/>
          </a:prstGeom>
          <a:noFill/>
          <a:ln w="288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529" name="Line 228"/>
          <p:cNvSpPr>
            <a:spLocks noChangeShapeType="1"/>
          </p:cNvSpPr>
          <p:nvPr/>
        </p:nvSpPr>
        <p:spPr bwMode="auto">
          <a:xfrm flipH="1" flipV="1">
            <a:off x="2351305" y="6366563"/>
            <a:ext cx="55335" cy="55334"/>
          </a:xfrm>
          <a:prstGeom prst="line">
            <a:avLst/>
          </a:prstGeom>
          <a:noFill/>
          <a:ln w="288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530" name="Line 229"/>
          <p:cNvSpPr>
            <a:spLocks noChangeShapeType="1"/>
          </p:cNvSpPr>
          <p:nvPr/>
        </p:nvSpPr>
        <p:spPr bwMode="auto">
          <a:xfrm flipH="1" flipV="1">
            <a:off x="2247854" y="6263111"/>
            <a:ext cx="55334" cy="55335"/>
          </a:xfrm>
          <a:prstGeom prst="line">
            <a:avLst/>
          </a:prstGeom>
          <a:noFill/>
          <a:ln w="288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531" name="Line 230"/>
          <p:cNvSpPr>
            <a:spLocks noChangeShapeType="1"/>
          </p:cNvSpPr>
          <p:nvPr/>
        </p:nvSpPr>
        <p:spPr bwMode="auto">
          <a:xfrm flipH="1" flipV="1">
            <a:off x="2146809" y="6157254"/>
            <a:ext cx="55334" cy="60147"/>
          </a:xfrm>
          <a:prstGeom prst="line">
            <a:avLst/>
          </a:prstGeom>
          <a:noFill/>
          <a:ln w="288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532" name="Line 231"/>
          <p:cNvSpPr>
            <a:spLocks noChangeShapeType="1"/>
          </p:cNvSpPr>
          <p:nvPr/>
        </p:nvSpPr>
        <p:spPr bwMode="auto">
          <a:xfrm flipH="1" flipV="1">
            <a:off x="2040952" y="6056209"/>
            <a:ext cx="55334" cy="55335"/>
          </a:xfrm>
          <a:prstGeom prst="line">
            <a:avLst/>
          </a:prstGeom>
          <a:noFill/>
          <a:ln w="288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533" name="Freeform 232"/>
          <p:cNvSpPr>
            <a:spLocks noChangeArrowheads="1"/>
          </p:cNvSpPr>
          <p:nvPr/>
        </p:nvSpPr>
        <p:spPr bwMode="auto">
          <a:xfrm>
            <a:off x="1956747" y="5945540"/>
            <a:ext cx="36089" cy="60147"/>
          </a:xfrm>
          <a:custGeom>
            <a:avLst/>
            <a:gdLst>
              <a:gd name="T0" fmla="*/ 67 w 68"/>
              <a:gd name="T1" fmla="*/ 109 h 110"/>
              <a:gd name="T2" fmla="*/ 0 w 68"/>
              <a:gd name="T3" fmla="*/ 50 h 110"/>
              <a:gd name="T4" fmla="*/ 0 w 68"/>
              <a:gd name="T5" fmla="*/ 0 h 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8" h="110">
                <a:moveTo>
                  <a:pt x="67" y="109"/>
                </a:moveTo>
                <a:lnTo>
                  <a:pt x="0" y="50"/>
                </a:lnTo>
                <a:lnTo>
                  <a:pt x="0" y="0"/>
                </a:lnTo>
              </a:path>
            </a:pathLst>
          </a:custGeom>
          <a:solidFill>
            <a:schemeClr val="bg1">
              <a:lumMod val="50000"/>
            </a:schemeClr>
          </a:solidFill>
          <a:ln w="288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534" name="Line 233"/>
          <p:cNvSpPr>
            <a:spLocks noChangeShapeType="1"/>
          </p:cNvSpPr>
          <p:nvPr/>
        </p:nvSpPr>
        <p:spPr bwMode="auto">
          <a:xfrm flipV="1">
            <a:off x="1956747" y="5796378"/>
            <a:ext cx="2407" cy="76987"/>
          </a:xfrm>
          <a:prstGeom prst="line">
            <a:avLst/>
          </a:prstGeom>
          <a:noFill/>
          <a:ln w="288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535" name="Line 234"/>
          <p:cNvSpPr>
            <a:spLocks noChangeShapeType="1"/>
          </p:cNvSpPr>
          <p:nvPr/>
        </p:nvSpPr>
        <p:spPr bwMode="auto">
          <a:xfrm flipV="1">
            <a:off x="1956747" y="5652027"/>
            <a:ext cx="2407" cy="76987"/>
          </a:xfrm>
          <a:prstGeom prst="line">
            <a:avLst/>
          </a:prstGeom>
          <a:noFill/>
          <a:ln w="288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536" name="Line 235"/>
          <p:cNvSpPr>
            <a:spLocks noChangeShapeType="1"/>
          </p:cNvSpPr>
          <p:nvPr/>
        </p:nvSpPr>
        <p:spPr bwMode="auto">
          <a:xfrm flipV="1">
            <a:off x="1956747" y="5505271"/>
            <a:ext cx="2407" cy="76987"/>
          </a:xfrm>
          <a:prstGeom prst="line">
            <a:avLst/>
          </a:prstGeom>
          <a:noFill/>
          <a:ln w="288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537" name="Line 236"/>
          <p:cNvSpPr>
            <a:spLocks noChangeShapeType="1"/>
          </p:cNvSpPr>
          <p:nvPr/>
        </p:nvSpPr>
        <p:spPr bwMode="auto">
          <a:xfrm flipV="1">
            <a:off x="1956747" y="5380168"/>
            <a:ext cx="2407" cy="55334"/>
          </a:xfrm>
          <a:prstGeom prst="line">
            <a:avLst/>
          </a:prstGeom>
          <a:noFill/>
          <a:ln w="288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539" name="Line 238"/>
          <p:cNvSpPr>
            <a:spLocks noChangeShapeType="1"/>
          </p:cNvSpPr>
          <p:nvPr/>
        </p:nvSpPr>
        <p:spPr bwMode="auto">
          <a:xfrm>
            <a:off x="8296145" y="5529330"/>
            <a:ext cx="2405" cy="74581"/>
          </a:xfrm>
          <a:prstGeom prst="line">
            <a:avLst/>
          </a:prstGeom>
          <a:noFill/>
          <a:ln w="288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540" name="Line 239"/>
          <p:cNvSpPr>
            <a:spLocks noChangeShapeType="1"/>
          </p:cNvSpPr>
          <p:nvPr/>
        </p:nvSpPr>
        <p:spPr bwMode="auto">
          <a:xfrm>
            <a:off x="8296145" y="5676086"/>
            <a:ext cx="2405" cy="72176"/>
          </a:xfrm>
          <a:prstGeom prst="line">
            <a:avLst/>
          </a:prstGeom>
          <a:noFill/>
          <a:ln w="288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541" name="Line 240"/>
          <p:cNvSpPr>
            <a:spLocks noChangeShapeType="1"/>
          </p:cNvSpPr>
          <p:nvPr/>
        </p:nvSpPr>
        <p:spPr bwMode="auto">
          <a:xfrm>
            <a:off x="8296145" y="5820436"/>
            <a:ext cx="2405" cy="72176"/>
          </a:xfrm>
          <a:prstGeom prst="line">
            <a:avLst/>
          </a:prstGeom>
          <a:noFill/>
          <a:ln w="288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542" name="Freeform 241"/>
          <p:cNvSpPr>
            <a:spLocks noChangeArrowheads="1"/>
          </p:cNvSpPr>
          <p:nvPr/>
        </p:nvSpPr>
        <p:spPr bwMode="auto">
          <a:xfrm>
            <a:off x="8245621" y="5967193"/>
            <a:ext cx="50524" cy="55334"/>
          </a:xfrm>
          <a:custGeom>
            <a:avLst/>
            <a:gdLst>
              <a:gd name="T0" fmla="*/ 92 w 93"/>
              <a:gd name="T1" fmla="*/ 0 h 102"/>
              <a:gd name="T2" fmla="*/ 92 w 93"/>
              <a:gd name="T3" fmla="*/ 8 h 102"/>
              <a:gd name="T4" fmla="*/ 0 w 93"/>
              <a:gd name="T5" fmla="*/ 101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3" h="102">
                <a:moveTo>
                  <a:pt x="92" y="0"/>
                </a:moveTo>
                <a:lnTo>
                  <a:pt x="92" y="8"/>
                </a:lnTo>
                <a:lnTo>
                  <a:pt x="0" y="101"/>
                </a:lnTo>
              </a:path>
            </a:pathLst>
          </a:custGeom>
          <a:solidFill>
            <a:schemeClr val="bg1">
              <a:lumMod val="50000"/>
            </a:schemeClr>
          </a:solidFill>
          <a:ln w="288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543" name="Line 242"/>
          <p:cNvSpPr>
            <a:spLocks noChangeShapeType="1"/>
          </p:cNvSpPr>
          <p:nvPr/>
        </p:nvSpPr>
        <p:spPr bwMode="auto">
          <a:xfrm flipH="1">
            <a:off x="8142171" y="6073050"/>
            <a:ext cx="55334" cy="55334"/>
          </a:xfrm>
          <a:prstGeom prst="line">
            <a:avLst/>
          </a:prstGeom>
          <a:noFill/>
          <a:ln w="288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544" name="Line 243"/>
          <p:cNvSpPr>
            <a:spLocks noChangeShapeType="1"/>
          </p:cNvSpPr>
          <p:nvPr/>
        </p:nvSpPr>
        <p:spPr bwMode="auto">
          <a:xfrm flipH="1">
            <a:off x="8036314" y="6178908"/>
            <a:ext cx="55334" cy="50522"/>
          </a:xfrm>
          <a:prstGeom prst="line">
            <a:avLst/>
          </a:prstGeom>
          <a:noFill/>
          <a:ln w="288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545" name="Line 244"/>
          <p:cNvSpPr>
            <a:spLocks noChangeShapeType="1"/>
          </p:cNvSpPr>
          <p:nvPr/>
        </p:nvSpPr>
        <p:spPr bwMode="auto">
          <a:xfrm flipH="1">
            <a:off x="7935268" y="6282358"/>
            <a:ext cx="55334" cy="50524"/>
          </a:xfrm>
          <a:prstGeom prst="line">
            <a:avLst/>
          </a:prstGeom>
          <a:noFill/>
          <a:ln w="288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546" name="Line 245"/>
          <p:cNvSpPr>
            <a:spLocks noChangeShapeType="1"/>
          </p:cNvSpPr>
          <p:nvPr/>
        </p:nvSpPr>
        <p:spPr bwMode="auto">
          <a:xfrm flipH="1">
            <a:off x="7831816" y="6383403"/>
            <a:ext cx="55335" cy="50524"/>
          </a:xfrm>
          <a:prstGeom prst="line">
            <a:avLst/>
          </a:prstGeom>
          <a:noFill/>
          <a:ln w="288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547" name="Line 246"/>
          <p:cNvSpPr>
            <a:spLocks noChangeShapeType="1"/>
          </p:cNvSpPr>
          <p:nvPr/>
        </p:nvSpPr>
        <p:spPr bwMode="auto">
          <a:xfrm flipH="1">
            <a:off x="7689872" y="6453174"/>
            <a:ext cx="76987" cy="2405"/>
          </a:xfrm>
          <a:prstGeom prst="line">
            <a:avLst/>
          </a:prstGeom>
          <a:noFill/>
          <a:ln w="288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548" name="Line 247"/>
          <p:cNvSpPr>
            <a:spLocks noChangeShapeType="1"/>
          </p:cNvSpPr>
          <p:nvPr/>
        </p:nvSpPr>
        <p:spPr bwMode="auto">
          <a:xfrm flipH="1">
            <a:off x="7543115" y="6453174"/>
            <a:ext cx="76987" cy="2405"/>
          </a:xfrm>
          <a:prstGeom prst="line">
            <a:avLst/>
          </a:prstGeom>
          <a:noFill/>
          <a:ln w="288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549" name="Line 248"/>
          <p:cNvSpPr>
            <a:spLocks noChangeShapeType="1"/>
          </p:cNvSpPr>
          <p:nvPr/>
        </p:nvSpPr>
        <p:spPr bwMode="auto">
          <a:xfrm flipH="1">
            <a:off x="7396359" y="6453174"/>
            <a:ext cx="76987" cy="2405"/>
          </a:xfrm>
          <a:prstGeom prst="line">
            <a:avLst/>
          </a:prstGeom>
          <a:noFill/>
          <a:ln w="288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550" name="Line 249"/>
          <p:cNvSpPr>
            <a:spLocks noChangeShapeType="1"/>
          </p:cNvSpPr>
          <p:nvPr/>
        </p:nvSpPr>
        <p:spPr bwMode="auto">
          <a:xfrm flipH="1">
            <a:off x="7252009" y="6453174"/>
            <a:ext cx="76987" cy="2405"/>
          </a:xfrm>
          <a:prstGeom prst="line">
            <a:avLst/>
          </a:prstGeom>
          <a:noFill/>
          <a:ln w="288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551" name="Line 250"/>
          <p:cNvSpPr>
            <a:spLocks noChangeShapeType="1"/>
          </p:cNvSpPr>
          <p:nvPr/>
        </p:nvSpPr>
        <p:spPr bwMode="auto">
          <a:xfrm flipH="1">
            <a:off x="7105251" y="6453174"/>
            <a:ext cx="76987" cy="2405"/>
          </a:xfrm>
          <a:prstGeom prst="line">
            <a:avLst/>
          </a:prstGeom>
          <a:noFill/>
          <a:ln w="288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552" name="Line 251"/>
          <p:cNvSpPr>
            <a:spLocks noChangeShapeType="1"/>
          </p:cNvSpPr>
          <p:nvPr/>
        </p:nvSpPr>
        <p:spPr bwMode="auto">
          <a:xfrm flipH="1">
            <a:off x="6958496" y="6453174"/>
            <a:ext cx="76987" cy="2405"/>
          </a:xfrm>
          <a:prstGeom prst="line">
            <a:avLst/>
          </a:prstGeom>
          <a:noFill/>
          <a:ln w="288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553" name="Line 252"/>
          <p:cNvSpPr>
            <a:spLocks noChangeShapeType="1"/>
          </p:cNvSpPr>
          <p:nvPr/>
        </p:nvSpPr>
        <p:spPr bwMode="auto">
          <a:xfrm flipH="1">
            <a:off x="6811739" y="6453174"/>
            <a:ext cx="76987" cy="2405"/>
          </a:xfrm>
          <a:prstGeom prst="line">
            <a:avLst/>
          </a:prstGeom>
          <a:noFill/>
          <a:ln w="288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554" name="Line 253"/>
          <p:cNvSpPr>
            <a:spLocks noChangeShapeType="1"/>
          </p:cNvSpPr>
          <p:nvPr/>
        </p:nvSpPr>
        <p:spPr bwMode="auto">
          <a:xfrm flipH="1">
            <a:off x="6664983" y="6453174"/>
            <a:ext cx="76987" cy="2405"/>
          </a:xfrm>
          <a:prstGeom prst="line">
            <a:avLst/>
          </a:prstGeom>
          <a:noFill/>
          <a:ln w="288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555" name="Line 254"/>
          <p:cNvSpPr>
            <a:spLocks noChangeShapeType="1"/>
          </p:cNvSpPr>
          <p:nvPr/>
        </p:nvSpPr>
        <p:spPr bwMode="auto">
          <a:xfrm flipH="1" flipV="1">
            <a:off x="6554314" y="6366563"/>
            <a:ext cx="55334" cy="55334"/>
          </a:xfrm>
          <a:prstGeom prst="line">
            <a:avLst/>
          </a:prstGeom>
          <a:noFill/>
          <a:ln w="288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556" name="Line 255"/>
          <p:cNvSpPr>
            <a:spLocks noChangeShapeType="1"/>
          </p:cNvSpPr>
          <p:nvPr/>
        </p:nvSpPr>
        <p:spPr bwMode="auto">
          <a:xfrm flipH="1" flipV="1">
            <a:off x="6448457" y="6263111"/>
            <a:ext cx="55334" cy="55335"/>
          </a:xfrm>
          <a:prstGeom prst="line">
            <a:avLst/>
          </a:prstGeom>
          <a:noFill/>
          <a:ln w="288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557" name="Line 256"/>
          <p:cNvSpPr>
            <a:spLocks noChangeShapeType="1"/>
          </p:cNvSpPr>
          <p:nvPr/>
        </p:nvSpPr>
        <p:spPr bwMode="auto">
          <a:xfrm flipH="1" flipV="1">
            <a:off x="6349817" y="6157254"/>
            <a:ext cx="55335" cy="60147"/>
          </a:xfrm>
          <a:prstGeom prst="line">
            <a:avLst/>
          </a:prstGeom>
          <a:noFill/>
          <a:ln w="288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558" name="Line 257"/>
          <p:cNvSpPr>
            <a:spLocks noChangeShapeType="1"/>
          </p:cNvSpPr>
          <p:nvPr/>
        </p:nvSpPr>
        <p:spPr bwMode="auto">
          <a:xfrm flipH="1" flipV="1">
            <a:off x="6243959" y="6056209"/>
            <a:ext cx="55335" cy="55335"/>
          </a:xfrm>
          <a:prstGeom prst="line">
            <a:avLst/>
          </a:prstGeom>
          <a:noFill/>
          <a:ln w="288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559" name="Freeform 258"/>
          <p:cNvSpPr>
            <a:spLocks noChangeArrowheads="1"/>
          </p:cNvSpPr>
          <p:nvPr/>
        </p:nvSpPr>
        <p:spPr bwMode="auto">
          <a:xfrm>
            <a:off x="6159756" y="5945540"/>
            <a:ext cx="36087" cy="60147"/>
          </a:xfrm>
          <a:custGeom>
            <a:avLst/>
            <a:gdLst>
              <a:gd name="T0" fmla="*/ 67 w 68"/>
              <a:gd name="T1" fmla="*/ 109 h 110"/>
              <a:gd name="T2" fmla="*/ 0 w 68"/>
              <a:gd name="T3" fmla="*/ 50 h 110"/>
              <a:gd name="T4" fmla="*/ 0 w 68"/>
              <a:gd name="T5" fmla="*/ 0 h 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8" h="110">
                <a:moveTo>
                  <a:pt x="67" y="109"/>
                </a:moveTo>
                <a:lnTo>
                  <a:pt x="0" y="50"/>
                </a:lnTo>
                <a:lnTo>
                  <a:pt x="0" y="0"/>
                </a:lnTo>
              </a:path>
            </a:pathLst>
          </a:custGeom>
          <a:solidFill>
            <a:schemeClr val="bg1">
              <a:lumMod val="50000"/>
            </a:schemeClr>
          </a:solidFill>
          <a:ln w="288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560" name="Line 259"/>
          <p:cNvSpPr>
            <a:spLocks noChangeShapeType="1"/>
          </p:cNvSpPr>
          <p:nvPr/>
        </p:nvSpPr>
        <p:spPr bwMode="auto">
          <a:xfrm flipV="1">
            <a:off x="6159756" y="5796378"/>
            <a:ext cx="2405" cy="76987"/>
          </a:xfrm>
          <a:prstGeom prst="line">
            <a:avLst/>
          </a:prstGeom>
          <a:noFill/>
          <a:ln w="288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561" name="Line 260"/>
          <p:cNvSpPr>
            <a:spLocks noChangeShapeType="1"/>
          </p:cNvSpPr>
          <p:nvPr/>
        </p:nvSpPr>
        <p:spPr bwMode="auto">
          <a:xfrm flipV="1">
            <a:off x="6159756" y="5652027"/>
            <a:ext cx="2405" cy="76987"/>
          </a:xfrm>
          <a:prstGeom prst="line">
            <a:avLst/>
          </a:prstGeom>
          <a:noFill/>
          <a:ln w="288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562" name="Line 261"/>
          <p:cNvSpPr>
            <a:spLocks noChangeShapeType="1"/>
          </p:cNvSpPr>
          <p:nvPr/>
        </p:nvSpPr>
        <p:spPr bwMode="auto">
          <a:xfrm flipV="1">
            <a:off x="6159756" y="5505271"/>
            <a:ext cx="2405" cy="76987"/>
          </a:xfrm>
          <a:prstGeom prst="line">
            <a:avLst/>
          </a:prstGeom>
          <a:noFill/>
          <a:ln w="288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563" name="Line 262"/>
          <p:cNvSpPr>
            <a:spLocks noChangeShapeType="1"/>
          </p:cNvSpPr>
          <p:nvPr/>
        </p:nvSpPr>
        <p:spPr bwMode="auto">
          <a:xfrm flipV="1">
            <a:off x="6159756" y="5380168"/>
            <a:ext cx="2405" cy="55334"/>
          </a:xfrm>
          <a:prstGeom prst="line">
            <a:avLst/>
          </a:prstGeom>
          <a:noFill/>
          <a:ln w="288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566" name="Line 265"/>
          <p:cNvSpPr>
            <a:spLocks noChangeShapeType="1"/>
          </p:cNvSpPr>
          <p:nvPr/>
        </p:nvSpPr>
        <p:spPr bwMode="auto">
          <a:xfrm flipV="1">
            <a:off x="6099609" y="2822755"/>
            <a:ext cx="2407" cy="79394"/>
          </a:xfrm>
          <a:prstGeom prst="line">
            <a:avLst/>
          </a:prstGeom>
          <a:noFill/>
          <a:ln w="288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567" name="Line 266"/>
          <p:cNvSpPr>
            <a:spLocks noChangeShapeType="1"/>
          </p:cNvSpPr>
          <p:nvPr/>
        </p:nvSpPr>
        <p:spPr bwMode="auto">
          <a:xfrm flipV="1">
            <a:off x="6099609" y="2678405"/>
            <a:ext cx="2407" cy="76987"/>
          </a:xfrm>
          <a:prstGeom prst="line">
            <a:avLst/>
          </a:prstGeom>
          <a:noFill/>
          <a:ln w="288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568" name="Freeform 267"/>
          <p:cNvSpPr>
            <a:spLocks noChangeArrowheads="1"/>
          </p:cNvSpPr>
          <p:nvPr/>
        </p:nvSpPr>
        <p:spPr bwMode="auto">
          <a:xfrm>
            <a:off x="6049087" y="2555708"/>
            <a:ext cx="50522" cy="50522"/>
          </a:xfrm>
          <a:custGeom>
            <a:avLst/>
            <a:gdLst>
              <a:gd name="T0" fmla="*/ 92 w 93"/>
              <a:gd name="T1" fmla="*/ 92 h 93"/>
              <a:gd name="T2" fmla="*/ 92 w 93"/>
              <a:gd name="T3" fmla="*/ 92 h 93"/>
              <a:gd name="T4" fmla="*/ 0 w 93"/>
              <a:gd name="T5" fmla="*/ 0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3" h="93">
                <a:moveTo>
                  <a:pt x="92" y="92"/>
                </a:moveTo>
                <a:lnTo>
                  <a:pt x="92" y="92"/>
                </a:lnTo>
                <a:lnTo>
                  <a:pt x="0" y="0"/>
                </a:lnTo>
              </a:path>
            </a:pathLst>
          </a:custGeom>
          <a:solidFill>
            <a:schemeClr val="bg1">
              <a:lumMod val="50000"/>
            </a:schemeClr>
          </a:solidFill>
          <a:ln w="288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569" name="Line 268"/>
          <p:cNvSpPr>
            <a:spLocks noChangeShapeType="1"/>
          </p:cNvSpPr>
          <p:nvPr/>
        </p:nvSpPr>
        <p:spPr bwMode="auto">
          <a:xfrm flipH="1" flipV="1">
            <a:off x="5943230" y="2449850"/>
            <a:ext cx="60146" cy="60146"/>
          </a:xfrm>
          <a:prstGeom prst="line">
            <a:avLst/>
          </a:prstGeom>
          <a:noFill/>
          <a:ln w="288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570" name="Line 269"/>
          <p:cNvSpPr>
            <a:spLocks noChangeShapeType="1"/>
          </p:cNvSpPr>
          <p:nvPr/>
        </p:nvSpPr>
        <p:spPr bwMode="auto">
          <a:xfrm flipH="1" flipV="1">
            <a:off x="5842184" y="2348805"/>
            <a:ext cx="55334" cy="55334"/>
          </a:xfrm>
          <a:prstGeom prst="line">
            <a:avLst/>
          </a:prstGeom>
          <a:noFill/>
          <a:ln w="288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571" name="Line 270"/>
          <p:cNvSpPr>
            <a:spLocks noChangeShapeType="1"/>
          </p:cNvSpPr>
          <p:nvPr/>
        </p:nvSpPr>
        <p:spPr bwMode="auto">
          <a:xfrm flipH="1" flipV="1">
            <a:off x="5736327" y="2242948"/>
            <a:ext cx="55334" cy="55334"/>
          </a:xfrm>
          <a:prstGeom prst="line">
            <a:avLst/>
          </a:prstGeom>
          <a:noFill/>
          <a:ln w="288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572" name="Line 271"/>
          <p:cNvSpPr>
            <a:spLocks noChangeShapeType="1"/>
          </p:cNvSpPr>
          <p:nvPr/>
        </p:nvSpPr>
        <p:spPr bwMode="auto">
          <a:xfrm flipH="1" flipV="1">
            <a:off x="5635282" y="2137091"/>
            <a:ext cx="55334" cy="60146"/>
          </a:xfrm>
          <a:prstGeom prst="line">
            <a:avLst/>
          </a:prstGeom>
          <a:noFill/>
          <a:ln w="288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573" name="Line 272"/>
          <p:cNvSpPr>
            <a:spLocks noChangeShapeType="1"/>
          </p:cNvSpPr>
          <p:nvPr/>
        </p:nvSpPr>
        <p:spPr bwMode="auto">
          <a:xfrm flipH="1">
            <a:off x="5495743" y="2127467"/>
            <a:ext cx="76987" cy="2405"/>
          </a:xfrm>
          <a:prstGeom prst="line">
            <a:avLst/>
          </a:prstGeom>
          <a:noFill/>
          <a:ln w="288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574" name="Line 273"/>
          <p:cNvSpPr>
            <a:spLocks noChangeShapeType="1"/>
          </p:cNvSpPr>
          <p:nvPr/>
        </p:nvSpPr>
        <p:spPr bwMode="auto">
          <a:xfrm flipH="1">
            <a:off x="5348986" y="2127467"/>
            <a:ext cx="76987" cy="2405"/>
          </a:xfrm>
          <a:prstGeom prst="line">
            <a:avLst/>
          </a:prstGeom>
          <a:noFill/>
          <a:ln w="288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575" name="Line 274"/>
          <p:cNvSpPr>
            <a:spLocks noChangeShapeType="1"/>
          </p:cNvSpPr>
          <p:nvPr/>
        </p:nvSpPr>
        <p:spPr bwMode="auto">
          <a:xfrm flipH="1">
            <a:off x="5199823" y="2127467"/>
            <a:ext cx="79394" cy="2405"/>
          </a:xfrm>
          <a:prstGeom prst="line">
            <a:avLst/>
          </a:prstGeom>
          <a:noFill/>
          <a:ln w="288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576" name="Line 275"/>
          <p:cNvSpPr>
            <a:spLocks noChangeShapeType="1"/>
          </p:cNvSpPr>
          <p:nvPr/>
        </p:nvSpPr>
        <p:spPr bwMode="auto">
          <a:xfrm flipH="1">
            <a:off x="5055473" y="2127467"/>
            <a:ext cx="76987" cy="2405"/>
          </a:xfrm>
          <a:prstGeom prst="line">
            <a:avLst/>
          </a:prstGeom>
          <a:noFill/>
          <a:ln w="288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577" name="Line 276"/>
          <p:cNvSpPr>
            <a:spLocks noChangeShapeType="1"/>
          </p:cNvSpPr>
          <p:nvPr/>
        </p:nvSpPr>
        <p:spPr bwMode="auto">
          <a:xfrm flipH="1">
            <a:off x="4911122" y="2127467"/>
            <a:ext cx="76987" cy="2405"/>
          </a:xfrm>
          <a:prstGeom prst="line">
            <a:avLst/>
          </a:prstGeom>
          <a:noFill/>
          <a:ln w="288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578" name="Line 277"/>
          <p:cNvSpPr>
            <a:spLocks noChangeShapeType="1"/>
          </p:cNvSpPr>
          <p:nvPr/>
        </p:nvSpPr>
        <p:spPr bwMode="auto">
          <a:xfrm flipH="1">
            <a:off x="4764367" y="2127467"/>
            <a:ext cx="76987" cy="2405"/>
          </a:xfrm>
          <a:prstGeom prst="line">
            <a:avLst/>
          </a:prstGeom>
          <a:noFill/>
          <a:ln w="288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579" name="Line 278"/>
          <p:cNvSpPr>
            <a:spLocks noChangeShapeType="1"/>
          </p:cNvSpPr>
          <p:nvPr/>
        </p:nvSpPr>
        <p:spPr bwMode="auto">
          <a:xfrm flipH="1">
            <a:off x="4617609" y="2127467"/>
            <a:ext cx="76987" cy="2405"/>
          </a:xfrm>
          <a:prstGeom prst="line">
            <a:avLst/>
          </a:prstGeom>
          <a:noFill/>
          <a:ln w="288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580" name="Line 279"/>
          <p:cNvSpPr>
            <a:spLocks noChangeShapeType="1"/>
          </p:cNvSpPr>
          <p:nvPr/>
        </p:nvSpPr>
        <p:spPr bwMode="auto">
          <a:xfrm flipH="1">
            <a:off x="4470854" y="2127467"/>
            <a:ext cx="76987" cy="2405"/>
          </a:xfrm>
          <a:prstGeom prst="line">
            <a:avLst/>
          </a:prstGeom>
          <a:noFill/>
          <a:ln w="288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581" name="Line 280"/>
          <p:cNvSpPr>
            <a:spLocks noChangeShapeType="1"/>
          </p:cNvSpPr>
          <p:nvPr/>
        </p:nvSpPr>
        <p:spPr bwMode="auto">
          <a:xfrm flipH="1">
            <a:off x="4355373" y="2158743"/>
            <a:ext cx="60146" cy="50524"/>
          </a:xfrm>
          <a:prstGeom prst="line">
            <a:avLst/>
          </a:prstGeom>
          <a:noFill/>
          <a:ln w="288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582" name="Line 281"/>
          <p:cNvSpPr>
            <a:spLocks noChangeShapeType="1"/>
          </p:cNvSpPr>
          <p:nvPr/>
        </p:nvSpPr>
        <p:spPr bwMode="auto">
          <a:xfrm flipH="1">
            <a:off x="4254328" y="2264600"/>
            <a:ext cx="55334" cy="50524"/>
          </a:xfrm>
          <a:prstGeom prst="line">
            <a:avLst/>
          </a:prstGeom>
          <a:noFill/>
          <a:ln w="288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583" name="Line 282"/>
          <p:cNvSpPr>
            <a:spLocks noChangeShapeType="1"/>
          </p:cNvSpPr>
          <p:nvPr/>
        </p:nvSpPr>
        <p:spPr bwMode="auto">
          <a:xfrm flipH="1">
            <a:off x="4150876" y="2365645"/>
            <a:ext cx="55335" cy="50524"/>
          </a:xfrm>
          <a:prstGeom prst="line">
            <a:avLst/>
          </a:prstGeom>
          <a:noFill/>
          <a:ln w="288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584" name="Line 283"/>
          <p:cNvSpPr>
            <a:spLocks noChangeShapeType="1"/>
          </p:cNvSpPr>
          <p:nvPr/>
        </p:nvSpPr>
        <p:spPr bwMode="auto">
          <a:xfrm flipH="1">
            <a:off x="4049830" y="2469097"/>
            <a:ext cx="55335" cy="50522"/>
          </a:xfrm>
          <a:prstGeom prst="line">
            <a:avLst/>
          </a:prstGeom>
          <a:noFill/>
          <a:ln w="288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585" name="Freeform 284"/>
          <p:cNvSpPr>
            <a:spLocks noChangeArrowheads="1"/>
          </p:cNvSpPr>
          <p:nvPr/>
        </p:nvSpPr>
        <p:spPr bwMode="auto">
          <a:xfrm>
            <a:off x="3965627" y="2570143"/>
            <a:ext cx="33682" cy="60146"/>
          </a:xfrm>
          <a:custGeom>
            <a:avLst/>
            <a:gdLst>
              <a:gd name="T0" fmla="*/ 59 w 60"/>
              <a:gd name="T1" fmla="*/ 0 h 110"/>
              <a:gd name="T2" fmla="*/ 0 w 60"/>
              <a:gd name="T3" fmla="*/ 67 h 110"/>
              <a:gd name="T4" fmla="*/ 0 w 60"/>
              <a:gd name="T5" fmla="*/ 109 h 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0" h="110">
                <a:moveTo>
                  <a:pt x="59" y="0"/>
                </a:moveTo>
                <a:lnTo>
                  <a:pt x="0" y="67"/>
                </a:lnTo>
                <a:lnTo>
                  <a:pt x="0" y="109"/>
                </a:lnTo>
              </a:path>
            </a:pathLst>
          </a:custGeom>
          <a:solidFill>
            <a:schemeClr val="bg1">
              <a:lumMod val="50000"/>
            </a:schemeClr>
          </a:solidFill>
          <a:ln w="288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586" name="Line 285"/>
          <p:cNvSpPr>
            <a:spLocks noChangeShapeType="1"/>
          </p:cNvSpPr>
          <p:nvPr/>
        </p:nvSpPr>
        <p:spPr bwMode="auto">
          <a:xfrm>
            <a:off x="3965627" y="2702463"/>
            <a:ext cx="2405" cy="72176"/>
          </a:xfrm>
          <a:prstGeom prst="line">
            <a:avLst/>
          </a:prstGeom>
          <a:noFill/>
          <a:ln w="288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587" name="Line 286"/>
          <p:cNvSpPr>
            <a:spLocks noChangeShapeType="1"/>
          </p:cNvSpPr>
          <p:nvPr/>
        </p:nvSpPr>
        <p:spPr bwMode="auto">
          <a:xfrm>
            <a:off x="3965627" y="2849220"/>
            <a:ext cx="2405" cy="72176"/>
          </a:xfrm>
          <a:prstGeom prst="line">
            <a:avLst/>
          </a:prstGeom>
          <a:noFill/>
          <a:ln w="288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588" name="Line 287"/>
          <p:cNvSpPr>
            <a:spLocks noChangeShapeType="1"/>
          </p:cNvSpPr>
          <p:nvPr/>
        </p:nvSpPr>
        <p:spPr bwMode="auto">
          <a:xfrm>
            <a:off x="3965627" y="2995976"/>
            <a:ext cx="2405" cy="72176"/>
          </a:xfrm>
          <a:prstGeom prst="line">
            <a:avLst/>
          </a:prstGeom>
          <a:noFill/>
          <a:ln w="288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589" name="Line 288"/>
          <p:cNvSpPr>
            <a:spLocks noChangeShapeType="1"/>
          </p:cNvSpPr>
          <p:nvPr/>
        </p:nvSpPr>
        <p:spPr bwMode="auto">
          <a:xfrm>
            <a:off x="3965627" y="3142733"/>
            <a:ext cx="2405" cy="50522"/>
          </a:xfrm>
          <a:prstGeom prst="line">
            <a:avLst/>
          </a:prstGeom>
          <a:noFill/>
          <a:ln w="288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591" name="Line 290"/>
          <p:cNvSpPr>
            <a:spLocks noChangeShapeType="1"/>
          </p:cNvSpPr>
          <p:nvPr/>
        </p:nvSpPr>
        <p:spPr bwMode="auto">
          <a:xfrm flipV="1">
            <a:off x="10302618" y="2971918"/>
            <a:ext cx="2405" cy="76987"/>
          </a:xfrm>
          <a:prstGeom prst="line">
            <a:avLst/>
          </a:prstGeom>
          <a:noFill/>
          <a:ln w="288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592" name="Line 291"/>
          <p:cNvSpPr>
            <a:spLocks noChangeShapeType="1"/>
          </p:cNvSpPr>
          <p:nvPr/>
        </p:nvSpPr>
        <p:spPr bwMode="auto">
          <a:xfrm flipV="1">
            <a:off x="10302618" y="2822755"/>
            <a:ext cx="2405" cy="79394"/>
          </a:xfrm>
          <a:prstGeom prst="line">
            <a:avLst/>
          </a:prstGeom>
          <a:noFill/>
          <a:ln w="288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593" name="Line 292"/>
          <p:cNvSpPr>
            <a:spLocks noChangeShapeType="1"/>
          </p:cNvSpPr>
          <p:nvPr/>
        </p:nvSpPr>
        <p:spPr bwMode="auto">
          <a:xfrm flipV="1">
            <a:off x="10302618" y="2678405"/>
            <a:ext cx="2405" cy="76987"/>
          </a:xfrm>
          <a:prstGeom prst="line">
            <a:avLst/>
          </a:prstGeom>
          <a:noFill/>
          <a:ln w="288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594" name="Freeform 293"/>
          <p:cNvSpPr>
            <a:spLocks noChangeArrowheads="1"/>
          </p:cNvSpPr>
          <p:nvPr/>
        </p:nvSpPr>
        <p:spPr bwMode="auto">
          <a:xfrm>
            <a:off x="10252095" y="2555708"/>
            <a:ext cx="50524" cy="50522"/>
          </a:xfrm>
          <a:custGeom>
            <a:avLst/>
            <a:gdLst>
              <a:gd name="T0" fmla="*/ 92 w 93"/>
              <a:gd name="T1" fmla="*/ 92 h 93"/>
              <a:gd name="T2" fmla="*/ 92 w 93"/>
              <a:gd name="T3" fmla="*/ 92 h 93"/>
              <a:gd name="T4" fmla="*/ 0 w 93"/>
              <a:gd name="T5" fmla="*/ 0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3" h="93">
                <a:moveTo>
                  <a:pt x="92" y="92"/>
                </a:moveTo>
                <a:lnTo>
                  <a:pt x="92" y="92"/>
                </a:lnTo>
                <a:lnTo>
                  <a:pt x="0" y="0"/>
                </a:lnTo>
              </a:path>
            </a:pathLst>
          </a:custGeom>
          <a:solidFill>
            <a:schemeClr val="bg1">
              <a:lumMod val="50000"/>
            </a:schemeClr>
          </a:solidFill>
          <a:ln w="288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595" name="Line 294"/>
          <p:cNvSpPr>
            <a:spLocks noChangeShapeType="1"/>
          </p:cNvSpPr>
          <p:nvPr/>
        </p:nvSpPr>
        <p:spPr bwMode="auto">
          <a:xfrm flipH="1" flipV="1">
            <a:off x="10143832" y="2449850"/>
            <a:ext cx="60146" cy="60146"/>
          </a:xfrm>
          <a:prstGeom prst="line">
            <a:avLst/>
          </a:prstGeom>
          <a:noFill/>
          <a:ln w="288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596" name="Line 295"/>
          <p:cNvSpPr>
            <a:spLocks noChangeShapeType="1"/>
          </p:cNvSpPr>
          <p:nvPr/>
        </p:nvSpPr>
        <p:spPr bwMode="auto">
          <a:xfrm flipH="1" flipV="1">
            <a:off x="10045192" y="2348805"/>
            <a:ext cx="55335" cy="55334"/>
          </a:xfrm>
          <a:prstGeom prst="line">
            <a:avLst/>
          </a:prstGeom>
          <a:noFill/>
          <a:ln w="288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597" name="Line 296"/>
          <p:cNvSpPr>
            <a:spLocks noChangeShapeType="1"/>
          </p:cNvSpPr>
          <p:nvPr/>
        </p:nvSpPr>
        <p:spPr bwMode="auto">
          <a:xfrm flipH="1" flipV="1">
            <a:off x="9939335" y="2242948"/>
            <a:ext cx="55335" cy="55334"/>
          </a:xfrm>
          <a:prstGeom prst="line">
            <a:avLst/>
          </a:prstGeom>
          <a:noFill/>
          <a:ln w="288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598" name="Line 297"/>
          <p:cNvSpPr>
            <a:spLocks noChangeShapeType="1"/>
          </p:cNvSpPr>
          <p:nvPr/>
        </p:nvSpPr>
        <p:spPr bwMode="auto">
          <a:xfrm flipH="1" flipV="1">
            <a:off x="9838289" y="2137091"/>
            <a:ext cx="55335" cy="60146"/>
          </a:xfrm>
          <a:prstGeom prst="line">
            <a:avLst/>
          </a:prstGeom>
          <a:noFill/>
          <a:ln w="288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599" name="Line 298"/>
          <p:cNvSpPr>
            <a:spLocks noChangeShapeType="1"/>
          </p:cNvSpPr>
          <p:nvPr/>
        </p:nvSpPr>
        <p:spPr bwMode="auto">
          <a:xfrm flipH="1">
            <a:off x="9696345" y="2127467"/>
            <a:ext cx="79392" cy="2405"/>
          </a:xfrm>
          <a:prstGeom prst="line">
            <a:avLst/>
          </a:prstGeom>
          <a:noFill/>
          <a:ln w="288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600" name="Line 299"/>
          <p:cNvSpPr>
            <a:spLocks noChangeShapeType="1"/>
          </p:cNvSpPr>
          <p:nvPr/>
        </p:nvSpPr>
        <p:spPr bwMode="auto">
          <a:xfrm flipH="1">
            <a:off x="9551995" y="2127467"/>
            <a:ext cx="76987" cy="2405"/>
          </a:xfrm>
          <a:prstGeom prst="line">
            <a:avLst/>
          </a:prstGeom>
          <a:noFill/>
          <a:ln w="288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601" name="Line 300"/>
          <p:cNvSpPr>
            <a:spLocks noChangeShapeType="1"/>
          </p:cNvSpPr>
          <p:nvPr/>
        </p:nvSpPr>
        <p:spPr bwMode="auto">
          <a:xfrm flipH="1">
            <a:off x="9405238" y="2127467"/>
            <a:ext cx="76987" cy="2405"/>
          </a:xfrm>
          <a:prstGeom prst="line">
            <a:avLst/>
          </a:prstGeom>
          <a:noFill/>
          <a:ln w="288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602" name="Line 301"/>
          <p:cNvSpPr>
            <a:spLocks noChangeShapeType="1"/>
          </p:cNvSpPr>
          <p:nvPr/>
        </p:nvSpPr>
        <p:spPr bwMode="auto">
          <a:xfrm flipH="1">
            <a:off x="9258482" y="2127467"/>
            <a:ext cx="76987" cy="2405"/>
          </a:xfrm>
          <a:prstGeom prst="line">
            <a:avLst/>
          </a:prstGeom>
          <a:noFill/>
          <a:ln w="288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603" name="Line 302"/>
          <p:cNvSpPr>
            <a:spLocks noChangeShapeType="1"/>
          </p:cNvSpPr>
          <p:nvPr/>
        </p:nvSpPr>
        <p:spPr bwMode="auto">
          <a:xfrm flipH="1">
            <a:off x="9111725" y="2127467"/>
            <a:ext cx="76987" cy="2405"/>
          </a:xfrm>
          <a:prstGeom prst="line">
            <a:avLst/>
          </a:prstGeom>
          <a:noFill/>
          <a:ln w="288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604" name="Line 303"/>
          <p:cNvSpPr>
            <a:spLocks noChangeShapeType="1"/>
          </p:cNvSpPr>
          <p:nvPr/>
        </p:nvSpPr>
        <p:spPr bwMode="auto">
          <a:xfrm flipH="1">
            <a:off x="8964969" y="2127467"/>
            <a:ext cx="76987" cy="2405"/>
          </a:xfrm>
          <a:prstGeom prst="line">
            <a:avLst/>
          </a:prstGeom>
          <a:noFill/>
          <a:ln w="288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605" name="Line 304"/>
          <p:cNvSpPr>
            <a:spLocks noChangeShapeType="1"/>
          </p:cNvSpPr>
          <p:nvPr/>
        </p:nvSpPr>
        <p:spPr bwMode="auto">
          <a:xfrm flipH="1">
            <a:off x="8820618" y="2127467"/>
            <a:ext cx="76987" cy="2405"/>
          </a:xfrm>
          <a:prstGeom prst="line">
            <a:avLst/>
          </a:prstGeom>
          <a:noFill/>
          <a:ln w="288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606" name="Line 305"/>
          <p:cNvSpPr>
            <a:spLocks noChangeShapeType="1"/>
          </p:cNvSpPr>
          <p:nvPr/>
        </p:nvSpPr>
        <p:spPr bwMode="auto">
          <a:xfrm flipH="1">
            <a:off x="8673861" y="2127467"/>
            <a:ext cx="76987" cy="2405"/>
          </a:xfrm>
          <a:prstGeom prst="line">
            <a:avLst/>
          </a:prstGeom>
          <a:noFill/>
          <a:ln w="288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607" name="Line 306"/>
          <p:cNvSpPr>
            <a:spLocks noChangeShapeType="1"/>
          </p:cNvSpPr>
          <p:nvPr/>
        </p:nvSpPr>
        <p:spPr bwMode="auto">
          <a:xfrm flipH="1">
            <a:off x="8558381" y="2158743"/>
            <a:ext cx="60147" cy="50524"/>
          </a:xfrm>
          <a:prstGeom prst="line">
            <a:avLst/>
          </a:prstGeom>
          <a:noFill/>
          <a:ln w="288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608" name="Line 307"/>
          <p:cNvSpPr>
            <a:spLocks noChangeShapeType="1"/>
          </p:cNvSpPr>
          <p:nvPr/>
        </p:nvSpPr>
        <p:spPr bwMode="auto">
          <a:xfrm flipH="1">
            <a:off x="8457335" y="2264600"/>
            <a:ext cx="55335" cy="50524"/>
          </a:xfrm>
          <a:prstGeom prst="line">
            <a:avLst/>
          </a:prstGeom>
          <a:noFill/>
          <a:ln w="288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609" name="Line 308"/>
          <p:cNvSpPr>
            <a:spLocks noChangeShapeType="1"/>
          </p:cNvSpPr>
          <p:nvPr/>
        </p:nvSpPr>
        <p:spPr bwMode="auto">
          <a:xfrm flipH="1">
            <a:off x="8351478" y="2365645"/>
            <a:ext cx="55335" cy="50524"/>
          </a:xfrm>
          <a:prstGeom prst="line">
            <a:avLst/>
          </a:prstGeom>
          <a:noFill/>
          <a:ln w="288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610" name="Line 309"/>
          <p:cNvSpPr>
            <a:spLocks noChangeShapeType="1"/>
          </p:cNvSpPr>
          <p:nvPr/>
        </p:nvSpPr>
        <p:spPr bwMode="auto">
          <a:xfrm flipH="1">
            <a:off x="8250433" y="2469097"/>
            <a:ext cx="55335" cy="50522"/>
          </a:xfrm>
          <a:prstGeom prst="line">
            <a:avLst/>
          </a:prstGeom>
          <a:noFill/>
          <a:ln w="288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611" name="Freeform 310"/>
          <p:cNvSpPr>
            <a:spLocks noChangeArrowheads="1"/>
          </p:cNvSpPr>
          <p:nvPr/>
        </p:nvSpPr>
        <p:spPr bwMode="auto">
          <a:xfrm>
            <a:off x="8166229" y="2570143"/>
            <a:ext cx="33682" cy="60146"/>
          </a:xfrm>
          <a:custGeom>
            <a:avLst/>
            <a:gdLst>
              <a:gd name="T0" fmla="*/ 59 w 60"/>
              <a:gd name="T1" fmla="*/ 0 h 110"/>
              <a:gd name="T2" fmla="*/ 0 w 60"/>
              <a:gd name="T3" fmla="*/ 67 h 110"/>
              <a:gd name="T4" fmla="*/ 0 w 60"/>
              <a:gd name="T5" fmla="*/ 109 h 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0" h="110">
                <a:moveTo>
                  <a:pt x="59" y="0"/>
                </a:moveTo>
                <a:lnTo>
                  <a:pt x="0" y="67"/>
                </a:lnTo>
                <a:lnTo>
                  <a:pt x="0" y="109"/>
                </a:lnTo>
              </a:path>
            </a:pathLst>
          </a:custGeom>
          <a:solidFill>
            <a:schemeClr val="bg1">
              <a:lumMod val="50000"/>
            </a:schemeClr>
          </a:solidFill>
          <a:ln w="288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638" name="Line 311"/>
          <p:cNvSpPr>
            <a:spLocks noChangeShapeType="1"/>
          </p:cNvSpPr>
          <p:nvPr/>
        </p:nvSpPr>
        <p:spPr bwMode="auto">
          <a:xfrm>
            <a:off x="8166229" y="2702463"/>
            <a:ext cx="2405" cy="72176"/>
          </a:xfrm>
          <a:prstGeom prst="line">
            <a:avLst/>
          </a:prstGeom>
          <a:noFill/>
          <a:ln w="288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639" name="Line 312"/>
          <p:cNvSpPr>
            <a:spLocks noChangeShapeType="1"/>
          </p:cNvSpPr>
          <p:nvPr/>
        </p:nvSpPr>
        <p:spPr bwMode="auto">
          <a:xfrm>
            <a:off x="8166229" y="2849220"/>
            <a:ext cx="2405" cy="72176"/>
          </a:xfrm>
          <a:prstGeom prst="line">
            <a:avLst/>
          </a:prstGeom>
          <a:noFill/>
          <a:ln w="288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640" name="Line 313"/>
          <p:cNvSpPr>
            <a:spLocks noChangeShapeType="1"/>
          </p:cNvSpPr>
          <p:nvPr/>
        </p:nvSpPr>
        <p:spPr bwMode="auto">
          <a:xfrm>
            <a:off x="8166229" y="2995976"/>
            <a:ext cx="2405" cy="72176"/>
          </a:xfrm>
          <a:prstGeom prst="line">
            <a:avLst/>
          </a:prstGeom>
          <a:noFill/>
          <a:ln w="288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641" name="Line 314"/>
          <p:cNvSpPr>
            <a:spLocks noChangeShapeType="1"/>
          </p:cNvSpPr>
          <p:nvPr/>
        </p:nvSpPr>
        <p:spPr bwMode="auto">
          <a:xfrm>
            <a:off x="8166229" y="3142733"/>
            <a:ext cx="2405" cy="50522"/>
          </a:xfrm>
          <a:prstGeom prst="line">
            <a:avLst/>
          </a:prstGeom>
          <a:noFill/>
          <a:ln w="288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642" name="Freeform 315"/>
          <p:cNvSpPr>
            <a:spLocks noChangeArrowheads="1"/>
          </p:cNvSpPr>
          <p:nvPr/>
        </p:nvSpPr>
        <p:spPr bwMode="auto">
          <a:xfrm>
            <a:off x="2863750" y="3640742"/>
            <a:ext cx="2319233" cy="2203753"/>
          </a:xfrm>
          <a:custGeom>
            <a:avLst/>
            <a:gdLst>
              <a:gd name="T0" fmla="*/ 1810 w 4251"/>
              <a:gd name="T1" fmla="*/ 3906 h 4041"/>
              <a:gd name="T2" fmla="*/ 1810 w 4251"/>
              <a:gd name="T3" fmla="*/ 3906 h 4041"/>
              <a:gd name="T4" fmla="*/ 260 w 4251"/>
              <a:gd name="T5" fmla="*/ 2774 h 4041"/>
              <a:gd name="T6" fmla="*/ 75 w 4251"/>
              <a:gd name="T7" fmla="*/ 2187 h 4041"/>
              <a:gd name="T8" fmla="*/ 662 w 4251"/>
              <a:gd name="T9" fmla="*/ 368 h 4041"/>
              <a:gd name="T10" fmla="*/ 1165 w 4251"/>
              <a:gd name="T11" fmla="*/ 0 h 4041"/>
              <a:gd name="T12" fmla="*/ 3076 w 4251"/>
              <a:gd name="T13" fmla="*/ 0 h 4041"/>
              <a:gd name="T14" fmla="*/ 3587 w 4251"/>
              <a:gd name="T15" fmla="*/ 368 h 4041"/>
              <a:gd name="T16" fmla="*/ 4174 w 4251"/>
              <a:gd name="T17" fmla="*/ 2187 h 4041"/>
              <a:gd name="T18" fmla="*/ 3981 w 4251"/>
              <a:gd name="T19" fmla="*/ 2774 h 4041"/>
              <a:gd name="T20" fmla="*/ 2430 w 4251"/>
              <a:gd name="T21" fmla="*/ 3906 h 4041"/>
              <a:gd name="T22" fmla="*/ 1810 w 4251"/>
              <a:gd name="T23" fmla="*/ 3906 h 40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251" h="4041">
                <a:moveTo>
                  <a:pt x="1810" y="3906"/>
                </a:moveTo>
                <a:lnTo>
                  <a:pt x="1810" y="3906"/>
                </a:lnTo>
                <a:cubicBezTo>
                  <a:pt x="260" y="2774"/>
                  <a:pt x="260" y="2774"/>
                  <a:pt x="260" y="2774"/>
                </a:cubicBezTo>
                <a:cubicBezTo>
                  <a:pt x="75" y="2640"/>
                  <a:pt x="0" y="2405"/>
                  <a:pt x="75" y="2187"/>
                </a:cubicBezTo>
                <a:cubicBezTo>
                  <a:pt x="662" y="368"/>
                  <a:pt x="662" y="368"/>
                  <a:pt x="662" y="368"/>
                </a:cubicBezTo>
                <a:cubicBezTo>
                  <a:pt x="737" y="150"/>
                  <a:pt x="938" y="0"/>
                  <a:pt x="1165" y="0"/>
                </a:cubicBezTo>
                <a:cubicBezTo>
                  <a:pt x="3076" y="0"/>
                  <a:pt x="3076" y="0"/>
                  <a:pt x="3076" y="0"/>
                </a:cubicBezTo>
                <a:cubicBezTo>
                  <a:pt x="3311" y="0"/>
                  <a:pt x="3512" y="150"/>
                  <a:pt x="3587" y="368"/>
                </a:cubicBezTo>
                <a:cubicBezTo>
                  <a:pt x="4174" y="2187"/>
                  <a:pt x="4174" y="2187"/>
                  <a:pt x="4174" y="2187"/>
                </a:cubicBezTo>
                <a:cubicBezTo>
                  <a:pt x="4250" y="2405"/>
                  <a:pt x="4166" y="2640"/>
                  <a:pt x="3981" y="2774"/>
                </a:cubicBezTo>
                <a:cubicBezTo>
                  <a:pt x="2430" y="3906"/>
                  <a:pt x="2430" y="3906"/>
                  <a:pt x="2430" y="3906"/>
                </a:cubicBezTo>
                <a:cubicBezTo>
                  <a:pt x="2246" y="4040"/>
                  <a:pt x="1995" y="4040"/>
                  <a:pt x="1810" y="3906"/>
                </a:cubicBezTo>
              </a:path>
            </a:pathLst>
          </a:custGeom>
          <a:solidFill>
            <a:schemeClr val="accent2"/>
          </a:solidFill>
          <a:ln w="9525" cap="flat">
            <a:noFill/>
            <a:bevel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643" name="Freeform 316"/>
          <p:cNvSpPr>
            <a:spLocks noChangeArrowheads="1"/>
          </p:cNvSpPr>
          <p:nvPr/>
        </p:nvSpPr>
        <p:spPr bwMode="auto">
          <a:xfrm>
            <a:off x="3580692" y="3193255"/>
            <a:ext cx="892567" cy="897381"/>
          </a:xfrm>
          <a:custGeom>
            <a:avLst/>
            <a:gdLst>
              <a:gd name="T0" fmla="*/ 1634 w 1635"/>
              <a:gd name="T1" fmla="*/ 821 h 1643"/>
              <a:gd name="T2" fmla="*/ 1634 w 1635"/>
              <a:gd name="T3" fmla="*/ 821 h 1643"/>
              <a:gd name="T4" fmla="*/ 821 w 1635"/>
              <a:gd name="T5" fmla="*/ 1642 h 1643"/>
              <a:gd name="T6" fmla="*/ 0 w 1635"/>
              <a:gd name="T7" fmla="*/ 821 h 1643"/>
              <a:gd name="T8" fmla="*/ 821 w 1635"/>
              <a:gd name="T9" fmla="*/ 0 h 1643"/>
              <a:gd name="T10" fmla="*/ 1634 w 1635"/>
              <a:gd name="T11" fmla="*/ 821 h 16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35" h="1643">
                <a:moveTo>
                  <a:pt x="1634" y="821"/>
                </a:moveTo>
                <a:lnTo>
                  <a:pt x="1634" y="821"/>
                </a:lnTo>
                <a:cubicBezTo>
                  <a:pt x="1634" y="1273"/>
                  <a:pt x="1274" y="1642"/>
                  <a:pt x="821" y="1642"/>
                </a:cubicBezTo>
                <a:cubicBezTo>
                  <a:pt x="368" y="1642"/>
                  <a:pt x="0" y="1273"/>
                  <a:pt x="0" y="821"/>
                </a:cubicBezTo>
                <a:cubicBezTo>
                  <a:pt x="0" y="369"/>
                  <a:pt x="368" y="0"/>
                  <a:pt x="821" y="0"/>
                </a:cubicBezTo>
                <a:cubicBezTo>
                  <a:pt x="1274" y="0"/>
                  <a:pt x="1634" y="369"/>
                  <a:pt x="1634" y="821"/>
                </a:cubicBezTo>
              </a:path>
            </a:pathLst>
          </a:custGeom>
          <a:solidFill>
            <a:schemeClr val="accent2"/>
          </a:solidFill>
          <a:ln w="9525" cap="flat">
            <a:noFill/>
            <a:bevel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680" name="Freeform 353"/>
          <p:cNvSpPr>
            <a:spLocks noChangeArrowheads="1"/>
          </p:cNvSpPr>
          <p:nvPr/>
        </p:nvSpPr>
        <p:spPr bwMode="auto">
          <a:xfrm>
            <a:off x="3845334" y="3392941"/>
            <a:ext cx="360877" cy="493197"/>
          </a:xfrm>
          <a:custGeom>
            <a:avLst/>
            <a:gdLst>
              <a:gd name="T0" fmla="*/ 620 w 663"/>
              <a:gd name="T1" fmla="*/ 92 h 905"/>
              <a:gd name="T2" fmla="*/ 620 w 663"/>
              <a:gd name="T3" fmla="*/ 92 h 905"/>
              <a:gd name="T4" fmla="*/ 486 w 663"/>
              <a:gd name="T5" fmla="*/ 92 h 905"/>
              <a:gd name="T6" fmla="*/ 436 w 663"/>
              <a:gd name="T7" fmla="*/ 33 h 905"/>
              <a:gd name="T8" fmla="*/ 335 w 663"/>
              <a:gd name="T9" fmla="*/ 0 h 905"/>
              <a:gd name="T10" fmla="*/ 235 w 663"/>
              <a:gd name="T11" fmla="*/ 33 h 905"/>
              <a:gd name="T12" fmla="*/ 176 w 663"/>
              <a:gd name="T13" fmla="*/ 92 h 905"/>
              <a:gd name="T14" fmla="*/ 42 w 663"/>
              <a:gd name="T15" fmla="*/ 92 h 905"/>
              <a:gd name="T16" fmla="*/ 0 w 663"/>
              <a:gd name="T17" fmla="*/ 143 h 905"/>
              <a:gd name="T18" fmla="*/ 0 w 663"/>
              <a:gd name="T19" fmla="*/ 879 h 905"/>
              <a:gd name="T20" fmla="*/ 33 w 663"/>
              <a:gd name="T21" fmla="*/ 904 h 905"/>
              <a:gd name="T22" fmla="*/ 637 w 663"/>
              <a:gd name="T23" fmla="*/ 904 h 905"/>
              <a:gd name="T24" fmla="*/ 662 w 663"/>
              <a:gd name="T25" fmla="*/ 879 h 905"/>
              <a:gd name="T26" fmla="*/ 662 w 663"/>
              <a:gd name="T27" fmla="*/ 143 h 905"/>
              <a:gd name="T28" fmla="*/ 620 w 663"/>
              <a:gd name="T29" fmla="*/ 92 h 905"/>
              <a:gd name="T30" fmla="*/ 218 w 663"/>
              <a:gd name="T31" fmla="*/ 126 h 905"/>
              <a:gd name="T32" fmla="*/ 218 w 663"/>
              <a:gd name="T33" fmla="*/ 126 h 905"/>
              <a:gd name="T34" fmla="*/ 260 w 663"/>
              <a:gd name="T35" fmla="*/ 75 h 905"/>
              <a:gd name="T36" fmla="*/ 335 w 663"/>
              <a:gd name="T37" fmla="*/ 59 h 905"/>
              <a:gd name="T38" fmla="*/ 402 w 663"/>
              <a:gd name="T39" fmla="*/ 75 h 905"/>
              <a:gd name="T40" fmla="*/ 444 w 663"/>
              <a:gd name="T41" fmla="*/ 126 h 905"/>
              <a:gd name="T42" fmla="*/ 444 w 663"/>
              <a:gd name="T43" fmla="*/ 176 h 905"/>
              <a:gd name="T44" fmla="*/ 218 w 663"/>
              <a:gd name="T45" fmla="*/ 176 h 905"/>
              <a:gd name="T46" fmla="*/ 218 w 663"/>
              <a:gd name="T47" fmla="*/ 126 h 905"/>
              <a:gd name="T48" fmla="*/ 142 w 663"/>
              <a:gd name="T49" fmla="*/ 151 h 905"/>
              <a:gd name="T50" fmla="*/ 142 w 663"/>
              <a:gd name="T51" fmla="*/ 151 h 905"/>
              <a:gd name="T52" fmla="*/ 168 w 663"/>
              <a:gd name="T53" fmla="*/ 151 h 905"/>
              <a:gd name="T54" fmla="*/ 168 w 663"/>
              <a:gd name="T55" fmla="*/ 201 h 905"/>
              <a:gd name="T56" fmla="*/ 201 w 663"/>
              <a:gd name="T57" fmla="*/ 226 h 905"/>
              <a:gd name="T58" fmla="*/ 469 w 663"/>
              <a:gd name="T59" fmla="*/ 226 h 905"/>
              <a:gd name="T60" fmla="*/ 503 w 663"/>
              <a:gd name="T61" fmla="*/ 201 h 905"/>
              <a:gd name="T62" fmla="*/ 503 w 663"/>
              <a:gd name="T63" fmla="*/ 151 h 905"/>
              <a:gd name="T64" fmla="*/ 528 w 663"/>
              <a:gd name="T65" fmla="*/ 151 h 905"/>
              <a:gd name="T66" fmla="*/ 528 w 663"/>
              <a:gd name="T67" fmla="*/ 762 h 905"/>
              <a:gd name="T68" fmla="*/ 142 w 663"/>
              <a:gd name="T69" fmla="*/ 762 h 905"/>
              <a:gd name="T70" fmla="*/ 142 w 663"/>
              <a:gd name="T71" fmla="*/ 151 h 905"/>
              <a:gd name="T72" fmla="*/ 612 w 663"/>
              <a:gd name="T73" fmla="*/ 846 h 905"/>
              <a:gd name="T74" fmla="*/ 612 w 663"/>
              <a:gd name="T75" fmla="*/ 846 h 905"/>
              <a:gd name="T76" fmla="*/ 59 w 663"/>
              <a:gd name="T77" fmla="*/ 846 h 905"/>
              <a:gd name="T78" fmla="*/ 59 w 663"/>
              <a:gd name="T79" fmla="*/ 151 h 905"/>
              <a:gd name="T80" fmla="*/ 84 w 663"/>
              <a:gd name="T81" fmla="*/ 151 h 905"/>
              <a:gd name="T82" fmla="*/ 84 w 663"/>
              <a:gd name="T83" fmla="*/ 787 h 905"/>
              <a:gd name="T84" fmla="*/ 109 w 663"/>
              <a:gd name="T85" fmla="*/ 812 h 905"/>
              <a:gd name="T86" fmla="*/ 553 w 663"/>
              <a:gd name="T87" fmla="*/ 812 h 905"/>
              <a:gd name="T88" fmla="*/ 578 w 663"/>
              <a:gd name="T89" fmla="*/ 787 h 905"/>
              <a:gd name="T90" fmla="*/ 578 w 663"/>
              <a:gd name="T91" fmla="*/ 151 h 905"/>
              <a:gd name="T92" fmla="*/ 612 w 663"/>
              <a:gd name="T93" fmla="*/ 151 h 905"/>
              <a:gd name="T94" fmla="*/ 612 w 663"/>
              <a:gd name="T95" fmla="*/ 846 h 9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663" h="905">
                <a:moveTo>
                  <a:pt x="620" y="92"/>
                </a:moveTo>
                <a:lnTo>
                  <a:pt x="620" y="92"/>
                </a:lnTo>
                <a:cubicBezTo>
                  <a:pt x="486" y="92"/>
                  <a:pt x="486" y="92"/>
                  <a:pt x="486" y="92"/>
                </a:cubicBezTo>
                <a:cubicBezTo>
                  <a:pt x="478" y="67"/>
                  <a:pt x="461" y="50"/>
                  <a:pt x="436" y="33"/>
                </a:cubicBezTo>
                <a:cubicBezTo>
                  <a:pt x="402" y="17"/>
                  <a:pt x="369" y="0"/>
                  <a:pt x="335" y="0"/>
                </a:cubicBezTo>
                <a:cubicBezTo>
                  <a:pt x="293" y="0"/>
                  <a:pt x="260" y="17"/>
                  <a:pt x="235" y="33"/>
                </a:cubicBezTo>
                <a:cubicBezTo>
                  <a:pt x="209" y="50"/>
                  <a:pt x="193" y="67"/>
                  <a:pt x="176" y="92"/>
                </a:cubicBezTo>
                <a:cubicBezTo>
                  <a:pt x="42" y="92"/>
                  <a:pt x="42" y="92"/>
                  <a:pt x="42" y="92"/>
                </a:cubicBezTo>
                <a:cubicBezTo>
                  <a:pt x="17" y="92"/>
                  <a:pt x="0" y="117"/>
                  <a:pt x="0" y="143"/>
                </a:cubicBezTo>
                <a:cubicBezTo>
                  <a:pt x="0" y="879"/>
                  <a:pt x="0" y="879"/>
                  <a:pt x="0" y="879"/>
                </a:cubicBezTo>
                <a:cubicBezTo>
                  <a:pt x="0" y="887"/>
                  <a:pt x="17" y="904"/>
                  <a:pt x="33" y="904"/>
                </a:cubicBezTo>
                <a:cubicBezTo>
                  <a:pt x="637" y="904"/>
                  <a:pt x="637" y="904"/>
                  <a:pt x="637" y="904"/>
                </a:cubicBezTo>
                <a:cubicBezTo>
                  <a:pt x="654" y="904"/>
                  <a:pt x="662" y="887"/>
                  <a:pt x="662" y="879"/>
                </a:cubicBezTo>
                <a:cubicBezTo>
                  <a:pt x="662" y="143"/>
                  <a:pt x="662" y="143"/>
                  <a:pt x="662" y="143"/>
                </a:cubicBezTo>
                <a:cubicBezTo>
                  <a:pt x="662" y="117"/>
                  <a:pt x="645" y="92"/>
                  <a:pt x="620" y="92"/>
                </a:cubicBezTo>
                <a:close/>
                <a:moveTo>
                  <a:pt x="218" y="126"/>
                </a:moveTo>
                <a:lnTo>
                  <a:pt x="218" y="126"/>
                </a:lnTo>
                <a:cubicBezTo>
                  <a:pt x="226" y="109"/>
                  <a:pt x="243" y="92"/>
                  <a:pt x="260" y="75"/>
                </a:cubicBezTo>
                <a:cubicBezTo>
                  <a:pt x="285" y="59"/>
                  <a:pt x="310" y="59"/>
                  <a:pt x="335" y="59"/>
                </a:cubicBezTo>
                <a:cubicBezTo>
                  <a:pt x="360" y="59"/>
                  <a:pt x="385" y="59"/>
                  <a:pt x="402" y="75"/>
                </a:cubicBezTo>
                <a:cubicBezTo>
                  <a:pt x="419" y="92"/>
                  <a:pt x="436" y="109"/>
                  <a:pt x="444" y="126"/>
                </a:cubicBezTo>
                <a:cubicBezTo>
                  <a:pt x="444" y="176"/>
                  <a:pt x="444" y="176"/>
                  <a:pt x="444" y="176"/>
                </a:cubicBezTo>
                <a:cubicBezTo>
                  <a:pt x="218" y="176"/>
                  <a:pt x="218" y="176"/>
                  <a:pt x="218" y="176"/>
                </a:cubicBezTo>
                <a:lnTo>
                  <a:pt x="218" y="126"/>
                </a:lnTo>
                <a:close/>
                <a:moveTo>
                  <a:pt x="142" y="151"/>
                </a:moveTo>
                <a:lnTo>
                  <a:pt x="142" y="151"/>
                </a:lnTo>
                <a:cubicBezTo>
                  <a:pt x="168" y="151"/>
                  <a:pt x="168" y="151"/>
                  <a:pt x="168" y="151"/>
                </a:cubicBezTo>
                <a:cubicBezTo>
                  <a:pt x="168" y="201"/>
                  <a:pt x="168" y="201"/>
                  <a:pt x="168" y="201"/>
                </a:cubicBezTo>
                <a:cubicBezTo>
                  <a:pt x="168" y="218"/>
                  <a:pt x="176" y="226"/>
                  <a:pt x="201" y="226"/>
                </a:cubicBezTo>
                <a:cubicBezTo>
                  <a:pt x="469" y="226"/>
                  <a:pt x="469" y="226"/>
                  <a:pt x="469" y="226"/>
                </a:cubicBezTo>
                <a:cubicBezTo>
                  <a:pt x="486" y="226"/>
                  <a:pt x="503" y="218"/>
                  <a:pt x="503" y="201"/>
                </a:cubicBezTo>
                <a:cubicBezTo>
                  <a:pt x="503" y="151"/>
                  <a:pt x="503" y="151"/>
                  <a:pt x="503" y="151"/>
                </a:cubicBezTo>
                <a:cubicBezTo>
                  <a:pt x="528" y="151"/>
                  <a:pt x="528" y="151"/>
                  <a:pt x="528" y="151"/>
                </a:cubicBezTo>
                <a:cubicBezTo>
                  <a:pt x="528" y="762"/>
                  <a:pt x="528" y="762"/>
                  <a:pt x="528" y="762"/>
                </a:cubicBezTo>
                <a:cubicBezTo>
                  <a:pt x="142" y="762"/>
                  <a:pt x="142" y="762"/>
                  <a:pt x="142" y="762"/>
                </a:cubicBezTo>
                <a:lnTo>
                  <a:pt x="142" y="151"/>
                </a:lnTo>
                <a:close/>
                <a:moveTo>
                  <a:pt x="612" y="846"/>
                </a:moveTo>
                <a:lnTo>
                  <a:pt x="612" y="846"/>
                </a:lnTo>
                <a:cubicBezTo>
                  <a:pt x="59" y="846"/>
                  <a:pt x="59" y="846"/>
                  <a:pt x="59" y="846"/>
                </a:cubicBezTo>
                <a:cubicBezTo>
                  <a:pt x="59" y="151"/>
                  <a:pt x="59" y="151"/>
                  <a:pt x="59" y="151"/>
                </a:cubicBezTo>
                <a:cubicBezTo>
                  <a:pt x="84" y="151"/>
                  <a:pt x="84" y="151"/>
                  <a:pt x="84" y="151"/>
                </a:cubicBezTo>
                <a:cubicBezTo>
                  <a:pt x="84" y="787"/>
                  <a:pt x="84" y="787"/>
                  <a:pt x="84" y="787"/>
                </a:cubicBezTo>
                <a:cubicBezTo>
                  <a:pt x="84" y="804"/>
                  <a:pt x="101" y="812"/>
                  <a:pt x="109" y="812"/>
                </a:cubicBezTo>
                <a:cubicBezTo>
                  <a:pt x="553" y="812"/>
                  <a:pt x="553" y="812"/>
                  <a:pt x="553" y="812"/>
                </a:cubicBezTo>
                <a:cubicBezTo>
                  <a:pt x="570" y="812"/>
                  <a:pt x="578" y="804"/>
                  <a:pt x="578" y="787"/>
                </a:cubicBezTo>
                <a:cubicBezTo>
                  <a:pt x="578" y="151"/>
                  <a:pt x="578" y="151"/>
                  <a:pt x="578" y="151"/>
                </a:cubicBezTo>
                <a:cubicBezTo>
                  <a:pt x="612" y="151"/>
                  <a:pt x="612" y="151"/>
                  <a:pt x="612" y="151"/>
                </a:cubicBezTo>
                <a:lnTo>
                  <a:pt x="612" y="84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681" name="Freeform 354"/>
          <p:cNvSpPr>
            <a:spLocks noChangeArrowheads="1"/>
          </p:cNvSpPr>
          <p:nvPr/>
        </p:nvSpPr>
        <p:spPr bwMode="auto">
          <a:xfrm>
            <a:off x="3960815" y="3554132"/>
            <a:ext cx="132321" cy="28870"/>
          </a:xfrm>
          <a:custGeom>
            <a:avLst/>
            <a:gdLst>
              <a:gd name="T0" fmla="*/ 26 w 244"/>
              <a:gd name="T1" fmla="*/ 50 h 51"/>
              <a:gd name="T2" fmla="*/ 26 w 244"/>
              <a:gd name="T3" fmla="*/ 50 h 51"/>
              <a:gd name="T4" fmla="*/ 219 w 244"/>
              <a:gd name="T5" fmla="*/ 50 h 51"/>
              <a:gd name="T6" fmla="*/ 243 w 244"/>
              <a:gd name="T7" fmla="*/ 26 h 51"/>
              <a:gd name="T8" fmla="*/ 219 w 244"/>
              <a:gd name="T9" fmla="*/ 0 h 51"/>
              <a:gd name="T10" fmla="*/ 26 w 244"/>
              <a:gd name="T11" fmla="*/ 0 h 51"/>
              <a:gd name="T12" fmla="*/ 0 w 244"/>
              <a:gd name="T13" fmla="*/ 26 h 51"/>
              <a:gd name="T14" fmla="*/ 26 w 244"/>
              <a:gd name="T15" fmla="*/ 5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4" h="51">
                <a:moveTo>
                  <a:pt x="26" y="50"/>
                </a:moveTo>
                <a:lnTo>
                  <a:pt x="26" y="50"/>
                </a:lnTo>
                <a:cubicBezTo>
                  <a:pt x="219" y="50"/>
                  <a:pt x="219" y="50"/>
                  <a:pt x="219" y="50"/>
                </a:cubicBezTo>
                <a:cubicBezTo>
                  <a:pt x="235" y="50"/>
                  <a:pt x="243" y="34"/>
                  <a:pt x="243" y="26"/>
                </a:cubicBezTo>
                <a:cubicBezTo>
                  <a:pt x="243" y="9"/>
                  <a:pt x="235" y="0"/>
                  <a:pt x="219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17" y="0"/>
                  <a:pt x="0" y="9"/>
                  <a:pt x="0" y="26"/>
                </a:cubicBezTo>
                <a:cubicBezTo>
                  <a:pt x="0" y="34"/>
                  <a:pt x="17" y="50"/>
                  <a:pt x="26" y="5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682" name="Freeform 355"/>
          <p:cNvSpPr>
            <a:spLocks noChangeArrowheads="1"/>
          </p:cNvSpPr>
          <p:nvPr/>
        </p:nvSpPr>
        <p:spPr bwMode="auto">
          <a:xfrm>
            <a:off x="3960815" y="3631119"/>
            <a:ext cx="132321" cy="28870"/>
          </a:xfrm>
          <a:custGeom>
            <a:avLst/>
            <a:gdLst>
              <a:gd name="T0" fmla="*/ 26 w 244"/>
              <a:gd name="T1" fmla="*/ 50 h 51"/>
              <a:gd name="T2" fmla="*/ 26 w 244"/>
              <a:gd name="T3" fmla="*/ 50 h 51"/>
              <a:gd name="T4" fmla="*/ 219 w 244"/>
              <a:gd name="T5" fmla="*/ 50 h 51"/>
              <a:gd name="T6" fmla="*/ 243 w 244"/>
              <a:gd name="T7" fmla="*/ 25 h 51"/>
              <a:gd name="T8" fmla="*/ 219 w 244"/>
              <a:gd name="T9" fmla="*/ 0 h 51"/>
              <a:gd name="T10" fmla="*/ 26 w 244"/>
              <a:gd name="T11" fmla="*/ 0 h 51"/>
              <a:gd name="T12" fmla="*/ 0 w 244"/>
              <a:gd name="T13" fmla="*/ 25 h 51"/>
              <a:gd name="T14" fmla="*/ 26 w 244"/>
              <a:gd name="T15" fmla="*/ 5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4" h="51">
                <a:moveTo>
                  <a:pt x="26" y="50"/>
                </a:moveTo>
                <a:lnTo>
                  <a:pt x="26" y="50"/>
                </a:lnTo>
                <a:cubicBezTo>
                  <a:pt x="219" y="50"/>
                  <a:pt x="219" y="50"/>
                  <a:pt x="219" y="50"/>
                </a:cubicBezTo>
                <a:cubicBezTo>
                  <a:pt x="235" y="50"/>
                  <a:pt x="243" y="33"/>
                  <a:pt x="243" y="25"/>
                </a:cubicBezTo>
                <a:cubicBezTo>
                  <a:pt x="243" y="8"/>
                  <a:pt x="235" y="0"/>
                  <a:pt x="219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17" y="0"/>
                  <a:pt x="0" y="8"/>
                  <a:pt x="0" y="25"/>
                </a:cubicBezTo>
                <a:cubicBezTo>
                  <a:pt x="0" y="33"/>
                  <a:pt x="17" y="50"/>
                  <a:pt x="26" y="5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683" name="Freeform 356"/>
          <p:cNvSpPr>
            <a:spLocks noChangeArrowheads="1"/>
          </p:cNvSpPr>
          <p:nvPr/>
        </p:nvSpPr>
        <p:spPr bwMode="auto">
          <a:xfrm>
            <a:off x="3960815" y="3708106"/>
            <a:ext cx="132321" cy="28870"/>
          </a:xfrm>
          <a:custGeom>
            <a:avLst/>
            <a:gdLst>
              <a:gd name="T0" fmla="*/ 26 w 244"/>
              <a:gd name="T1" fmla="*/ 51 h 52"/>
              <a:gd name="T2" fmla="*/ 26 w 244"/>
              <a:gd name="T3" fmla="*/ 51 h 52"/>
              <a:gd name="T4" fmla="*/ 219 w 244"/>
              <a:gd name="T5" fmla="*/ 51 h 52"/>
              <a:gd name="T6" fmla="*/ 243 w 244"/>
              <a:gd name="T7" fmla="*/ 25 h 52"/>
              <a:gd name="T8" fmla="*/ 219 w 244"/>
              <a:gd name="T9" fmla="*/ 0 h 52"/>
              <a:gd name="T10" fmla="*/ 26 w 244"/>
              <a:gd name="T11" fmla="*/ 0 h 52"/>
              <a:gd name="T12" fmla="*/ 0 w 244"/>
              <a:gd name="T13" fmla="*/ 25 h 52"/>
              <a:gd name="T14" fmla="*/ 26 w 244"/>
              <a:gd name="T15" fmla="*/ 51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4" h="52">
                <a:moveTo>
                  <a:pt x="26" y="51"/>
                </a:moveTo>
                <a:lnTo>
                  <a:pt x="26" y="51"/>
                </a:lnTo>
                <a:cubicBezTo>
                  <a:pt x="219" y="51"/>
                  <a:pt x="219" y="51"/>
                  <a:pt x="219" y="51"/>
                </a:cubicBezTo>
                <a:cubicBezTo>
                  <a:pt x="235" y="51"/>
                  <a:pt x="243" y="42"/>
                  <a:pt x="243" y="25"/>
                </a:cubicBezTo>
                <a:cubicBezTo>
                  <a:pt x="243" y="9"/>
                  <a:pt x="235" y="0"/>
                  <a:pt x="219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17" y="0"/>
                  <a:pt x="0" y="9"/>
                  <a:pt x="0" y="25"/>
                </a:cubicBezTo>
                <a:cubicBezTo>
                  <a:pt x="0" y="42"/>
                  <a:pt x="17" y="51"/>
                  <a:pt x="26" y="51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684" name="Freeform 357"/>
          <p:cNvSpPr>
            <a:spLocks noChangeArrowheads="1"/>
          </p:cNvSpPr>
          <p:nvPr/>
        </p:nvSpPr>
        <p:spPr bwMode="auto">
          <a:xfrm>
            <a:off x="4939992" y="2777045"/>
            <a:ext cx="2314422" cy="2203753"/>
          </a:xfrm>
          <a:custGeom>
            <a:avLst/>
            <a:gdLst>
              <a:gd name="T0" fmla="*/ 1811 w 4242"/>
              <a:gd name="T1" fmla="*/ 135 h 4041"/>
              <a:gd name="T2" fmla="*/ 1811 w 4242"/>
              <a:gd name="T3" fmla="*/ 135 h 4041"/>
              <a:gd name="T4" fmla="*/ 260 w 4242"/>
              <a:gd name="T5" fmla="*/ 1258 h 4041"/>
              <a:gd name="T6" fmla="*/ 67 w 4242"/>
              <a:gd name="T7" fmla="*/ 1852 h 4041"/>
              <a:gd name="T8" fmla="*/ 662 w 4242"/>
              <a:gd name="T9" fmla="*/ 3671 h 4041"/>
              <a:gd name="T10" fmla="*/ 1165 w 4242"/>
              <a:gd name="T11" fmla="*/ 4040 h 4041"/>
              <a:gd name="T12" fmla="*/ 3076 w 4242"/>
              <a:gd name="T13" fmla="*/ 4040 h 4041"/>
              <a:gd name="T14" fmla="*/ 3579 w 4242"/>
              <a:gd name="T15" fmla="*/ 3671 h 4041"/>
              <a:gd name="T16" fmla="*/ 4174 w 4242"/>
              <a:gd name="T17" fmla="*/ 1852 h 4041"/>
              <a:gd name="T18" fmla="*/ 3981 w 4242"/>
              <a:gd name="T19" fmla="*/ 1258 h 4041"/>
              <a:gd name="T20" fmla="*/ 2430 w 4242"/>
              <a:gd name="T21" fmla="*/ 135 h 4041"/>
              <a:gd name="T22" fmla="*/ 1811 w 4242"/>
              <a:gd name="T23" fmla="*/ 135 h 40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242" h="4041">
                <a:moveTo>
                  <a:pt x="1811" y="135"/>
                </a:moveTo>
                <a:lnTo>
                  <a:pt x="1811" y="135"/>
                </a:lnTo>
                <a:cubicBezTo>
                  <a:pt x="260" y="1258"/>
                  <a:pt x="260" y="1258"/>
                  <a:pt x="260" y="1258"/>
                </a:cubicBezTo>
                <a:cubicBezTo>
                  <a:pt x="76" y="1392"/>
                  <a:pt x="0" y="1634"/>
                  <a:pt x="67" y="1852"/>
                </a:cubicBezTo>
                <a:cubicBezTo>
                  <a:pt x="662" y="3671"/>
                  <a:pt x="662" y="3671"/>
                  <a:pt x="662" y="3671"/>
                </a:cubicBezTo>
                <a:cubicBezTo>
                  <a:pt x="729" y="3889"/>
                  <a:pt x="931" y="4040"/>
                  <a:pt x="1165" y="4040"/>
                </a:cubicBezTo>
                <a:cubicBezTo>
                  <a:pt x="3076" y="4040"/>
                  <a:pt x="3076" y="4040"/>
                  <a:pt x="3076" y="4040"/>
                </a:cubicBezTo>
                <a:cubicBezTo>
                  <a:pt x="3302" y="4040"/>
                  <a:pt x="3511" y="3889"/>
                  <a:pt x="3579" y="3671"/>
                </a:cubicBezTo>
                <a:cubicBezTo>
                  <a:pt x="4174" y="1852"/>
                  <a:pt x="4174" y="1852"/>
                  <a:pt x="4174" y="1852"/>
                </a:cubicBezTo>
                <a:cubicBezTo>
                  <a:pt x="4241" y="1634"/>
                  <a:pt x="4165" y="1392"/>
                  <a:pt x="3981" y="1258"/>
                </a:cubicBezTo>
                <a:cubicBezTo>
                  <a:pt x="2430" y="135"/>
                  <a:pt x="2430" y="135"/>
                  <a:pt x="2430" y="135"/>
                </a:cubicBezTo>
                <a:cubicBezTo>
                  <a:pt x="2246" y="0"/>
                  <a:pt x="1995" y="0"/>
                  <a:pt x="1811" y="135"/>
                </a:cubicBezTo>
              </a:path>
            </a:pathLst>
          </a:custGeom>
          <a:solidFill>
            <a:schemeClr val="accent3"/>
          </a:solidFill>
          <a:ln w="9525" cap="flat">
            <a:noFill/>
            <a:bevel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685" name="Freeform 358"/>
          <p:cNvSpPr>
            <a:spLocks noChangeArrowheads="1"/>
          </p:cNvSpPr>
          <p:nvPr/>
        </p:nvSpPr>
        <p:spPr bwMode="auto">
          <a:xfrm>
            <a:off x="5647310" y="4535716"/>
            <a:ext cx="892569" cy="892569"/>
          </a:xfrm>
          <a:custGeom>
            <a:avLst/>
            <a:gdLst>
              <a:gd name="T0" fmla="*/ 1633 w 1634"/>
              <a:gd name="T1" fmla="*/ 821 h 1635"/>
              <a:gd name="T2" fmla="*/ 1633 w 1634"/>
              <a:gd name="T3" fmla="*/ 821 h 1635"/>
              <a:gd name="T4" fmla="*/ 821 w 1634"/>
              <a:gd name="T5" fmla="*/ 1634 h 1635"/>
              <a:gd name="T6" fmla="*/ 0 w 1634"/>
              <a:gd name="T7" fmla="*/ 821 h 1635"/>
              <a:gd name="T8" fmla="*/ 821 w 1634"/>
              <a:gd name="T9" fmla="*/ 0 h 1635"/>
              <a:gd name="T10" fmla="*/ 1633 w 1634"/>
              <a:gd name="T11" fmla="*/ 821 h 16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34" h="1635">
                <a:moveTo>
                  <a:pt x="1633" y="821"/>
                </a:moveTo>
                <a:lnTo>
                  <a:pt x="1633" y="821"/>
                </a:lnTo>
                <a:cubicBezTo>
                  <a:pt x="1633" y="1274"/>
                  <a:pt x="1273" y="1634"/>
                  <a:pt x="821" y="1634"/>
                </a:cubicBezTo>
                <a:cubicBezTo>
                  <a:pt x="368" y="1634"/>
                  <a:pt x="0" y="1274"/>
                  <a:pt x="0" y="821"/>
                </a:cubicBezTo>
                <a:cubicBezTo>
                  <a:pt x="0" y="368"/>
                  <a:pt x="368" y="0"/>
                  <a:pt x="821" y="0"/>
                </a:cubicBezTo>
                <a:cubicBezTo>
                  <a:pt x="1273" y="0"/>
                  <a:pt x="1633" y="368"/>
                  <a:pt x="1633" y="821"/>
                </a:cubicBezTo>
              </a:path>
            </a:pathLst>
          </a:custGeom>
          <a:solidFill>
            <a:schemeClr val="accent3"/>
          </a:solidFill>
          <a:ln w="9525" cap="flat">
            <a:noFill/>
            <a:bevel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724" name="Freeform 397"/>
          <p:cNvSpPr>
            <a:spLocks noChangeArrowheads="1"/>
          </p:cNvSpPr>
          <p:nvPr/>
        </p:nvSpPr>
        <p:spPr bwMode="auto">
          <a:xfrm>
            <a:off x="5890301" y="4759460"/>
            <a:ext cx="411399" cy="445080"/>
          </a:xfrm>
          <a:custGeom>
            <a:avLst/>
            <a:gdLst>
              <a:gd name="T0" fmla="*/ 577 w 754"/>
              <a:gd name="T1" fmla="*/ 813 h 814"/>
              <a:gd name="T2" fmla="*/ 469 w 754"/>
              <a:gd name="T3" fmla="*/ 797 h 814"/>
              <a:gd name="T4" fmla="*/ 436 w 754"/>
              <a:gd name="T5" fmla="*/ 797 h 814"/>
              <a:gd name="T6" fmla="*/ 184 w 754"/>
              <a:gd name="T7" fmla="*/ 738 h 814"/>
              <a:gd name="T8" fmla="*/ 50 w 754"/>
              <a:gd name="T9" fmla="*/ 713 h 814"/>
              <a:gd name="T10" fmla="*/ 50 w 754"/>
              <a:gd name="T11" fmla="*/ 369 h 814"/>
              <a:gd name="T12" fmla="*/ 201 w 754"/>
              <a:gd name="T13" fmla="*/ 352 h 814"/>
              <a:gd name="T14" fmla="*/ 310 w 754"/>
              <a:gd name="T15" fmla="*/ 210 h 814"/>
              <a:gd name="T16" fmla="*/ 293 w 754"/>
              <a:gd name="T17" fmla="*/ 84 h 814"/>
              <a:gd name="T18" fmla="*/ 419 w 754"/>
              <a:gd name="T19" fmla="*/ 17 h 814"/>
              <a:gd name="T20" fmla="*/ 502 w 754"/>
              <a:gd name="T21" fmla="*/ 218 h 814"/>
              <a:gd name="T22" fmla="*/ 493 w 754"/>
              <a:gd name="T23" fmla="*/ 285 h 814"/>
              <a:gd name="T24" fmla="*/ 678 w 754"/>
              <a:gd name="T25" fmla="*/ 319 h 814"/>
              <a:gd name="T26" fmla="*/ 720 w 754"/>
              <a:gd name="T27" fmla="*/ 461 h 814"/>
              <a:gd name="T28" fmla="*/ 711 w 754"/>
              <a:gd name="T29" fmla="*/ 587 h 814"/>
              <a:gd name="T30" fmla="*/ 678 w 754"/>
              <a:gd name="T31" fmla="*/ 704 h 814"/>
              <a:gd name="T32" fmla="*/ 653 w 754"/>
              <a:gd name="T33" fmla="*/ 788 h 814"/>
              <a:gd name="T34" fmla="*/ 452 w 754"/>
              <a:gd name="T35" fmla="*/ 738 h 814"/>
              <a:gd name="T36" fmla="*/ 485 w 754"/>
              <a:gd name="T37" fmla="*/ 746 h 814"/>
              <a:gd name="T38" fmla="*/ 619 w 754"/>
              <a:gd name="T39" fmla="*/ 755 h 814"/>
              <a:gd name="T40" fmla="*/ 619 w 754"/>
              <a:gd name="T41" fmla="*/ 704 h 814"/>
              <a:gd name="T42" fmla="*/ 636 w 754"/>
              <a:gd name="T43" fmla="*/ 662 h 814"/>
              <a:gd name="T44" fmla="*/ 653 w 754"/>
              <a:gd name="T45" fmla="*/ 595 h 814"/>
              <a:gd name="T46" fmla="*/ 670 w 754"/>
              <a:gd name="T47" fmla="*/ 554 h 814"/>
              <a:gd name="T48" fmla="*/ 695 w 754"/>
              <a:gd name="T49" fmla="*/ 520 h 814"/>
              <a:gd name="T50" fmla="*/ 653 w 754"/>
              <a:gd name="T51" fmla="*/ 461 h 814"/>
              <a:gd name="T52" fmla="*/ 695 w 754"/>
              <a:gd name="T53" fmla="*/ 411 h 814"/>
              <a:gd name="T54" fmla="*/ 602 w 754"/>
              <a:gd name="T55" fmla="*/ 369 h 814"/>
              <a:gd name="T56" fmla="*/ 444 w 754"/>
              <a:gd name="T57" fmla="*/ 218 h 814"/>
              <a:gd name="T58" fmla="*/ 369 w 754"/>
              <a:gd name="T59" fmla="*/ 59 h 814"/>
              <a:gd name="T60" fmla="*/ 352 w 754"/>
              <a:gd name="T61" fmla="*/ 84 h 814"/>
              <a:gd name="T62" fmla="*/ 293 w 754"/>
              <a:gd name="T63" fmla="*/ 335 h 814"/>
              <a:gd name="T64" fmla="*/ 209 w 754"/>
              <a:gd name="T65" fmla="*/ 411 h 814"/>
              <a:gd name="T66" fmla="*/ 101 w 754"/>
              <a:gd name="T67" fmla="*/ 403 h 814"/>
              <a:gd name="T68" fmla="*/ 58 w 754"/>
              <a:gd name="T69" fmla="*/ 545 h 814"/>
              <a:gd name="T70" fmla="*/ 142 w 754"/>
              <a:gd name="T71" fmla="*/ 696 h 814"/>
              <a:gd name="T72" fmla="*/ 226 w 754"/>
              <a:gd name="T73" fmla="*/ 679 h 814"/>
              <a:gd name="T74" fmla="*/ 277 w 754"/>
              <a:gd name="T75" fmla="*/ 679 h 814"/>
              <a:gd name="T76" fmla="*/ 436 w 754"/>
              <a:gd name="T77" fmla="*/ 738 h 814"/>
              <a:gd name="T78" fmla="*/ 344 w 754"/>
              <a:gd name="T79" fmla="*/ 76 h 8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754" h="814">
                <a:moveTo>
                  <a:pt x="577" y="813"/>
                </a:moveTo>
                <a:lnTo>
                  <a:pt x="577" y="813"/>
                </a:lnTo>
                <a:cubicBezTo>
                  <a:pt x="569" y="813"/>
                  <a:pt x="569" y="813"/>
                  <a:pt x="560" y="813"/>
                </a:cubicBezTo>
                <a:cubicBezTo>
                  <a:pt x="527" y="805"/>
                  <a:pt x="493" y="805"/>
                  <a:pt x="469" y="797"/>
                </a:cubicBezTo>
                <a:cubicBezTo>
                  <a:pt x="461" y="797"/>
                  <a:pt x="452" y="797"/>
                  <a:pt x="444" y="797"/>
                </a:cubicBezTo>
                <a:lnTo>
                  <a:pt x="436" y="797"/>
                </a:lnTo>
                <a:cubicBezTo>
                  <a:pt x="394" y="797"/>
                  <a:pt x="310" y="771"/>
                  <a:pt x="251" y="721"/>
                </a:cubicBezTo>
                <a:cubicBezTo>
                  <a:pt x="235" y="730"/>
                  <a:pt x="201" y="730"/>
                  <a:pt x="184" y="738"/>
                </a:cubicBezTo>
                <a:cubicBezTo>
                  <a:pt x="176" y="738"/>
                  <a:pt x="167" y="746"/>
                  <a:pt x="159" y="746"/>
                </a:cubicBezTo>
                <a:cubicBezTo>
                  <a:pt x="117" y="755"/>
                  <a:pt x="75" y="746"/>
                  <a:pt x="50" y="713"/>
                </a:cubicBezTo>
                <a:cubicBezTo>
                  <a:pt x="17" y="671"/>
                  <a:pt x="0" y="621"/>
                  <a:pt x="0" y="545"/>
                </a:cubicBezTo>
                <a:cubicBezTo>
                  <a:pt x="0" y="444"/>
                  <a:pt x="34" y="394"/>
                  <a:pt x="50" y="369"/>
                </a:cubicBezTo>
                <a:cubicBezTo>
                  <a:pt x="67" y="352"/>
                  <a:pt x="84" y="344"/>
                  <a:pt x="109" y="352"/>
                </a:cubicBezTo>
                <a:cubicBezTo>
                  <a:pt x="201" y="352"/>
                  <a:pt x="201" y="352"/>
                  <a:pt x="201" y="352"/>
                </a:cubicBezTo>
                <a:cubicBezTo>
                  <a:pt x="218" y="344"/>
                  <a:pt x="235" y="327"/>
                  <a:pt x="260" y="302"/>
                </a:cubicBezTo>
                <a:cubicBezTo>
                  <a:pt x="310" y="235"/>
                  <a:pt x="310" y="218"/>
                  <a:pt x="310" y="210"/>
                </a:cubicBezTo>
                <a:cubicBezTo>
                  <a:pt x="310" y="134"/>
                  <a:pt x="310" y="118"/>
                  <a:pt x="302" y="101"/>
                </a:cubicBezTo>
                <a:cubicBezTo>
                  <a:pt x="302" y="101"/>
                  <a:pt x="293" y="92"/>
                  <a:pt x="293" y="84"/>
                </a:cubicBezTo>
                <a:cubicBezTo>
                  <a:pt x="285" y="59"/>
                  <a:pt x="310" y="25"/>
                  <a:pt x="344" y="9"/>
                </a:cubicBezTo>
                <a:cubicBezTo>
                  <a:pt x="369" y="0"/>
                  <a:pt x="394" y="9"/>
                  <a:pt x="419" y="17"/>
                </a:cubicBezTo>
                <a:cubicBezTo>
                  <a:pt x="452" y="34"/>
                  <a:pt x="478" y="67"/>
                  <a:pt x="493" y="109"/>
                </a:cubicBezTo>
                <a:cubicBezTo>
                  <a:pt x="510" y="143"/>
                  <a:pt x="502" y="185"/>
                  <a:pt x="502" y="218"/>
                </a:cubicBezTo>
                <a:cubicBezTo>
                  <a:pt x="493" y="235"/>
                  <a:pt x="493" y="252"/>
                  <a:pt x="493" y="268"/>
                </a:cubicBezTo>
                <a:cubicBezTo>
                  <a:pt x="493" y="285"/>
                  <a:pt x="493" y="285"/>
                  <a:pt x="493" y="285"/>
                </a:cubicBezTo>
                <a:cubicBezTo>
                  <a:pt x="527" y="310"/>
                  <a:pt x="560" y="310"/>
                  <a:pt x="602" y="310"/>
                </a:cubicBezTo>
                <a:cubicBezTo>
                  <a:pt x="627" y="310"/>
                  <a:pt x="653" y="310"/>
                  <a:pt x="678" y="319"/>
                </a:cubicBezTo>
                <a:cubicBezTo>
                  <a:pt x="728" y="327"/>
                  <a:pt x="753" y="361"/>
                  <a:pt x="745" y="419"/>
                </a:cubicBezTo>
                <a:cubicBezTo>
                  <a:pt x="745" y="436"/>
                  <a:pt x="737" y="453"/>
                  <a:pt x="720" y="461"/>
                </a:cubicBezTo>
                <a:cubicBezTo>
                  <a:pt x="737" y="478"/>
                  <a:pt x="753" y="495"/>
                  <a:pt x="753" y="520"/>
                </a:cubicBezTo>
                <a:cubicBezTo>
                  <a:pt x="753" y="554"/>
                  <a:pt x="737" y="578"/>
                  <a:pt x="711" y="587"/>
                </a:cubicBezTo>
                <a:cubicBezTo>
                  <a:pt x="728" y="604"/>
                  <a:pt x="728" y="629"/>
                  <a:pt x="728" y="654"/>
                </a:cubicBezTo>
                <a:cubicBezTo>
                  <a:pt x="720" y="671"/>
                  <a:pt x="703" y="688"/>
                  <a:pt x="678" y="704"/>
                </a:cubicBezTo>
                <a:cubicBezTo>
                  <a:pt x="678" y="704"/>
                  <a:pt x="678" y="704"/>
                  <a:pt x="678" y="713"/>
                </a:cubicBezTo>
                <a:cubicBezTo>
                  <a:pt x="686" y="738"/>
                  <a:pt x="678" y="771"/>
                  <a:pt x="653" y="788"/>
                </a:cubicBezTo>
                <a:cubicBezTo>
                  <a:pt x="636" y="805"/>
                  <a:pt x="611" y="813"/>
                  <a:pt x="577" y="813"/>
                </a:cubicBezTo>
                <a:close/>
                <a:moveTo>
                  <a:pt x="452" y="738"/>
                </a:moveTo>
                <a:lnTo>
                  <a:pt x="452" y="738"/>
                </a:lnTo>
                <a:cubicBezTo>
                  <a:pt x="461" y="738"/>
                  <a:pt x="469" y="746"/>
                  <a:pt x="485" y="746"/>
                </a:cubicBezTo>
                <a:cubicBezTo>
                  <a:pt x="502" y="746"/>
                  <a:pt x="535" y="755"/>
                  <a:pt x="560" y="755"/>
                </a:cubicBezTo>
                <a:cubicBezTo>
                  <a:pt x="602" y="763"/>
                  <a:pt x="619" y="755"/>
                  <a:pt x="619" y="755"/>
                </a:cubicBezTo>
                <a:cubicBezTo>
                  <a:pt x="627" y="738"/>
                  <a:pt x="627" y="730"/>
                  <a:pt x="627" y="721"/>
                </a:cubicBezTo>
                <a:cubicBezTo>
                  <a:pt x="627" y="713"/>
                  <a:pt x="619" y="704"/>
                  <a:pt x="619" y="704"/>
                </a:cubicBezTo>
                <a:cubicBezTo>
                  <a:pt x="619" y="696"/>
                  <a:pt x="619" y="688"/>
                  <a:pt x="619" y="679"/>
                </a:cubicBezTo>
                <a:cubicBezTo>
                  <a:pt x="619" y="671"/>
                  <a:pt x="627" y="662"/>
                  <a:pt x="636" y="662"/>
                </a:cubicBezTo>
                <a:cubicBezTo>
                  <a:pt x="661" y="654"/>
                  <a:pt x="670" y="646"/>
                  <a:pt x="678" y="637"/>
                </a:cubicBezTo>
                <a:cubicBezTo>
                  <a:pt x="678" y="629"/>
                  <a:pt x="661" y="604"/>
                  <a:pt x="653" y="595"/>
                </a:cubicBezTo>
                <a:cubicBezTo>
                  <a:pt x="653" y="587"/>
                  <a:pt x="644" y="578"/>
                  <a:pt x="653" y="570"/>
                </a:cubicBezTo>
                <a:cubicBezTo>
                  <a:pt x="653" y="562"/>
                  <a:pt x="661" y="554"/>
                  <a:pt x="670" y="554"/>
                </a:cubicBezTo>
                <a:cubicBezTo>
                  <a:pt x="670" y="554"/>
                  <a:pt x="678" y="554"/>
                  <a:pt x="686" y="545"/>
                </a:cubicBezTo>
                <a:cubicBezTo>
                  <a:pt x="695" y="537"/>
                  <a:pt x="695" y="528"/>
                  <a:pt x="695" y="520"/>
                </a:cubicBezTo>
                <a:cubicBezTo>
                  <a:pt x="695" y="511"/>
                  <a:pt x="695" y="503"/>
                  <a:pt x="670" y="486"/>
                </a:cubicBezTo>
                <a:cubicBezTo>
                  <a:pt x="661" y="478"/>
                  <a:pt x="653" y="470"/>
                  <a:pt x="653" y="461"/>
                </a:cubicBezTo>
                <a:cubicBezTo>
                  <a:pt x="653" y="453"/>
                  <a:pt x="661" y="444"/>
                  <a:pt x="670" y="436"/>
                </a:cubicBezTo>
                <a:cubicBezTo>
                  <a:pt x="678" y="436"/>
                  <a:pt x="695" y="419"/>
                  <a:pt x="695" y="411"/>
                </a:cubicBezTo>
                <a:cubicBezTo>
                  <a:pt x="695" y="377"/>
                  <a:pt x="678" y="369"/>
                  <a:pt x="670" y="369"/>
                </a:cubicBezTo>
                <a:cubicBezTo>
                  <a:pt x="644" y="369"/>
                  <a:pt x="619" y="369"/>
                  <a:pt x="602" y="369"/>
                </a:cubicBezTo>
                <a:cubicBezTo>
                  <a:pt x="552" y="361"/>
                  <a:pt x="510" y="361"/>
                  <a:pt x="461" y="327"/>
                </a:cubicBezTo>
                <a:cubicBezTo>
                  <a:pt x="436" y="310"/>
                  <a:pt x="444" y="260"/>
                  <a:pt x="444" y="218"/>
                </a:cubicBezTo>
                <a:cubicBezTo>
                  <a:pt x="452" y="185"/>
                  <a:pt x="452" y="151"/>
                  <a:pt x="452" y="134"/>
                </a:cubicBezTo>
                <a:cubicBezTo>
                  <a:pt x="427" y="84"/>
                  <a:pt x="394" y="59"/>
                  <a:pt x="369" y="59"/>
                </a:cubicBezTo>
                <a:cubicBezTo>
                  <a:pt x="352" y="59"/>
                  <a:pt x="344" y="67"/>
                  <a:pt x="344" y="76"/>
                </a:cubicBezTo>
                <a:lnTo>
                  <a:pt x="352" y="84"/>
                </a:lnTo>
                <a:cubicBezTo>
                  <a:pt x="360" y="109"/>
                  <a:pt x="369" y="126"/>
                  <a:pt x="369" y="218"/>
                </a:cubicBezTo>
                <a:cubicBezTo>
                  <a:pt x="360" y="235"/>
                  <a:pt x="360" y="260"/>
                  <a:pt x="293" y="335"/>
                </a:cubicBezTo>
                <a:cubicBezTo>
                  <a:pt x="268" y="369"/>
                  <a:pt x="235" y="403"/>
                  <a:pt x="235" y="403"/>
                </a:cubicBezTo>
                <a:cubicBezTo>
                  <a:pt x="226" y="411"/>
                  <a:pt x="218" y="411"/>
                  <a:pt x="209" y="411"/>
                </a:cubicBezTo>
                <a:cubicBezTo>
                  <a:pt x="101" y="403"/>
                  <a:pt x="101" y="403"/>
                  <a:pt x="101" y="403"/>
                </a:cubicBezTo>
                <a:lnTo>
                  <a:pt x="101" y="403"/>
                </a:lnTo>
                <a:lnTo>
                  <a:pt x="92" y="403"/>
                </a:lnTo>
                <a:cubicBezTo>
                  <a:pt x="75" y="419"/>
                  <a:pt x="58" y="461"/>
                  <a:pt x="58" y="545"/>
                </a:cubicBezTo>
                <a:cubicBezTo>
                  <a:pt x="58" y="604"/>
                  <a:pt x="67" y="654"/>
                  <a:pt x="92" y="679"/>
                </a:cubicBezTo>
                <a:cubicBezTo>
                  <a:pt x="101" y="696"/>
                  <a:pt x="126" y="704"/>
                  <a:pt x="142" y="696"/>
                </a:cubicBezTo>
                <a:cubicBezTo>
                  <a:pt x="151" y="696"/>
                  <a:pt x="159" y="688"/>
                  <a:pt x="167" y="688"/>
                </a:cubicBezTo>
                <a:cubicBezTo>
                  <a:pt x="184" y="688"/>
                  <a:pt x="209" y="679"/>
                  <a:pt x="226" y="679"/>
                </a:cubicBezTo>
                <a:cubicBezTo>
                  <a:pt x="235" y="671"/>
                  <a:pt x="243" y="671"/>
                  <a:pt x="251" y="671"/>
                </a:cubicBezTo>
                <a:cubicBezTo>
                  <a:pt x="260" y="671"/>
                  <a:pt x="268" y="671"/>
                  <a:pt x="277" y="679"/>
                </a:cubicBezTo>
                <a:cubicBezTo>
                  <a:pt x="310" y="704"/>
                  <a:pt x="344" y="721"/>
                  <a:pt x="369" y="730"/>
                </a:cubicBezTo>
                <a:cubicBezTo>
                  <a:pt x="402" y="738"/>
                  <a:pt x="427" y="746"/>
                  <a:pt x="436" y="738"/>
                </a:cubicBezTo>
                <a:cubicBezTo>
                  <a:pt x="444" y="738"/>
                  <a:pt x="444" y="738"/>
                  <a:pt x="452" y="738"/>
                </a:cubicBezTo>
                <a:close/>
                <a:moveTo>
                  <a:pt x="344" y="76"/>
                </a:moveTo>
                <a:lnTo>
                  <a:pt x="344" y="7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725" name="Freeform 398"/>
          <p:cNvSpPr>
            <a:spLocks noChangeArrowheads="1"/>
          </p:cNvSpPr>
          <p:nvPr/>
        </p:nvSpPr>
        <p:spPr bwMode="auto">
          <a:xfrm>
            <a:off x="7001801" y="3640742"/>
            <a:ext cx="2314422" cy="2203753"/>
          </a:xfrm>
          <a:custGeom>
            <a:avLst/>
            <a:gdLst>
              <a:gd name="T0" fmla="*/ 1810 w 4242"/>
              <a:gd name="T1" fmla="*/ 3906 h 4041"/>
              <a:gd name="T2" fmla="*/ 1810 w 4242"/>
              <a:gd name="T3" fmla="*/ 3906 h 4041"/>
              <a:gd name="T4" fmla="*/ 260 w 4242"/>
              <a:gd name="T5" fmla="*/ 2774 h 4041"/>
              <a:gd name="T6" fmla="*/ 67 w 4242"/>
              <a:gd name="T7" fmla="*/ 2187 h 4041"/>
              <a:gd name="T8" fmla="*/ 662 w 4242"/>
              <a:gd name="T9" fmla="*/ 368 h 4041"/>
              <a:gd name="T10" fmla="*/ 1165 w 4242"/>
              <a:gd name="T11" fmla="*/ 0 h 4041"/>
              <a:gd name="T12" fmla="*/ 3076 w 4242"/>
              <a:gd name="T13" fmla="*/ 0 h 4041"/>
              <a:gd name="T14" fmla="*/ 3579 w 4242"/>
              <a:gd name="T15" fmla="*/ 368 h 4041"/>
              <a:gd name="T16" fmla="*/ 4174 w 4242"/>
              <a:gd name="T17" fmla="*/ 2187 h 4041"/>
              <a:gd name="T18" fmla="*/ 3981 w 4242"/>
              <a:gd name="T19" fmla="*/ 2774 h 4041"/>
              <a:gd name="T20" fmla="*/ 2431 w 4242"/>
              <a:gd name="T21" fmla="*/ 3906 h 4041"/>
              <a:gd name="T22" fmla="*/ 1810 w 4242"/>
              <a:gd name="T23" fmla="*/ 3906 h 40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242" h="4041">
                <a:moveTo>
                  <a:pt x="1810" y="3906"/>
                </a:moveTo>
                <a:lnTo>
                  <a:pt x="1810" y="3906"/>
                </a:lnTo>
                <a:cubicBezTo>
                  <a:pt x="260" y="2774"/>
                  <a:pt x="260" y="2774"/>
                  <a:pt x="260" y="2774"/>
                </a:cubicBezTo>
                <a:cubicBezTo>
                  <a:pt x="75" y="2640"/>
                  <a:pt x="0" y="2405"/>
                  <a:pt x="67" y="2187"/>
                </a:cubicBezTo>
                <a:cubicBezTo>
                  <a:pt x="662" y="368"/>
                  <a:pt x="662" y="368"/>
                  <a:pt x="662" y="368"/>
                </a:cubicBezTo>
                <a:cubicBezTo>
                  <a:pt x="729" y="150"/>
                  <a:pt x="930" y="0"/>
                  <a:pt x="1165" y="0"/>
                </a:cubicBezTo>
                <a:cubicBezTo>
                  <a:pt x="3076" y="0"/>
                  <a:pt x="3076" y="0"/>
                  <a:pt x="3076" y="0"/>
                </a:cubicBezTo>
                <a:cubicBezTo>
                  <a:pt x="3303" y="0"/>
                  <a:pt x="3512" y="150"/>
                  <a:pt x="3579" y="368"/>
                </a:cubicBezTo>
                <a:cubicBezTo>
                  <a:pt x="4174" y="2187"/>
                  <a:pt x="4174" y="2187"/>
                  <a:pt x="4174" y="2187"/>
                </a:cubicBezTo>
                <a:cubicBezTo>
                  <a:pt x="4241" y="2405"/>
                  <a:pt x="4166" y="2640"/>
                  <a:pt x="3981" y="2774"/>
                </a:cubicBezTo>
                <a:cubicBezTo>
                  <a:pt x="2431" y="3906"/>
                  <a:pt x="2431" y="3906"/>
                  <a:pt x="2431" y="3906"/>
                </a:cubicBezTo>
                <a:cubicBezTo>
                  <a:pt x="2246" y="4040"/>
                  <a:pt x="1995" y="4040"/>
                  <a:pt x="1810" y="3906"/>
                </a:cubicBezTo>
              </a:path>
            </a:pathLst>
          </a:custGeom>
          <a:solidFill>
            <a:schemeClr val="accent4"/>
          </a:solidFill>
          <a:ln w="9525" cap="flat">
            <a:noFill/>
            <a:bevel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726" name="Freeform 399"/>
          <p:cNvSpPr>
            <a:spLocks noChangeArrowheads="1"/>
          </p:cNvSpPr>
          <p:nvPr/>
        </p:nvSpPr>
        <p:spPr bwMode="auto">
          <a:xfrm>
            <a:off x="7718742" y="3193255"/>
            <a:ext cx="892567" cy="897381"/>
          </a:xfrm>
          <a:custGeom>
            <a:avLst/>
            <a:gdLst>
              <a:gd name="T0" fmla="*/ 1634 w 1635"/>
              <a:gd name="T1" fmla="*/ 821 h 1643"/>
              <a:gd name="T2" fmla="*/ 1634 w 1635"/>
              <a:gd name="T3" fmla="*/ 821 h 1643"/>
              <a:gd name="T4" fmla="*/ 813 w 1635"/>
              <a:gd name="T5" fmla="*/ 1642 h 1643"/>
              <a:gd name="T6" fmla="*/ 0 w 1635"/>
              <a:gd name="T7" fmla="*/ 821 h 1643"/>
              <a:gd name="T8" fmla="*/ 813 w 1635"/>
              <a:gd name="T9" fmla="*/ 0 h 1643"/>
              <a:gd name="T10" fmla="*/ 1634 w 1635"/>
              <a:gd name="T11" fmla="*/ 821 h 16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35" h="1643">
                <a:moveTo>
                  <a:pt x="1634" y="821"/>
                </a:moveTo>
                <a:lnTo>
                  <a:pt x="1634" y="821"/>
                </a:lnTo>
                <a:cubicBezTo>
                  <a:pt x="1634" y="1273"/>
                  <a:pt x="1266" y="1642"/>
                  <a:pt x="813" y="1642"/>
                </a:cubicBezTo>
                <a:cubicBezTo>
                  <a:pt x="360" y="1642"/>
                  <a:pt x="0" y="1273"/>
                  <a:pt x="0" y="821"/>
                </a:cubicBezTo>
                <a:cubicBezTo>
                  <a:pt x="0" y="369"/>
                  <a:pt x="360" y="0"/>
                  <a:pt x="813" y="0"/>
                </a:cubicBezTo>
                <a:cubicBezTo>
                  <a:pt x="1266" y="0"/>
                  <a:pt x="1634" y="369"/>
                  <a:pt x="1634" y="821"/>
                </a:cubicBezTo>
              </a:path>
            </a:pathLst>
          </a:custGeom>
          <a:solidFill>
            <a:schemeClr val="accent4"/>
          </a:solidFill>
          <a:ln w="9525" cap="flat">
            <a:noFill/>
            <a:bevel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768" name="Freeform 441"/>
          <p:cNvSpPr>
            <a:spLocks noChangeArrowheads="1"/>
          </p:cNvSpPr>
          <p:nvPr/>
        </p:nvSpPr>
        <p:spPr bwMode="auto">
          <a:xfrm>
            <a:off x="8185476" y="3667207"/>
            <a:ext cx="187656" cy="178033"/>
          </a:xfrm>
          <a:custGeom>
            <a:avLst/>
            <a:gdLst>
              <a:gd name="T0" fmla="*/ 243 w 344"/>
              <a:gd name="T1" fmla="*/ 327 h 328"/>
              <a:gd name="T2" fmla="*/ 243 w 344"/>
              <a:gd name="T3" fmla="*/ 327 h 328"/>
              <a:gd name="T4" fmla="*/ 218 w 344"/>
              <a:gd name="T5" fmla="*/ 318 h 328"/>
              <a:gd name="T6" fmla="*/ 33 w 344"/>
              <a:gd name="T7" fmla="*/ 134 h 328"/>
              <a:gd name="T8" fmla="*/ 33 w 344"/>
              <a:gd name="T9" fmla="*/ 25 h 328"/>
              <a:gd name="T10" fmla="*/ 84 w 344"/>
              <a:gd name="T11" fmla="*/ 0 h 328"/>
              <a:gd name="T12" fmla="*/ 142 w 344"/>
              <a:gd name="T13" fmla="*/ 25 h 328"/>
              <a:gd name="T14" fmla="*/ 335 w 344"/>
              <a:gd name="T15" fmla="*/ 210 h 328"/>
              <a:gd name="T16" fmla="*/ 343 w 344"/>
              <a:gd name="T17" fmla="*/ 234 h 328"/>
              <a:gd name="T18" fmla="*/ 335 w 344"/>
              <a:gd name="T19" fmla="*/ 251 h 328"/>
              <a:gd name="T20" fmla="*/ 260 w 344"/>
              <a:gd name="T21" fmla="*/ 318 h 328"/>
              <a:gd name="T22" fmla="*/ 243 w 344"/>
              <a:gd name="T23" fmla="*/ 327 h 328"/>
              <a:gd name="T24" fmla="*/ 84 w 344"/>
              <a:gd name="T25" fmla="*/ 50 h 328"/>
              <a:gd name="T26" fmla="*/ 84 w 344"/>
              <a:gd name="T27" fmla="*/ 50 h 328"/>
              <a:gd name="T28" fmla="*/ 84 w 344"/>
              <a:gd name="T29" fmla="*/ 50 h 328"/>
              <a:gd name="T30" fmla="*/ 67 w 344"/>
              <a:gd name="T31" fmla="*/ 59 h 328"/>
              <a:gd name="T32" fmla="*/ 67 w 344"/>
              <a:gd name="T33" fmla="*/ 100 h 328"/>
              <a:gd name="T34" fmla="*/ 243 w 344"/>
              <a:gd name="T35" fmla="*/ 268 h 328"/>
              <a:gd name="T36" fmla="*/ 276 w 344"/>
              <a:gd name="T37" fmla="*/ 226 h 328"/>
              <a:gd name="T38" fmla="*/ 109 w 344"/>
              <a:gd name="T39" fmla="*/ 59 h 328"/>
              <a:gd name="T40" fmla="*/ 84 w 344"/>
              <a:gd name="T41" fmla="*/ 50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44" h="328">
                <a:moveTo>
                  <a:pt x="243" y="327"/>
                </a:moveTo>
                <a:lnTo>
                  <a:pt x="243" y="327"/>
                </a:lnTo>
                <a:cubicBezTo>
                  <a:pt x="235" y="327"/>
                  <a:pt x="226" y="327"/>
                  <a:pt x="218" y="318"/>
                </a:cubicBezTo>
                <a:cubicBezTo>
                  <a:pt x="33" y="134"/>
                  <a:pt x="33" y="134"/>
                  <a:pt x="33" y="134"/>
                </a:cubicBezTo>
                <a:cubicBezTo>
                  <a:pt x="0" y="100"/>
                  <a:pt x="0" y="50"/>
                  <a:pt x="33" y="25"/>
                </a:cubicBezTo>
                <a:cubicBezTo>
                  <a:pt x="42" y="8"/>
                  <a:pt x="67" y="0"/>
                  <a:pt x="84" y="0"/>
                </a:cubicBezTo>
                <a:cubicBezTo>
                  <a:pt x="109" y="0"/>
                  <a:pt x="126" y="8"/>
                  <a:pt x="142" y="25"/>
                </a:cubicBezTo>
                <a:cubicBezTo>
                  <a:pt x="335" y="210"/>
                  <a:pt x="335" y="210"/>
                  <a:pt x="335" y="210"/>
                </a:cubicBezTo>
                <a:cubicBezTo>
                  <a:pt x="335" y="218"/>
                  <a:pt x="343" y="226"/>
                  <a:pt x="343" y="234"/>
                </a:cubicBezTo>
                <a:cubicBezTo>
                  <a:pt x="343" y="234"/>
                  <a:pt x="335" y="243"/>
                  <a:pt x="335" y="251"/>
                </a:cubicBezTo>
                <a:cubicBezTo>
                  <a:pt x="260" y="318"/>
                  <a:pt x="260" y="318"/>
                  <a:pt x="260" y="318"/>
                </a:cubicBezTo>
                <a:cubicBezTo>
                  <a:pt x="251" y="327"/>
                  <a:pt x="243" y="327"/>
                  <a:pt x="243" y="327"/>
                </a:cubicBezTo>
                <a:close/>
                <a:moveTo>
                  <a:pt x="84" y="50"/>
                </a:moveTo>
                <a:lnTo>
                  <a:pt x="84" y="50"/>
                </a:lnTo>
                <a:lnTo>
                  <a:pt x="84" y="50"/>
                </a:lnTo>
                <a:cubicBezTo>
                  <a:pt x="84" y="50"/>
                  <a:pt x="75" y="50"/>
                  <a:pt x="67" y="59"/>
                </a:cubicBezTo>
                <a:cubicBezTo>
                  <a:pt x="59" y="67"/>
                  <a:pt x="59" y="84"/>
                  <a:pt x="67" y="100"/>
                </a:cubicBezTo>
                <a:cubicBezTo>
                  <a:pt x="243" y="268"/>
                  <a:pt x="243" y="268"/>
                  <a:pt x="243" y="268"/>
                </a:cubicBezTo>
                <a:cubicBezTo>
                  <a:pt x="276" y="226"/>
                  <a:pt x="276" y="226"/>
                  <a:pt x="276" y="226"/>
                </a:cubicBezTo>
                <a:cubicBezTo>
                  <a:pt x="109" y="59"/>
                  <a:pt x="109" y="59"/>
                  <a:pt x="109" y="59"/>
                </a:cubicBezTo>
                <a:cubicBezTo>
                  <a:pt x="100" y="50"/>
                  <a:pt x="92" y="50"/>
                  <a:pt x="84" y="5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769" name="Freeform 442"/>
          <p:cNvSpPr>
            <a:spLocks noChangeArrowheads="1"/>
          </p:cNvSpPr>
          <p:nvPr/>
        </p:nvSpPr>
        <p:spPr bwMode="auto">
          <a:xfrm>
            <a:off x="7956920" y="3433840"/>
            <a:ext cx="274266" cy="279078"/>
          </a:xfrm>
          <a:custGeom>
            <a:avLst/>
            <a:gdLst>
              <a:gd name="T0" fmla="*/ 251 w 504"/>
              <a:gd name="T1" fmla="*/ 511 h 512"/>
              <a:gd name="T2" fmla="*/ 251 w 504"/>
              <a:gd name="T3" fmla="*/ 511 h 512"/>
              <a:gd name="T4" fmla="*/ 0 w 504"/>
              <a:gd name="T5" fmla="*/ 251 h 512"/>
              <a:gd name="T6" fmla="*/ 251 w 504"/>
              <a:gd name="T7" fmla="*/ 0 h 512"/>
              <a:gd name="T8" fmla="*/ 503 w 504"/>
              <a:gd name="T9" fmla="*/ 251 h 512"/>
              <a:gd name="T10" fmla="*/ 251 w 504"/>
              <a:gd name="T11" fmla="*/ 511 h 512"/>
              <a:gd name="T12" fmla="*/ 251 w 504"/>
              <a:gd name="T13" fmla="*/ 51 h 512"/>
              <a:gd name="T14" fmla="*/ 251 w 504"/>
              <a:gd name="T15" fmla="*/ 51 h 512"/>
              <a:gd name="T16" fmla="*/ 50 w 504"/>
              <a:gd name="T17" fmla="*/ 251 h 512"/>
              <a:gd name="T18" fmla="*/ 251 w 504"/>
              <a:gd name="T19" fmla="*/ 452 h 512"/>
              <a:gd name="T20" fmla="*/ 452 w 504"/>
              <a:gd name="T21" fmla="*/ 251 h 512"/>
              <a:gd name="T22" fmla="*/ 251 w 504"/>
              <a:gd name="T23" fmla="*/ 51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04" h="512">
                <a:moveTo>
                  <a:pt x="251" y="511"/>
                </a:moveTo>
                <a:lnTo>
                  <a:pt x="251" y="511"/>
                </a:lnTo>
                <a:cubicBezTo>
                  <a:pt x="109" y="511"/>
                  <a:pt x="0" y="393"/>
                  <a:pt x="0" y="251"/>
                </a:cubicBezTo>
                <a:cubicBezTo>
                  <a:pt x="0" y="109"/>
                  <a:pt x="109" y="0"/>
                  <a:pt x="251" y="0"/>
                </a:cubicBezTo>
                <a:cubicBezTo>
                  <a:pt x="394" y="0"/>
                  <a:pt x="503" y="109"/>
                  <a:pt x="503" y="251"/>
                </a:cubicBezTo>
                <a:cubicBezTo>
                  <a:pt x="503" y="393"/>
                  <a:pt x="394" y="511"/>
                  <a:pt x="251" y="511"/>
                </a:cubicBezTo>
                <a:close/>
                <a:moveTo>
                  <a:pt x="251" y="51"/>
                </a:moveTo>
                <a:lnTo>
                  <a:pt x="251" y="51"/>
                </a:lnTo>
                <a:cubicBezTo>
                  <a:pt x="142" y="51"/>
                  <a:pt x="50" y="143"/>
                  <a:pt x="50" y="251"/>
                </a:cubicBezTo>
                <a:cubicBezTo>
                  <a:pt x="50" y="368"/>
                  <a:pt x="142" y="452"/>
                  <a:pt x="251" y="452"/>
                </a:cubicBezTo>
                <a:cubicBezTo>
                  <a:pt x="360" y="452"/>
                  <a:pt x="452" y="368"/>
                  <a:pt x="452" y="251"/>
                </a:cubicBezTo>
                <a:cubicBezTo>
                  <a:pt x="452" y="143"/>
                  <a:pt x="360" y="51"/>
                  <a:pt x="251" y="5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770" name="Freeform 443"/>
          <p:cNvSpPr>
            <a:spLocks noChangeArrowheads="1"/>
          </p:cNvSpPr>
          <p:nvPr/>
        </p:nvSpPr>
        <p:spPr bwMode="auto">
          <a:xfrm>
            <a:off x="9073231" y="2777045"/>
            <a:ext cx="2319233" cy="2203753"/>
          </a:xfrm>
          <a:custGeom>
            <a:avLst/>
            <a:gdLst>
              <a:gd name="T0" fmla="*/ 1811 w 4251"/>
              <a:gd name="T1" fmla="*/ 135 h 4041"/>
              <a:gd name="T2" fmla="*/ 1811 w 4251"/>
              <a:gd name="T3" fmla="*/ 135 h 4041"/>
              <a:gd name="T4" fmla="*/ 268 w 4251"/>
              <a:gd name="T5" fmla="*/ 1258 h 4041"/>
              <a:gd name="T6" fmla="*/ 76 w 4251"/>
              <a:gd name="T7" fmla="*/ 1852 h 4041"/>
              <a:gd name="T8" fmla="*/ 662 w 4251"/>
              <a:gd name="T9" fmla="*/ 3671 h 4041"/>
              <a:gd name="T10" fmla="*/ 1165 w 4251"/>
              <a:gd name="T11" fmla="*/ 4040 h 4041"/>
              <a:gd name="T12" fmla="*/ 3085 w 4251"/>
              <a:gd name="T13" fmla="*/ 4040 h 4041"/>
              <a:gd name="T14" fmla="*/ 3588 w 4251"/>
              <a:gd name="T15" fmla="*/ 3671 h 4041"/>
              <a:gd name="T16" fmla="*/ 4174 w 4251"/>
              <a:gd name="T17" fmla="*/ 1852 h 4041"/>
              <a:gd name="T18" fmla="*/ 3982 w 4251"/>
              <a:gd name="T19" fmla="*/ 1258 h 4041"/>
              <a:gd name="T20" fmla="*/ 2431 w 4251"/>
              <a:gd name="T21" fmla="*/ 135 h 4041"/>
              <a:gd name="T22" fmla="*/ 1811 w 4251"/>
              <a:gd name="T23" fmla="*/ 135 h 40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251" h="4041">
                <a:moveTo>
                  <a:pt x="1811" y="135"/>
                </a:moveTo>
                <a:lnTo>
                  <a:pt x="1811" y="135"/>
                </a:lnTo>
                <a:cubicBezTo>
                  <a:pt x="268" y="1258"/>
                  <a:pt x="268" y="1258"/>
                  <a:pt x="268" y="1258"/>
                </a:cubicBezTo>
                <a:cubicBezTo>
                  <a:pt x="76" y="1392"/>
                  <a:pt x="0" y="1634"/>
                  <a:pt x="76" y="1852"/>
                </a:cubicBezTo>
                <a:cubicBezTo>
                  <a:pt x="662" y="3671"/>
                  <a:pt x="662" y="3671"/>
                  <a:pt x="662" y="3671"/>
                </a:cubicBezTo>
                <a:cubicBezTo>
                  <a:pt x="738" y="3889"/>
                  <a:pt x="939" y="4040"/>
                  <a:pt x="1165" y="4040"/>
                </a:cubicBezTo>
                <a:cubicBezTo>
                  <a:pt x="3085" y="4040"/>
                  <a:pt x="3085" y="4040"/>
                  <a:pt x="3085" y="4040"/>
                </a:cubicBezTo>
                <a:cubicBezTo>
                  <a:pt x="3311" y="4040"/>
                  <a:pt x="3512" y="3889"/>
                  <a:pt x="3588" y="3671"/>
                </a:cubicBezTo>
                <a:cubicBezTo>
                  <a:pt x="4174" y="1852"/>
                  <a:pt x="4174" y="1852"/>
                  <a:pt x="4174" y="1852"/>
                </a:cubicBezTo>
                <a:cubicBezTo>
                  <a:pt x="4250" y="1634"/>
                  <a:pt x="4166" y="1392"/>
                  <a:pt x="3982" y="1258"/>
                </a:cubicBezTo>
                <a:cubicBezTo>
                  <a:pt x="2431" y="135"/>
                  <a:pt x="2431" y="135"/>
                  <a:pt x="2431" y="135"/>
                </a:cubicBezTo>
                <a:cubicBezTo>
                  <a:pt x="2247" y="0"/>
                  <a:pt x="1995" y="0"/>
                  <a:pt x="1811" y="135"/>
                </a:cubicBezTo>
              </a:path>
            </a:pathLst>
          </a:custGeom>
          <a:solidFill>
            <a:schemeClr val="accent5"/>
          </a:solidFill>
          <a:ln w="9525" cap="flat">
            <a:noFill/>
            <a:bevel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771" name="Freeform 444"/>
          <p:cNvSpPr>
            <a:spLocks noChangeArrowheads="1"/>
          </p:cNvSpPr>
          <p:nvPr/>
        </p:nvSpPr>
        <p:spPr bwMode="auto">
          <a:xfrm>
            <a:off x="9785361" y="4535716"/>
            <a:ext cx="892569" cy="892569"/>
          </a:xfrm>
          <a:custGeom>
            <a:avLst/>
            <a:gdLst>
              <a:gd name="T0" fmla="*/ 1634 w 1635"/>
              <a:gd name="T1" fmla="*/ 821 h 1635"/>
              <a:gd name="T2" fmla="*/ 1634 w 1635"/>
              <a:gd name="T3" fmla="*/ 821 h 1635"/>
              <a:gd name="T4" fmla="*/ 813 w 1635"/>
              <a:gd name="T5" fmla="*/ 1634 h 1635"/>
              <a:gd name="T6" fmla="*/ 0 w 1635"/>
              <a:gd name="T7" fmla="*/ 821 h 1635"/>
              <a:gd name="T8" fmla="*/ 813 w 1635"/>
              <a:gd name="T9" fmla="*/ 0 h 1635"/>
              <a:gd name="T10" fmla="*/ 1634 w 1635"/>
              <a:gd name="T11" fmla="*/ 821 h 16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35" h="1635">
                <a:moveTo>
                  <a:pt x="1634" y="821"/>
                </a:moveTo>
                <a:lnTo>
                  <a:pt x="1634" y="821"/>
                </a:lnTo>
                <a:cubicBezTo>
                  <a:pt x="1634" y="1274"/>
                  <a:pt x="1265" y="1634"/>
                  <a:pt x="813" y="1634"/>
                </a:cubicBezTo>
                <a:cubicBezTo>
                  <a:pt x="369" y="1634"/>
                  <a:pt x="0" y="1274"/>
                  <a:pt x="0" y="821"/>
                </a:cubicBezTo>
                <a:cubicBezTo>
                  <a:pt x="0" y="368"/>
                  <a:pt x="369" y="0"/>
                  <a:pt x="813" y="0"/>
                </a:cubicBezTo>
                <a:cubicBezTo>
                  <a:pt x="1265" y="0"/>
                  <a:pt x="1634" y="368"/>
                  <a:pt x="1634" y="821"/>
                </a:cubicBezTo>
              </a:path>
            </a:pathLst>
          </a:custGeom>
          <a:solidFill>
            <a:schemeClr val="accent5"/>
          </a:solidFill>
          <a:ln w="9525" cap="flat">
            <a:noFill/>
            <a:bevel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810" name="Freeform 483"/>
          <p:cNvSpPr>
            <a:spLocks noChangeArrowheads="1"/>
          </p:cNvSpPr>
          <p:nvPr/>
        </p:nvSpPr>
        <p:spPr bwMode="auto">
          <a:xfrm>
            <a:off x="10064439" y="4764272"/>
            <a:ext cx="334413" cy="440269"/>
          </a:xfrm>
          <a:custGeom>
            <a:avLst/>
            <a:gdLst>
              <a:gd name="T0" fmla="*/ 578 w 613"/>
              <a:gd name="T1" fmla="*/ 377 h 805"/>
              <a:gd name="T2" fmla="*/ 578 w 613"/>
              <a:gd name="T3" fmla="*/ 377 h 805"/>
              <a:gd name="T4" fmla="*/ 562 w 613"/>
              <a:gd name="T5" fmla="*/ 377 h 805"/>
              <a:gd name="T6" fmla="*/ 562 w 613"/>
              <a:gd name="T7" fmla="*/ 251 h 805"/>
              <a:gd name="T8" fmla="*/ 302 w 613"/>
              <a:gd name="T9" fmla="*/ 0 h 805"/>
              <a:gd name="T10" fmla="*/ 50 w 613"/>
              <a:gd name="T11" fmla="*/ 251 h 805"/>
              <a:gd name="T12" fmla="*/ 50 w 613"/>
              <a:gd name="T13" fmla="*/ 377 h 805"/>
              <a:gd name="T14" fmla="*/ 34 w 613"/>
              <a:gd name="T15" fmla="*/ 377 h 805"/>
              <a:gd name="T16" fmla="*/ 0 w 613"/>
              <a:gd name="T17" fmla="*/ 410 h 805"/>
              <a:gd name="T18" fmla="*/ 0 w 613"/>
              <a:gd name="T19" fmla="*/ 771 h 805"/>
              <a:gd name="T20" fmla="*/ 34 w 613"/>
              <a:gd name="T21" fmla="*/ 804 h 805"/>
              <a:gd name="T22" fmla="*/ 578 w 613"/>
              <a:gd name="T23" fmla="*/ 804 h 805"/>
              <a:gd name="T24" fmla="*/ 612 w 613"/>
              <a:gd name="T25" fmla="*/ 771 h 805"/>
              <a:gd name="T26" fmla="*/ 612 w 613"/>
              <a:gd name="T27" fmla="*/ 410 h 805"/>
              <a:gd name="T28" fmla="*/ 578 w 613"/>
              <a:gd name="T29" fmla="*/ 377 h 805"/>
              <a:gd name="T30" fmla="*/ 101 w 613"/>
              <a:gd name="T31" fmla="*/ 251 h 805"/>
              <a:gd name="T32" fmla="*/ 101 w 613"/>
              <a:gd name="T33" fmla="*/ 251 h 805"/>
              <a:gd name="T34" fmla="*/ 302 w 613"/>
              <a:gd name="T35" fmla="*/ 50 h 805"/>
              <a:gd name="T36" fmla="*/ 511 w 613"/>
              <a:gd name="T37" fmla="*/ 251 h 805"/>
              <a:gd name="T38" fmla="*/ 511 w 613"/>
              <a:gd name="T39" fmla="*/ 377 h 805"/>
              <a:gd name="T40" fmla="*/ 101 w 613"/>
              <a:gd name="T41" fmla="*/ 377 h 805"/>
              <a:gd name="T42" fmla="*/ 101 w 613"/>
              <a:gd name="T43" fmla="*/ 251 h 805"/>
              <a:gd name="T44" fmla="*/ 562 w 613"/>
              <a:gd name="T45" fmla="*/ 754 h 805"/>
              <a:gd name="T46" fmla="*/ 562 w 613"/>
              <a:gd name="T47" fmla="*/ 754 h 805"/>
              <a:gd name="T48" fmla="*/ 50 w 613"/>
              <a:gd name="T49" fmla="*/ 754 h 805"/>
              <a:gd name="T50" fmla="*/ 50 w 613"/>
              <a:gd name="T51" fmla="*/ 427 h 805"/>
              <a:gd name="T52" fmla="*/ 562 w 613"/>
              <a:gd name="T53" fmla="*/ 427 h 805"/>
              <a:gd name="T54" fmla="*/ 562 w 613"/>
              <a:gd name="T55" fmla="*/ 754 h 8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613" h="805">
                <a:moveTo>
                  <a:pt x="578" y="377"/>
                </a:moveTo>
                <a:lnTo>
                  <a:pt x="578" y="377"/>
                </a:lnTo>
                <a:cubicBezTo>
                  <a:pt x="562" y="377"/>
                  <a:pt x="562" y="377"/>
                  <a:pt x="562" y="377"/>
                </a:cubicBezTo>
                <a:cubicBezTo>
                  <a:pt x="562" y="251"/>
                  <a:pt x="562" y="251"/>
                  <a:pt x="562" y="251"/>
                </a:cubicBezTo>
                <a:cubicBezTo>
                  <a:pt x="562" y="109"/>
                  <a:pt x="444" y="0"/>
                  <a:pt x="302" y="0"/>
                </a:cubicBezTo>
                <a:cubicBezTo>
                  <a:pt x="168" y="0"/>
                  <a:pt x="50" y="109"/>
                  <a:pt x="50" y="251"/>
                </a:cubicBezTo>
                <a:cubicBezTo>
                  <a:pt x="50" y="377"/>
                  <a:pt x="50" y="377"/>
                  <a:pt x="50" y="377"/>
                </a:cubicBezTo>
                <a:cubicBezTo>
                  <a:pt x="34" y="377"/>
                  <a:pt x="34" y="377"/>
                  <a:pt x="34" y="377"/>
                </a:cubicBezTo>
                <a:cubicBezTo>
                  <a:pt x="17" y="377"/>
                  <a:pt x="0" y="394"/>
                  <a:pt x="0" y="410"/>
                </a:cubicBezTo>
                <a:cubicBezTo>
                  <a:pt x="0" y="771"/>
                  <a:pt x="0" y="771"/>
                  <a:pt x="0" y="771"/>
                </a:cubicBezTo>
                <a:cubicBezTo>
                  <a:pt x="0" y="788"/>
                  <a:pt x="17" y="804"/>
                  <a:pt x="34" y="804"/>
                </a:cubicBezTo>
                <a:cubicBezTo>
                  <a:pt x="578" y="804"/>
                  <a:pt x="578" y="804"/>
                  <a:pt x="578" y="804"/>
                </a:cubicBezTo>
                <a:cubicBezTo>
                  <a:pt x="595" y="804"/>
                  <a:pt x="612" y="788"/>
                  <a:pt x="612" y="771"/>
                </a:cubicBezTo>
                <a:cubicBezTo>
                  <a:pt x="612" y="410"/>
                  <a:pt x="612" y="410"/>
                  <a:pt x="612" y="410"/>
                </a:cubicBezTo>
                <a:cubicBezTo>
                  <a:pt x="612" y="394"/>
                  <a:pt x="595" y="377"/>
                  <a:pt x="578" y="377"/>
                </a:cubicBezTo>
                <a:close/>
                <a:moveTo>
                  <a:pt x="101" y="251"/>
                </a:moveTo>
                <a:lnTo>
                  <a:pt x="101" y="251"/>
                </a:lnTo>
                <a:cubicBezTo>
                  <a:pt x="101" y="142"/>
                  <a:pt x="193" y="50"/>
                  <a:pt x="302" y="50"/>
                </a:cubicBezTo>
                <a:cubicBezTo>
                  <a:pt x="419" y="50"/>
                  <a:pt x="511" y="142"/>
                  <a:pt x="511" y="251"/>
                </a:cubicBezTo>
                <a:cubicBezTo>
                  <a:pt x="511" y="377"/>
                  <a:pt x="511" y="377"/>
                  <a:pt x="511" y="377"/>
                </a:cubicBezTo>
                <a:cubicBezTo>
                  <a:pt x="101" y="377"/>
                  <a:pt x="101" y="377"/>
                  <a:pt x="101" y="377"/>
                </a:cubicBezTo>
                <a:lnTo>
                  <a:pt x="101" y="251"/>
                </a:lnTo>
                <a:close/>
                <a:moveTo>
                  <a:pt x="562" y="754"/>
                </a:moveTo>
                <a:lnTo>
                  <a:pt x="562" y="754"/>
                </a:lnTo>
                <a:cubicBezTo>
                  <a:pt x="50" y="754"/>
                  <a:pt x="50" y="754"/>
                  <a:pt x="50" y="754"/>
                </a:cubicBezTo>
                <a:cubicBezTo>
                  <a:pt x="50" y="427"/>
                  <a:pt x="50" y="427"/>
                  <a:pt x="50" y="427"/>
                </a:cubicBezTo>
                <a:cubicBezTo>
                  <a:pt x="562" y="427"/>
                  <a:pt x="562" y="427"/>
                  <a:pt x="562" y="427"/>
                </a:cubicBezTo>
                <a:lnTo>
                  <a:pt x="562" y="75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811" name="Freeform 484"/>
          <p:cNvSpPr>
            <a:spLocks noChangeArrowheads="1"/>
          </p:cNvSpPr>
          <p:nvPr/>
        </p:nvSpPr>
        <p:spPr bwMode="auto">
          <a:xfrm>
            <a:off x="10302618" y="5048161"/>
            <a:ext cx="28870" cy="79392"/>
          </a:xfrm>
          <a:custGeom>
            <a:avLst/>
            <a:gdLst>
              <a:gd name="T0" fmla="*/ 25 w 51"/>
              <a:gd name="T1" fmla="*/ 143 h 144"/>
              <a:gd name="T2" fmla="*/ 25 w 51"/>
              <a:gd name="T3" fmla="*/ 143 h 144"/>
              <a:gd name="T4" fmla="*/ 50 w 51"/>
              <a:gd name="T5" fmla="*/ 118 h 144"/>
              <a:gd name="T6" fmla="*/ 50 w 51"/>
              <a:gd name="T7" fmla="*/ 26 h 144"/>
              <a:gd name="T8" fmla="*/ 25 w 51"/>
              <a:gd name="T9" fmla="*/ 0 h 144"/>
              <a:gd name="T10" fmla="*/ 0 w 51"/>
              <a:gd name="T11" fmla="*/ 26 h 144"/>
              <a:gd name="T12" fmla="*/ 0 w 51"/>
              <a:gd name="T13" fmla="*/ 118 h 144"/>
              <a:gd name="T14" fmla="*/ 25 w 51"/>
              <a:gd name="T15" fmla="*/ 143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1" h="144">
                <a:moveTo>
                  <a:pt x="25" y="143"/>
                </a:moveTo>
                <a:lnTo>
                  <a:pt x="25" y="143"/>
                </a:lnTo>
                <a:cubicBezTo>
                  <a:pt x="34" y="143"/>
                  <a:pt x="50" y="134"/>
                  <a:pt x="50" y="118"/>
                </a:cubicBezTo>
                <a:cubicBezTo>
                  <a:pt x="50" y="26"/>
                  <a:pt x="50" y="26"/>
                  <a:pt x="50" y="26"/>
                </a:cubicBezTo>
                <a:cubicBezTo>
                  <a:pt x="50" y="9"/>
                  <a:pt x="34" y="0"/>
                  <a:pt x="25" y="0"/>
                </a:cubicBezTo>
                <a:cubicBezTo>
                  <a:pt x="8" y="0"/>
                  <a:pt x="0" y="9"/>
                  <a:pt x="0" y="26"/>
                </a:cubicBezTo>
                <a:cubicBezTo>
                  <a:pt x="0" y="118"/>
                  <a:pt x="0" y="118"/>
                  <a:pt x="0" y="118"/>
                </a:cubicBezTo>
                <a:cubicBezTo>
                  <a:pt x="0" y="134"/>
                  <a:pt x="8" y="143"/>
                  <a:pt x="25" y="143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812" name="CuadroTexto 811"/>
          <p:cNvSpPr txBox="1"/>
          <p:nvPr/>
        </p:nvSpPr>
        <p:spPr>
          <a:xfrm>
            <a:off x="3635713" y="338928"/>
            <a:ext cx="49205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solidFill>
                  <a:schemeClr val="tx2"/>
                </a:solidFill>
                <a:latin typeface="Lato Heavy" charset="0"/>
                <a:ea typeface="Lato Heavy" charset="0"/>
                <a:cs typeface="Lato Heavy" charset="0"/>
              </a:rPr>
              <a:t>Project Management</a:t>
            </a:r>
          </a:p>
        </p:txBody>
      </p:sp>
      <p:sp>
        <p:nvSpPr>
          <p:cNvPr id="813" name="CuadroTexto 812"/>
          <p:cNvSpPr txBox="1"/>
          <p:nvPr/>
        </p:nvSpPr>
        <p:spPr>
          <a:xfrm>
            <a:off x="1227287" y="1096640"/>
            <a:ext cx="973742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>
                <a:latin typeface="Lato Light" charset="0"/>
                <a:ea typeface="Lato Light" charset="0"/>
                <a:cs typeface="Lato Light" charset="0"/>
              </a:rPr>
              <a:t>Marketers must link the price to the real and perceived value of the product, but they also must take into account supply costs, seasonal discounts, and prices used by competitors.</a:t>
            </a:r>
          </a:p>
        </p:txBody>
      </p:sp>
      <p:grpSp>
        <p:nvGrpSpPr>
          <p:cNvPr id="814" name="Agrupar 813"/>
          <p:cNvGrpSpPr/>
          <p:nvPr/>
        </p:nvGrpSpPr>
        <p:grpSpPr>
          <a:xfrm>
            <a:off x="1174506" y="3392941"/>
            <a:ext cx="1600569" cy="745638"/>
            <a:chOff x="10460584" y="3766803"/>
            <a:chExt cx="2376280" cy="2577846"/>
          </a:xfrm>
        </p:grpSpPr>
        <p:sp>
          <p:nvSpPr>
            <p:cNvPr id="815" name="CuadroTexto 814"/>
            <p:cNvSpPr txBox="1"/>
            <p:nvPr/>
          </p:nvSpPr>
          <p:spPr>
            <a:xfrm>
              <a:off x="10873408" y="3766803"/>
              <a:ext cx="1550631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Your Title</a:t>
              </a:r>
            </a:p>
          </p:txBody>
        </p:sp>
        <p:sp>
          <p:nvSpPr>
            <p:cNvPr id="816" name="Rectángulo 815"/>
            <p:cNvSpPr/>
            <p:nvPr/>
          </p:nvSpPr>
          <p:spPr>
            <a:xfrm>
              <a:off x="10460584" y="4774989"/>
              <a:ext cx="2376280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Refers to a good or </a:t>
              </a:r>
            </a:p>
            <a:p>
              <a:pPr algn="ctr"/>
              <a:r>
                <a:rPr lang="en-US" sz="1200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service being offered</a:t>
              </a:r>
            </a:p>
          </p:txBody>
        </p:sp>
      </p:grpSp>
      <p:grpSp>
        <p:nvGrpSpPr>
          <p:cNvPr id="817" name="Agrupar 816"/>
          <p:cNvGrpSpPr/>
          <p:nvPr/>
        </p:nvGrpSpPr>
        <p:grpSpPr>
          <a:xfrm>
            <a:off x="3226369" y="4360089"/>
            <a:ext cx="1600569" cy="745638"/>
            <a:chOff x="10460584" y="3766803"/>
            <a:chExt cx="2376280" cy="2577846"/>
          </a:xfrm>
        </p:grpSpPr>
        <p:sp>
          <p:nvSpPr>
            <p:cNvPr id="818" name="CuadroTexto 817"/>
            <p:cNvSpPr txBox="1"/>
            <p:nvPr/>
          </p:nvSpPr>
          <p:spPr>
            <a:xfrm>
              <a:off x="10873408" y="3766803"/>
              <a:ext cx="1550631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Your Title</a:t>
              </a:r>
            </a:p>
          </p:txBody>
        </p:sp>
        <p:sp>
          <p:nvSpPr>
            <p:cNvPr id="819" name="Rectángulo 818"/>
            <p:cNvSpPr/>
            <p:nvPr/>
          </p:nvSpPr>
          <p:spPr>
            <a:xfrm>
              <a:off x="10460584" y="4774989"/>
              <a:ext cx="2376280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Refers to a good or </a:t>
              </a:r>
            </a:p>
            <a:p>
              <a:pPr algn="ctr"/>
              <a:r>
                <a:rPr lang="en-US" sz="1200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service being offered</a:t>
              </a:r>
            </a:p>
          </p:txBody>
        </p:sp>
      </p:grpSp>
      <p:grpSp>
        <p:nvGrpSpPr>
          <p:cNvPr id="820" name="Agrupar 819"/>
          <p:cNvGrpSpPr/>
          <p:nvPr/>
        </p:nvGrpSpPr>
        <p:grpSpPr>
          <a:xfrm>
            <a:off x="5296918" y="3390620"/>
            <a:ext cx="1600569" cy="745638"/>
            <a:chOff x="10460584" y="3766803"/>
            <a:chExt cx="2376280" cy="2577846"/>
          </a:xfrm>
        </p:grpSpPr>
        <p:sp>
          <p:nvSpPr>
            <p:cNvPr id="821" name="CuadroTexto 820"/>
            <p:cNvSpPr txBox="1"/>
            <p:nvPr/>
          </p:nvSpPr>
          <p:spPr>
            <a:xfrm>
              <a:off x="10873408" y="3766803"/>
              <a:ext cx="1550631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Your Title</a:t>
              </a:r>
            </a:p>
          </p:txBody>
        </p:sp>
        <p:sp>
          <p:nvSpPr>
            <p:cNvPr id="822" name="Rectángulo 821"/>
            <p:cNvSpPr/>
            <p:nvPr/>
          </p:nvSpPr>
          <p:spPr>
            <a:xfrm>
              <a:off x="10460584" y="4774989"/>
              <a:ext cx="2376280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Refers to a good or </a:t>
              </a:r>
            </a:p>
            <a:p>
              <a:pPr algn="ctr"/>
              <a:r>
                <a:rPr lang="en-US" sz="1200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service being offered</a:t>
              </a:r>
            </a:p>
          </p:txBody>
        </p:sp>
      </p:grpSp>
      <p:grpSp>
        <p:nvGrpSpPr>
          <p:cNvPr id="823" name="Agrupar 822"/>
          <p:cNvGrpSpPr/>
          <p:nvPr/>
        </p:nvGrpSpPr>
        <p:grpSpPr>
          <a:xfrm>
            <a:off x="7372586" y="4361770"/>
            <a:ext cx="1600569" cy="745638"/>
            <a:chOff x="10460584" y="3766803"/>
            <a:chExt cx="2376280" cy="2577846"/>
          </a:xfrm>
        </p:grpSpPr>
        <p:sp>
          <p:nvSpPr>
            <p:cNvPr id="824" name="CuadroTexto 823"/>
            <p:cNvSpPr txBox="1"/>
            <p:nvPr/>
          </p:nvSpPr>
          <p:spPr>
            <a:xfrm>
              <a:off x="10873408" y="3766803"/>
              <a:ext cx="1550631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Your Title</a:t>
              </a:r>
            </a:p>
          </p:txBody>
        </p:sp>
        <p:sp>
          <p:nvSpPr>
            <p:cNvPr id="825" name="Rectángulo 824"/>
            <p:cNvSpPr/>
            <p:nvPr/>
          </p:nvSpPr>
          <p:spPr>
            <a:xfrm>
              <a:off x="10460584" y="4774989"/>
              <a:ext cx="2376280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Refers to a good or </a:t>
              </a:r>
            </a:p>
            <a:p>
              <a:pPr algn="ctr"/>
              <a:r>
                <a:rPr lang="en-US" sz="1200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service being offered</a:t>
              </a:r>
            </a:p>
          </p:txBody>
        </p:sp>
      </p:grpSp>
      <p:grpSp>
        <p:nvGrpSpPr>
          <p:cNvPr id="826" name="Agrupar 825"/>
          <p:cNvGrpSpPr/>
          <p:nvPr/>
        </p:nvGrpSpPr>
        <p:grpSpPr>
          <a:xfrm>
            <a:off x="9431360" y="3391964"/>
            <a:ext cx="1600569" cy="745638"/>
            <a:chOff x="10460584" y="3766803"/>
            <a:chExt cx="2376280" cy="2577846"/>
          </a:xfrm>
        </p:grpSpPr>
        <p:sp>
          <p:nvSpPr>
            <p:cNvPr id="827" name="CuadroTexto 826"/>
            <p:cNvSpPr txBox="1"/>
            <p:nvPr/>
          </p:nvSpPr>
          <p:spPr>
            <a:xfrm>
              <a:off x="10873408" y="3766803"/>
              <a:ext cx="1550631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Your Title</a:t>
              </a:r>
            </a:p>
          </p:txBody>
        </p:sp>
        <p:sp>
          <p:nvSpPr>
            <p:cNvPr id="828" name="Rectángulo 827"/>
            <p:cNvSpPr/>
            <p:nvPr/>
          </p:nvSpPr>
          <p:spPr>
            <a:xfrm>
              <a:off x="10460584" y="4774989"/>
              <a:ext cx="2376280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Refers to a good or </a:t>
              </a:r>
            </a:p>
            <a:p>
              <a:pPr algn="ctr"/>
              <a:r>
                <a:rPr lang="en-US" sz="1200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service being offered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146374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Line 1"/>
          <p:cNvSpPr>
            <a:spLocks noChangeShapeType="1"/>
          </p:cNvSpPr>
          <p:nvPr/>
        </p:nvSpPr>
        <p:spPr bwMode="auto">
          <a:xfrm>
            <a:off x="7660496" y="987123"/>
            <a:ext cx="74000" cy="10568"/>
          </a:xfrm>
          <a:prstGeom prst="line">
            <a:avLst/>
          </a:prstGeom>
          <a:noFill/>
          <a:ln w="5040" cap="flat">
            <a:solidFill>
              <a:srgbClr val="606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141" name="Line 2"/>
          <p:cNvSpPr>
            <a:spLocks noChangeShapeType="1"/>
          </p:cNvSpPr>
          <p:nvPr/>
        </p:nvSpPr>
        <p:spPr bwMode="auto">
          <a:xfrm>
            <a:off x="7808489" y="987123"/>
            <a:ext cx="74000" cy="10568"/>
          </a:xfrm>
          <a:prstGeom prst="line">
            <a:avLst/>
          </a:prstGeom>
          <a:noFill/>
          <a:ln w="5040" cap="flat">
            <a:solidFill>
              <a:srgbClr val="606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142" name="Line 3"/>
          <p:cNvSpPr>
            <a:spLocks noChangeShapeType="1"/>
          </p:cNvSpPr>
          <p:nvPr/>
        </p:nvSpPr>
        <p:spPr bwMode="auto">
          <a:xfrm>
            <a:off x="7956482" y="987123"/>
            <a:ext cx="74000" cy="10568"/>
          </a:xfrm>
          <a:prstGeom prst="line">
            <a:avLst/>
          </a:prstGeom>
          <a:noFill/>
          <a:ln w="5040" cap="flat">
            <a:solidFill>
              <a:srgbClr val="606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143" name="Line 4"/>
          <p:cNvSpPr>
            <a:spLocks noChangeShapeType="1"/>
          </p:cNvSpPr>
          <p:nvPr/>
        </p:nvSpPr>
        <p:spPr bwMode="auto">
          <a:xfrm>
            <a:off x="8104474" y="987123"/>
            <a:ext cx="74000" cy="10568"/>
          </a:xfrm>
          <a:prstGeom prst="line">
            <a:avLst/>
          </a:prstGeom>
          <a:noFill/>
          <a:ln w="5040" cap="flat">
            <a:solidFill>
              <a:srgbClr val="606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144" name="Line 5"/>
          <p:cNvSpPr>
            <a:spLocks noChangeShapeType="1"/>
          </p:cNvSpPr>
          <p:nvPr/>
        </p:nvSpPr>
        <p:spPr bwMode="auto">
          <a:xfrm>
            <a:off x="8252467" y="987123"/>
            <a:ext cx="74000" cy="10568"/>
          </a:xfrm>
          <a:prstGeom prst="line">
            <a:avLst/>
          </a:prstGeom>
          <a:noFill/>
          <a:ln w="5040" cap="flat">
            <a:solidFill>
              <a:srgbClr val="606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145" name="Line 6"/>
          <p:cNvSpPr>
            <a:spLocks noChangeShapeType="1"/>
          </p:cNvSpPr>
          <p:nvPr/>
        </p:nvSpPr>
        <p:spPr bwMode="auto">
          <a:xfrm>
            <a:off x="8400460" y="987123"/>
            <a:ext cx="74000" cy="10568"/>
          </a:xfrm>
          <a:prstGeom prst="line">
            <a:avLst/>
          </a:prstGeom>
          <a:noFill/>
          <a:ln w="50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146" name="Line 7"/>
          <p:cNvSpPr>
            <a:spLocks noChangeShapeType="1"/>
          </p:cNvSpPr>
          <p:nvPr/>
        </p:nvSpPr>
        <p:spPr bwMode="auto">
          <a:xfrm>
            <a:off x="8548453" y="987123"/>
            <a:ext cx="74000" cy="10568"/>
          </a:xfrm>
          <a:prstGeom prst="line">
            <a:avLst/>
          </a:prstGeom>
          <a:noFill/>
          <a:ln w="50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147" name="Line 8"/>
          <p:cNvSpPr>
            <a:spLocks noChangeShapeType="1"/>
          </p:cNvSpPr>
          <p:nvPr/>
        </p:nvSpPr>
        <p:spPr bwMode="auto">
          <a:xfrm>
            <a:off x="8696446" y="987123"/>
            <a:ext cx="74000" cy="10568"/>
          </a:xfrm>
          <a:prstGeom prst="line">
            <a:avLst/>
          </a:prstGeom>
          <a:noFill/>
          <a:ln w="50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148" name="Line 9"/>
          <p:cNvSpPr>
            <a:spLocks noChangeShapeType="1"/>
          </p:cNvSpPr>
          <p:nvPr/>
        </p:nvSpPr>
        <p:spPr bwMode="auto">
          <a:xfrm>
            <a:off x="8844438" y="987123"/>
            <a:ext cx="74000" cy="10568"/>
          </a:xfrm>
          <a:prstGeom prst="line">
            <a:avLst/>
          </a:prstGeom>
          <a:noFill/>
          <a:ln w="50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149" name="Line 10"/>
          <p:cNvSpPr>
            <a:spLocks noChangeShapeType="1"/>
          </p:cNvSpPr>
          <p:nvPr/>
        </p:nvSpPr>
        <p:spPr bwMode="auto">
          <a:xfrm>
            <a:off x="9003005" y="987123"/>
            <a:ext cx="73993" cy="10568"/>
          </a:xfrm>
          <a:prstGeom prst="line">
            <a:avLst/>
          </a:prstGeom>
          <a:noFill/>
          <a:ln w="50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150" name="Line 11"/>
          <p:cNvSpPr>
            <a:spLocks noChangeShapeType="1"/>
          </p:cNvSpPr>
          <p:nvPr/>
        </p:nvSpPr>
        <p:spPr bwMode="auto">
          <a:xfrm>
            <a:off x="9150998" y="987123"/>
            <a:ext cx="73993" cy="10568"/>
          </a:xfrm>
          <a:prstGeom prst="line">
            <a:avLst/>
          </a:prstGeom>
          <a:noFill/>
          <a:ln w="50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151" name="Line 12"/>
          <p:cNvSpPr>
            <a:spLocks noChangeShapeType="1"/>
          </p:cNvSpPr>
          <p:nvPr/>
        </p:nvSpPr>
        <p:spPr bwMode="auto">
          <a:xfrm>
            <a:off x="9298991" y="987123"/>
            <a:ext cx="73993" cy="10568"/>
          </a:xfrm>
          <a:prstGeom prst="line">
            <a:avLst/>
          </a:prstGeom>
          <a:noFill/>
          <a:ln w="50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152" name="Freeform 13"/>
          <p:cNvSpPr>
            <a:spLocks noChangeArrowheads="1"/>
          </p:cNvSpPr>
          <p:nvPr/>
        </p:nvSpPr>
        <p:spPr bwMode="auto">
          <a:xfrm>
            <a:off x="9446984" y="987123"/>
            <a:ext cx="73993" cy="10568"/>
          </a:xfrm>
          <a:custGeom>
            <a:avLst/>
            <a:gdLst>
              <a:gd name="T0" fmla="*/ 0 w 32"/>
              <a:gd name="T1" fmla="*/ 0 h 1"/>
              <a:gd name="T2" fmla="*/ 2 w 32"/>
              <a:gd name="T3" fmla="*/ 0 h 1"/>
              <a:gd name="T4" fmla="*/ 31 w 32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2" h="1">
                <a:moveTo>
                  <a:pt x="0" y="0"/>
                </a:moveTo>
                <a:lnTo>
                  <a:pt x="2" y="0"/>
                </a:lnTo>
                <a:lnTo>
                  <a:pt x="31" y="0"/>
                </a:lnTo>
              </a:path>
            </a:pathLst>
          </a:custGeom>
          <a:solidFill>
            <a:schemeClr val="bg1">
              <a:lumMod val="50000"/>
            </a:schemeClr>
          </a:solidFill>
          <a:ln w="50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153" name="Line 14"/>
          <p:cNvSpPr>
            <a:spLocks noChangeShapeType="1"/>
          </p:cNvSpPr>
          <p:nvPr/>
        </p:nvSpPr>
        <p:spPr bwMode="auto">
          <a:xfrm>
            <a:off x="9594977" y="987123"/>
            <a:ext cx="73993" cy="10568"/>
          </a:xfrm>
          <a:prstGeom prst="line">
            <a:avLst/>
          </a:prstGeom>
          <a:noFill/>
          <a:ln w="50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154" name="Line 15"/>
          <p:cNvSpPr>
            <a:spLocks noChangeShapeType="1"/>
          </p:cNvSpPr>
          <p:nvPr/>
        </p:nvSpPr>
        <p:spPr bwMode="auto">
          <a:xfrm>
            <a:off x="9742969" y="987123"/>
            <a:ext cx="73993" cy="10568"/>
          </a:xfrm>
          <a:prstGeom prst="line">
            <a:avLst/>
          </a:prstGeom>
          <a:noFill/>
          <a:ln w="50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155" name="Line 16"/>
          <p:cNvSpPr>
            <a:spLocks noChangeShapeType="1"/>
          </p:cNvSpPr>
          <p:nvPr/>
        </p:nvSpPr>
        <p:spPr bwMode="auto">
          <a:xfrm>
            <a:off x="9890962" y="987123"/>
            <a:ext cx="73993" cy="10568"/>
          </a:xfrm>
          <a:prstGeom prst="line">
            <a:avLst/>
          </a:prstGeom>
          <a:noFill/>
          <a:ln w="50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156" name="Line 17"/>
          <p:cNvSpPr>
            <a:spLocks noChangeShapeType="1"/>
          </p:cNvSpPr>
          <p:nvPr/>
        </p:nvSpPr>
        <p:spPr bwMode="auto">
          <a:xfrm>
            <a:off x="10028381" y="1018832"/>
            <a:ext cx="52858" cy="52858"/>
          </a:xfrm>
          <a:prstGeom prst="line">
            <a:avLst/>
          </a:prstGeom>
          <a:noFill/>
          <a:ln w="50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157" name="Line 18"/>
          <p:cNvSpPr>
            <a:spLocks noChangeShapeType="1"/>
          </p:cNvSpPr>
          <p:nvPr/>
        </p:nvSpPr>
        <p:spPr bwMode="auto">
          <a:xfrm>
            <a:off x="10134090" y="1124541"/>
            <a:ext cx="52858" cy="52858"/>
          </a:xfrm>
          <a:prstGeom prst="line">
            <a:avLst/>
          </a:prstGeom>
          <a:noFill/>
          <a:ln w="50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158" name="Line 19"/>
          <p:cNvSpPr>
            <a:spLocks noChangeShapeType="1"/>
          </p:cNvSpPr>
          <p:nvPr/>
        </p:nvSpPr>
        <p:spPr bwMode="auto">
          <a:xfrm>
            <a:off x="10239799" y="1219683"/>
            <a:ext cx="52858" cy="52851"/>
          </a:xfrm>
          <a:prstGeom prst="line">
            <a:avLst/>
          </a:prstGeom>
          <a:noFill/>
          <a:ln w="50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159" name="Line 20"/>
          <p:cNvSpPr>
            <a:spLocks noChangeShapeType="1"/>
          </p:cNvSpPr>
          <p:nvPr/>
        </p:nvSpPr>
        <p:spPr bwMode="auto">
          <a:xfrm>
            <a:off x="10345508" y="1325392"/>
            <a:ext cx="52858" cy="52851"/>
          </a:xfrm>
          <a:prstGeom prst="line">
            <a:avLst/>
          </a:prstGeom>
          <a:noFill/>
          <a:ln w="50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160" name="Freeform 21"/>
          <p:cNvSpPr>
            <a:spLocks noChangeArrowheads="1"/>
          </p:cNvSpPr>
          <p:nvPr/>
        </p:nvSpPr>
        <p:spPr bwMode="auto">
          <a:xfrm>
            <a:off x="10440650" y="1431101"/>
            <a:ext cx="10568" cy="73993"/>
          </a:xfrm>
          <a:custGeom>
            <a:avLst/>
            <a:gdLst>
              <a:gd name="T0" fmla="*/ 0 w 3"/>
              <a:gd name="T1" fmla="*/ 0 h 30"/>
              <a:gd name="T2" fmla="*/ 2 w 3"/>
              <a:gd name="T3" fmla="*/ 0 h 30"/>
              <a:gd name="T4" fmla="*/ 2 w 3"/>
              <a:gd name="T5" fmla="*/ 29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" h="30">
                <a:moveTo>
                  <a:pt x="0" y="0"/>
                </a:moveTo>
                <a:lnTo>
                  <a:pt x="2" y="0"/>
                </a:lnTo>
                <a:lnTo>
                  <a:pt x="2" y="29"/>
                </a:lnTo>
              </a:path>
            </a:pathLst>
          </a:custGeom>
          <a:solidFill>
            <a:schemeClr val="bg1">
              <a:lumMod val="50000"/>
            </a:schemeClr>
          </a:solidFill>
          <a:ln w="50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161" name="Line 22"/>
          <p:cNvSpPr>
            <a:spLocks noChangeShapeType="1"/>
          </p:cNvSpPr>
          <p:nvPr/>
        </p:nvSpPr>
        <p:spPr bwMode="auto">
          <a:xfrm>
            <a:off x="10451217" y="1579094"/>
            <a:ext cx="10574" cy="73993"/>
          </a:xfrm>
          <a:prstGeom prst="line">
            <a:avLst/>
          </a:prstGeom>
          <a:noFill/>
          <a:ln w="50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162" name="Line 23"/>
          <p:cNvSpPr>
            <a:spLocks noChangeShapeType="1"/>
          </p:cNvSpPr>
          <p:nvPr/>
        </p:nvSpPr>
        <p:spPr bwMode="auto">
          <a:xfrm>
            <a:off x="10451217" y="1727087"/>
            <a:ext cx="10574" cy="73993"/>
          </a:xfrm>
          <a:prstGeom prst="line">
            <a:avLst/>
          </a:prstGeom>
          <a:noFill/>
          <a:ln w="50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163" name="Line 24"/>
          <p:cNvSpPr>
            <a:spLocks noChangeShapeType="1"/>
          </p:cNvSpPr>
          <p:nvPr/>
        </p:nvSpPr>
        <p:spPr bwMode="auto">
          <a:xfrm>
            <a:off x="10451217" y="1875079"/>
            <a:ext cx="10574" cy="73993"/>
          </a:xfrm>
          <a:prstGeom prst="line">
            <a:avLst/>
          </a:prstGeom>
          <a:noFill/>
          <a:ln w="50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164" name="Line 25"/>
          <p:cNvSpPr>
            <a:spLocks noChangeShapeType="1"/>
          </p:cNvSpPr>
          <p:nvPr/>
        </p:nvSpPr>
        <p:spPr bwMode="auto">
          <a:xfrm>
            <a:off x="10451217" y="2023072"/>
            <a:ext cx="10574" cy="73993"/>
          </a:xfrm>
          <a:prstGeom prst="line">
            <a:avLst/>
          </a:prstGeom>
          <a:noFill/>
          <a:ln w="50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165" name="Line 26"/>
          <p:cNvSpPr>
            <a:spLocks noChangeShapeType="1"/>
          </p:cNvSpPr>
          <p:nvPr/>
        </p:nvSpPr>
        <p:spPr bwMode="auto">
          <a:xfrm>
            <a:off x="10451217" y="2171065"/>
            <a:ext cx="10574" cy="73993"/>
          </a:xfrm>
          <a:prstGeom prst="line">
            <a:avLst/>
          </a:prstGeom>
          <a:noFill/>
          <a:ln w="50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166" name="Line 27"/>
          <p:cNvSpPr>
            <a:spLocks noChangeShapeType="1"/>
          </p:cNvSpPr>
          <p:nvPr/>
        </p:nvSpPr>
        <p:spPr bwMode="auto">
          <a:xfrm>
            <a:off x="10451217" y="2319058"/>
            <a:ext cx="10574" cy="73993"/>
          </a:xfrm>
          <a:prstGeom prst="line">
            <a:avLst/>
          </a:prstGeom>
          <a:noFill/>
          <a:ln w="50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167" name="Freeform 28"/>
          <p:cNvSpPr>
            <a:spLocks noChangeArrowheads="1"/>
          </p:cNvSpPr>
          <p:nvPr/>
        </p:nvSpPr>
        <p:spPr bwMode="auto">
          <a:xfrm>
            <a:off x="10451217" y="2467051"/>
            <a:ext cx="10574" cy="73993"/>
          </a:xfrm>
          <a:custGeom>
            <a:avLst/>
            <a:gdLst>
              <a:gd name="T0" fmla="*/ 0 w 1"/>
              <a:gd name="T1" fmla="*/ 0 h 32"/>
              <a:gd name="T2" fmla="*/ 0 w 1"/>
              <a:gd name="T3" fmla="*/ 31 h 32"/>
              <a:gd name="T4" fmla="*/ 0 w 1"/>
              <a:gd name="T5" fmla="*/ 31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2">
                <a:moveTo>
                  <a:pt x="0" y="0"/>
                </a:moveTo>
                <a:lnTo>
                  <a:pt x="0" y="31"/>
                </a:lnTo>
                <a:lnTo>
                  <a:pt x="0" y="31"/>
                </a:lnTo>
              </a:path>
            </a:pathLst>
          </a:custGeom>
          <a:solidFill>
            <a:schemeClr val="bg1">
              <a:lumMod val="50000"/>
            </a:schemeClr>
          </a:solidFill>
          <a:ln w="50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168" name="Line 29"/>
          <p:cNvSpPr>
            <a:spLocks noChangeShapeType="1"/>
          </p:cNvSpPr>
          <p:nvPr/>
        </p:nvSpPr>
        <p:spPr bwMode="auto">
          <a:xfrm flipH="1">
            <a:off x="10334941" y="2604469"/>
            <a:ext cx="73993" cy="52858"/>
          </a:xfrm>
          <a:prstGeom prst="line">
            <a:avLst/>
          </a:prstGeom>
          <a:noFill/>
          <a:ln w="50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169" name="Line 30"/>
          <p:cNvSpPr>
            <a:spLocks noChangeShapeType="1"/>
          </p:cNvSpPr>
          <p:nvPr/>
        </p:nvSpPr>
        <p:spPr bwMode="auto">
          <a:xfrm flipH="1">
            <a:off x="10229232" y="2699611"/>
            <a:ext cx="73993" cy="52851"/>
          </a:xfrm>
          <a:prstGeom prst="line">
            <a:avLst/>
          </a:prstGeom>
          <a:noFill/>
          <a:ln w="50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170" name="Line 31"/>
          <p:cNvSpPr>
            <a:spLocks noChangeShapeType="1"/>
          </p:cNvSpPr>
          <p:nvPr/>
        </p:nvSpPr>
        <p:spPr bwMode="auto">
          <a:xfrm flipH="1">
            <a:off x="10123522" y="2805320"/>
            <a:ext cx="73993" cy="52851"/>
          </a:xfrm>
          <a:prstGeom prst="line">
            <a:avLst/>
          </a:prstGeom>
          <a:noFill/>
          <a:ln w="50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171" name="Line 32"/>
          <p:cNvSpPr>
            <a:spLocks noChangeShapeType="1"/>
          </p:cNvSpPr>
          <p:nvPr/>
        </p:nvSpPr>
        <p:spPr bwMode="auto">
          <a:xfrm flipH="1">
            <a:off x="10017813" y="2911029"/>
            <a:ext cx="73993" cy="52851"/>
          </a:xfrm>
          <a:prstGeom prst="line">
            <a:avLst/>
          </a:prstGeom>
          <a:noFill/>
          <a:ln w="50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172" name="Line 33"/>
          <p:cNvSpPr>
            <a:spLocks noChangeShapeType="1"/>
          </p:cNvSpPr>
          <p:nvPr/>
        </p:nvSpPr>
        <p:spPr bwMode="auto">
          <a:xfrm flipH="1">
            <a:off x="9880388" y="2995596"/>
            <a:ext cx="95142" cy="10568"/>
          </a:xfrm>
          <a:prstGeom prst="line">
            <a:avLst/>
          </a:prstGeom>
          <a:noFill/>
          <a:ln w="50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173" name="Line 34"/>
          <p:cNvSpPr>
            <a:spLocks noChangeShapeType="1"/>
          </p:cNvSpPr>
          <p:nvPr/>
        </p:nvSpPr>
        <p:spPr bwMode="auto">
          <a:xfrm flipH="1">
            <a:off x="9732395" y="2995596"/>
            <a:ext cx="95142" cy="10568"/>
          </a:xfrm>
          <a:prstGeom prst="line">
            <a:avLst/>
          </a:prstGeom>
          <a:noFill/>
          <a:ln w="50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174" name="Line 35"/>
          <p:cNvSpPr>
            <a:spLocks noChangeShapeType="1"/>
          </p:cNvSpPr>
          <p:nvPr/>
        </p:nvSpPr>
        <p:spPr bwMode="auto">
          <a:xfrm flipH="1">
            <a:off x="9584402" y="2995596"/>
            <a:ext cx="95142" cy="10568"/>
          </a:xfrm>
          <a:prstGeom prst="line">
            <a:avLst/>
          </a:prstGeom>
          <a:noFill/>
          <a:ln w="50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175" name="Freeform 36"/>
          <p:cNvSpPr>
            <a:spLocks noChangeArrowheads="1"/>
          </p:cNvSpPr>
          <p:nvPr/>
        </p:nvSpPr>
        <p:spPr bwMode="auto">
          <a:xfrm>
            <a:off x="9446984" y="2995596"/>
            <a:ext cx="73993" cy="10568"/>
          </a:xfrm>
          <a:custGeom>
            <a:avLst/>
            <a:gdLst>
              <a:gd name="T0" fmla="*/ 31 w 32"/>
              <a:gd name="T1" fmla="*/ 0 h 1"/>
              <a:gd name="T2" fmla="*/ 0 w 32"/>
              <a:gd name="T3" fmla="*/ 0 h 1"/>
              <a:gd name="T4" fmla="*/ 0 w 32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2" h="1">
                <a:moveTo>
                  <a:pt x="31" y="0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50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176" name="Line 37"/>
          <p:cNvSpPr>
            <a:spLocks noChangeShapeType="1"/>
          </p:cNvSpPr>
          <p:nvPr/>
        </p:nvSpPr>
        <p:spPr bwMode="auto">
          <a:xfrm flipH="1">
            <a:off x="9288417" y="2995596"/>
            <a:ext cx="95142" cy="10568"/>
          </a:xfrm>
          <a:prstGeom prst="line">
            <a:avLst/>
          </a:prstGeom>
          <a:noFill/>
          <a:ln w="50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177" name="Line 38"/>
          <p:cNvSpPr>
            <a:spLocks noChangeShapeType="1"/>
          </p:cNvSpPr>
          <p:nvPr/>
        </p:nvSpPr>
        <p:spPr bwMode="auto">
          <a:xfrm flipH="1">
            <a:off x="9140424" y="2995596"/>
            <a:ext cx="95142" cy="10568"/>
          </a:xfrm>
          <a:prstGeom prst="line">
            <a:avLst/>
          </a:prstGeom>
          <a:noFill/>
          <a:ln w="50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178" name="Line 39"/>
          <p:cNvSpPr>
            <a:spLocks noChangeShapeType="1"/>
          </p:cNvSpPr>
          <p:nvPr/>
        </p:nvSpPr>
        <p:spPr bwMode="auto">
          <a:xfrm flipH="1">
            <a:off x="8992431" y="2995596"/>
            <a:ext cx="95142" cy="10568"/>
          </a:xfrm>
          <a:prstGeom prst="line">
            <a:avLst/>
          </a:prstGeom>
          <a:noFill/>
          <a:ln w="50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179" name="Line 40"/>
          <p:cNvSpPr>
            <a:spLocks noChangeShapeType="1"/>
          </p:cNvSpPr>
          <p:nvPr/>
        </p:nvSpPr>
        <p:spPr bwMode="auto">
          <a:xfrm flipH="1">
            <a:off x="8844438" y="2995596"/>
            <a:ext cx="95142" cy="10568"/>
          </a:xfrm>
          <a:prstGeom prst="line">
            <a:avLst/>
          </a:prstGeom>
          <a:noFill/>
          <a:ln w="50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180" name="Line 41"/>
          <p:cNvSpPr>
            <a:spLocks noChangeShapeType="1"/>
          </p:cNvSpPr>
          <p:nvPr/>
        </p:nvSpPr>
        <p:spPr bwMode="auto">
          <a:xfrm flipH="1">
            <a:off x="8696446" y="2995596"/>
            <a:ext cx="95142" cy="10568"/>
          </a:xfrm>
          <a:prstGeom prst="line">
            <a:avLst/>
          </a:prstGeom>
          <a:noFill/>
          <a:ln w="50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181" name="Line 42"/>
          <p:cNvSpPr>
            <a:spLocks noChangeShapeType="1"/>
          </p:cNvSpPr>
          <p:nvPr/>
        </p:nvSpPr>
        <p:spPr bwMode="auto">
          <a:xfrm flipH="1">
            <a:off x="8548453" y="2995596"/>
            <a:ext cx="95142" cy="10568"/>
          </a:xfrm>
          <a:prstGeom prst="line">
            <a:avLst/>
          </a:prstGeom>
          <a:noFill/>
          <a:ln w="50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182" name="Line 43"/>
          <p:cNvSpPr>
            <a:spLocks noChangeShapeType="1"/>
          </p:cNvSpPr>
          <p:nvPr/>
        </p:nvSpPr>
        <p:spPr bwMode="auto">
          <a:xfrm flipH="1">
            <a:off x="8400460" y="2995596"/>
            <a:ext cx="95142" cy="10568"/>
          </a:xfrm>
          <a:prstGeom prst="line">
            <a:avLst/>
          </a:prstGeom>
          <a:noFill/>
          <a:ln w="50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183" name="Line 44"/>
          <p:cNvSpPr>
            <a:spLocks noChangeShapeType="1"/>
          </p:cNvSpPr>
          <p:nvPr/>
        </p:nvSpPr>
        <p:spPr bwMode="auto">
          <a:xfrm flipH="1">
            <a:off x="8252467" y="2995596"/>
            <a:ext cx="95142" cy="10568"/>
          </a:xfrm>
          <a:prstGeom prst="line">
            <a:avLst/>
          </a:prstGeom>
          <a:noFill/>
          <a:ln w="5040" cap="flat">
            <a:solidFill>
              <a:srgbClr val="606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184" name="Line 45"/>
          <p:cNvSpPr>
            <a:spLocks noChangeShapeType="1"/>
          </p:cNvSpPr>
          <p:nvPr/>
        </p:nvSpPr>
        <p:spPr bwMode="auto">
          <a:xfrm flipH="1">
            <a:off x="8104474" y="2995596"/>
            <a:ext cx="95142" cy="10568"/>
          </a:xfrm>
          <a:prstGeom prst="line">
            <a:avLst/>
          </a:prstGeom>
          <a:noFill/>
          <a:ln w="5040" cap="flat">
            <a:solidFill>
              <a:srgbClr val="606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185" name="Line 46"/>
          <p:cNvSpPr>
            <a:spLocks noChangeShapeType="1"/>
          </p:cNvSpPr>
          <p:nvPr/>
        </p:nvSpPr>
        <p:spPr bwMode="auto">
          <a:xfrm flipH="1">
            <a:off x="7956482" y="2995596"/>
            <a:ext cx="95142" cy="10568"/>
          </a:xfrm>
          <a:prstGeom prst="line">
            <a:avLst/>
          </a:prstGeom>
          <a:noFill/>
          <a:ln w="5040" cap="flat">
            <a:solidFill>
              <a:srgbClr val="606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186" name="Line 47"/>
          <p:cNvSpPr>
            <a:spLocks noChangeShapeType="1"/>
          </p:cNvSpPr>
          <p:nvPr/>
        </p:nvSpPr>
        <p:spPr bwMode="auto">
          <a:xfrm flipH="1">
            <a:off x="7808489" y="2995596"/>
            <a:ext cx="95142" cy="10568"/>
          </a:xfrm>
          <a:prstGeom prst="line">
            <a:avLst/>
          </a:prstGeom>
          <a:noFill/>
          <a:ln w="5040" cap="flat">
            <a:solidFill>
              <a:srgbClr val="606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187" name="Line 48"/>
          <p:cNvSpPr>
            <a:spLocks noChangeShapeType="1"/>
          </p:cNvSpPr>
          <p:nvPr/>
        </p:nvSpPr>
        <p:spPr bwMode="auto">
          <a:xfrm flipH="1">
            <a:off x="7649928" y="2995596"/>
            <a:ext cx="95135" cy="10568"/>
          </a:xfrm>
          <a:prstGeom prst="line">
            <a:avLst/>
          </a:prstGeom>
          <a:noFill/>
          <a:ln w="5040" cap="flat">
            <a:solidFill>
              <a:srgbClr val="606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188" name="Line 49"/>
          <p:cNvSpPr>
            <a:spLocks noChangeShapeType="1"/>
          </p:cNvSpPr>
          <p:nvPr/>
        </p:nvSpPr>
        <p:spPr bwMode="auto">
          <a:xfrm flipH="1">
            <a:off x="7501936" y="2995596"/>
            <a:ext cx="95135" cy="10568"/>
          </a:xfrm>
          <a:prstGeom prst="line">
            <a:avLst/>
          </a:prstGeom>
          <a:noFill/>
          <a:ln w="5040" cap="flat">
            <a:solidFill>
              <a:srgbClr val="606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189" name="Line 50"/>
          <p:cNvSpPr>
            <a:spLocks noChangeShapeType="1"/>
          </p:cNvSpPr>
          <p:nvPr/>
        </p:nvSpPr>
        <p:spPr bwMode="auto">
          <a:xfrm flipH="1">
            <a:off x="7353943" y="2995596"/>
            <a:ext cx="95135" cy="10568"/>
          </a:xfrm>
          <a:prstGeom prst="line">
            <a:avLst/>
          </a:prstGeom>
          <a:noFill/>
          <a:ln w="5040" cap="flat">
            <a:solidFill>
              <a:srgbClr val="606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190" name="Line 51"/>
          <p:cNvSpPr>
            <a:spLocks noChangeShapeType="1"/>
          </p:cNvSpPr>
          <p:nvPr/>
        </p:nvSpPr>
        <p:spPr bwMode="auto">
          <a:xfrm flipH="1">
            <a:off x="7216517" y="2995596"/>
            <a:ext cx="95142" cy="10568"/>
          </a:xfrm>
          <a:prstGeom prst="line">
            <a:avLst/>
          </a:prstGeom>
          <a:noFill/>
          <a:ln w="5040" cap="flat">
            <a:solidFill>
              <a:srgbClr val="606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191" name="Line 52"/>
          <p:cNvSpPr>
            <a:spLocks noChangeShapeType="1"/>
          </p:cNvSpPr>
          <p:nvPr/>
        </p:nvSpPr>
        <p:spPr bwMode="auto">
          <a:xfrm flipH="1">
            <a:off x="7057957" y="2995596"/>
            <a:ext cx="95135" cy="10568"/>
          </a:xfrm>
          <a:prstGeom prst="line">
            <a:avLst/>
          </a:prstGeom>
          <a:noFill/>
          <a:ln w="5040" cap="flat">
            <a:solidFill>
              <a:srgbClr val="606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192" name="Line 53"/>
          <p:cNvSpPr>
            <a:spLocks noChangeShapeType="1"/>
          </p:cNvSpPr>
          <p:nvPr/>
        </p:nvSpPr>
        <p:spPr bwMode="auto">
          <a:xfrm flipH="1">
            <a:off x="6909964" y="2995596"/>
            <a:ext cx="95135" cy="10568"/>
          </a:xfrm>
          <a:prstGeom prst="line">
            <a:avLst/>
          </a:prstGeom>
          <a:noFill/>
          <a:ln w="5040" cap="flat">
            <a:solidFill>
              <a:srgbClr val="606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193" name="Line 54"/>
          <p:cNvSpPr>
            <a:spLocks noChangeShapeType="1"/>
          </p:cNvSpPr>
          <p:nvPr/>
        </p:nvSpPr>
        <p:spPr bwMode="auto">
          <a:xfrm flipH="1">
            <a:off x="6761971" y="2995596"/>
            <a:ext cx="95135" cy="10568"/>
          </a:xfrm>
          <a:prstGeom prst="line">
            <a:avLst/>
          </a:prstGeom>
          <a:noFill/>
          <a:ln w="5040" cap="flat">
            <a:solidFill>
              <a:srgbClr val="606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194" name="Line 55"/>
          <p:cNvSpPr>
            <a:spLocks noChangeShapeType="1"/>
          </p:cNvSpPr>
          <p:nvPr/>
        </p:nvSpPr>
        <p:spPr bwMode="auto">
          <a:xfrm flipH="1">
            <a:off x="6613979" y="2995596"/>
            <a:ext cx="95135" cy="10568"/>
          </a:xfrm>
          <a:prstGeom prst="line">
            <a:avLst/>
          </a:prstGeom>
          <a:noFill/>
          <a:ln w="5040" cap="flat">
            <a:solidFill>
              <a:srgbClr val="606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195" name="Line 56"/>
          <p:cNvSpPr>
            <a:spLocks noChangeShapeType="1"/>
          </p:cNvSpPr>
          <p:nvPr/>
        </p:nvSpPr>
        <p:spPr bwMode="auto">
          <a:xfrm flipH="1">
            <a:off x="6465986" y="2995596"/>
            <a:ext cx="95135" cy="10568"/>
          </a:xfrm>
          <a:prstGeom prst="line">
            <a:avLst/>
          </a:prstGeom>
          <a:noFill/>
          <a:ln w="5040" cap="flat">
            <a:solidFill>
              <a:srgbClr val="606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196" name="Line 57"/>
          <p:cNvSpPr>
            <a:spLocks noChangeShapeType="1"/>
          </p:cNvSpPr>
          <p:nvPr/>
        </p:nvSpPr>
        <p:spPr bwMode="auto">
          <a:xfrm flipH="1">
            <a:off x="6317993" y="2995596"/>
            <a:ext cx="95135" cy="10568"/>
          </a:xfrm>
          <a:prstGeom prst="line">
            <a:avLst/>
          </a:prstGeom>
          <a:noFill/>
          <a:ln w="5040" cap="flat">
            <a:solidFill>
              <a:srgbClr val="606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197" name="Line 58"/>
          <p:cNvSpPr>
            <a:spLocks noChangeShapeType="1"/>
          </p:cNvSpPr>
          <p:nvPr/>
        </p:nvSpPr>
        <p:spPr bwMode="auto">
          <a:xfrm flipH="1">
            <a:off x="6170000" y="2995596"/>
            <a:ext cx="95135" cy="10568"/>
          </a:xfrm>
          <a:prstGeom prst="line">
            <a:avLst/>
          </a:prstGeom>
          <a:noFill/>
          <a:ln w="5040" cap="flat">
            <a:solidFill>
              <a:srgbClr val="606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198" name="Line 59"/>
          <p:cNvSpPr>
            <a:spLocks noChangeShapeType="1"/>
          </p:cNvSpPr>
          <p:nvPr/>
        </p:nvSpPr>
        <p:spPr bwMode="auto">
          <a:xfrm flipH="1">
            <a:off x="6022007" y="2995596"/>
            <a:ext cx="95135" cy="10568"/>
          </a:xfrm>
          <a:prstGeom prst="line">
            <a:avLst/>
          </a:prstGeom>
          <a:noFill/>
          <a:ln w="5040" cap="flat">
            <a:solidFill>
              <a:srgbClr val="606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199" name="Line 60"/>
          <p:cNvSpPr>
            <a:spLocks noChangeShapeType="1"/>
          </p:cNvSpPr>
          <p:nvPr/>
        </p:nvSpPr>
        <p:spPr bwMode="auto">
          <a:xfrm flipH="1">
            <a:off x="5874015" y="2995596"/>
            <a:ext cx="95135" cy="10568"/>
          </a:xfrm>
          <a:prstGeom prst="line">
            <a:avLst/>
          </a:prstGeom>
          <a:noFill/>
          <a:ln w="5040" cap="flat">
            <a:solidFill>
              <a:srgbClr val="606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00" name="Line 61"/>
          <p:cNvSpPr>
            <a:spLocks noChangeShapeType="1"/>
          </p:cNvSpPr>
          <p:nvPr/>
        </p:nvSpPr>
        <p:spPr bwMode="auto">
          <a:xfrm flipH="1">
            <a:off x="5726022" y="2995596"/>
            <a:ext cx="95135" cy="10568"/>
          </a:xfrm>
          <a:prstGeom prst="line">
            <a:avLst/>
          </a:prstGeom>
          <a:noFill/>
          <a:ln w="5040" cap="flat">
            <a:solidFill>
              <a:srgbClr val="606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01" name="Freeform 62"/>
          <p:cNvSpPr>
            <a:spLocks noChangeArrowheads="1"/>
          </p:cNvSpPr>
          <p:nvPr/>
        </p:nvSpPr>
        <p:spPr bwMode="auto">
          <a:xfrm>
            <a:off x="5588597" y="2995596"/>
            <a:ext cx="74000" cy="10568"/>
          </a:xfrm>
          <a:custGeom>
            <a:avLst/>
            <a:gdLst>
              <a:gd name="T0" fmla="*/ 31 w 32"/>
              <a:gd name="T1" fmla="*/ 0 h 1"/>
              <a:gd name="T2" fmla="*/ 12 w 32"/>
              <a:gd name="T3" fmla="*/ 0 h 1"/>
              <a:gd name="T4" fmla="*/ 0 w 32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2" h="1">
                <a:moveTo>
                  <a:pt x="31" y="0"/>
                </a:moveTo>
                <a:lnTo>
                  <a:pt x="12" y="0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5040" cap="flat">
            <a:solidFill>
              <a:srgbClr val="606060"/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02" name="Line 63"/>
          <p:cNvSpPr>
            <a:spLocks noChangeShapeType="1"/>
          </p:cNvSpPr>
          <p:nvPr/>
        </p:nvSpPr>
        <p:spPr bwMode="auto">
          <a:xfrm flipH="1">
            <a:off x="5430036" y="2995596"/>
            <a:ext cx="95135" cy="10568"/>
          </a:xfrm>
          <a:prstGeom prst="line">
            <a:avLst/>
          </a:prstGeom>
          <a:noFill/>
          <a:ln w="5040" cap="flat">
            <a:solidFill>
              <a:srgbClr val="606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03" name="Line 64"/>
          <p:cNvSpPr>
            <a:spLocks noChangeShapeType="1"/>
          </p:cNvSpPr>
          <p:nvPr/>
        </p:nvSpPr>
        <p:spPr bwMode="auto">
          <a:xfrm flipH="1">
            <a:off x="5282043" y="2995596"/>
            <a:ext cx="95135" cy="10568"/>
          </a:xfrm>
          <a:prstGeom prst="line">
            <a:avLst/>
          </a:prstGeom>
          <a:noFill/>
          <a:ln w="50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04" name="Line 65"/>
          <p:cNvSpPr>
            <a:spLocks noChangeShapeType="1"/>
          </p:cNvSpPr>
          <p:nvPr/>
        </p:nvSpPr>
        <p:spPr bwMode="auto">
          <a:xfrm flipH="1">
            <a:off x="5134051" y="2995596"/>
            <a:ext cx="95135" cy="10568"/>
          </a:xfrm>
          <a:prstGeom prst="line">
            <a:avLst/>
          </a:prstGeom>
          <a:noFill/>
          <a:ln w="50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05" name="Freeform 66"/>
          <p:cNvSpPr>
            <a:spLocks noChangeArrowheads="1"/>
          </p:cNvSpPr>
          <p:nvPr/>
        </p:nvSpPr>
        <p:spPr bwMode="auto">
          <a:xfrm>
            <a:off x="5007200" y="2995596"/>
            <a:ext cx="52851" cy="52851"/>
          </a:xfrm>
          <a:custGeom>
            <a:avLst/>
            <a:gdLst>
              <a:gd name="T0" fmla="*/ 23 w 24"/>
              <a:gd name="T1" fmla="*/ 0 h 23"/>
              <a:gd name="T2" fmla="*/ 21 w 24"/>
              <a:gd name="T3" fmla="*/ 0 h 23"/>
              <a:gd name="T4" fmla="*/ 0 w 24"/>
              <a:gd name="T5" fmla="*/ 22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" h="23">
                <a:moveTo>
                  <a:pt x="23" y="0"/>
                </a:moveTo>
                <a:lnTo>
                  <a:pt x="21" y="0"/>
                </a:lnTo>
                <a:lnTo>
                  <a:pt x="0" y="22"/>
                </a:lnTo>
              </a:path>
            </a:pathLst>
          </a:custGeom>
          <a:solidFill>
            <a:schemeClr val="bg1">
              <a:lumMod val="50000"/>
            </a:schemeClr>
          </a:solidFill>
          <a:ln w="50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06" name="Line 67"/>
          <p:cNvSpPr>
            <a:spLocks noChangeShapeType="1"/>
          </p:cNvSpPr>
          <p:nvPr/>
        </p:nvSpPr>
        <p:spPr bwMode="auto">
          <a:xfrm flipH="1">
            <a:off x="4901490" y="3101305"/>
            <a:ext cx="73993" cy="52851"/>
          </a:xfrm>
          <a:prstGeom prst="line">
            <a:avLst/>
          </a:prstGeom>
          <a:noFill/>
          <a:ln w="50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07" name="Line 68"/>
          <p:cNvSpPr>
            <a:spLocks noChangeShapeType="1"/>
          </p:cNvSpPr>
          <p:nvPr/>
        </p:nvSpPr>
        <p:spPr bwMode="auto">
          <a:xfrm flipH="1">
            <a:off x="4785207" y="3207015"/>
            <a:ext cx="74000" cy="52851"/>
          </a:xfrm>
          <a:prstGeom prst="line">
            <a:avLst/>
          </a:prstGeom>
          <a:noFill/>
          <a:ln w="50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08" name="Line 69"/>
          <p:cNvSpPr>
            <a:spLocks noChangeShapeType="1"/>
          </p:cNvSpPr>
          <p:nvPr/>
        </p:nvSpPr>
        <p:spPr bwMode="auto">
          <a:xfrm flipH="1">
            <a:off x="4679498" y="3302150"/>
            <a:ext cx="74000" cy="52858"/>
          </a:xfrm>
          <a:prstGeom prst="line">
            <a:avLst/>
          </a:prstGeom>
          <a:noFill/>
          <a:ln w="50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09" name="Freeform 70"/>
          <p:cNvSpPr>
            <a:spLocks noChangeArrowheads="1"/>
          </p:cNvSpPr>
          <p:nvPr/>
        </p:nvSpPr>
        <p:spPr bwMode="auto">
          <a:xfrm>
            <a:off x="4616072" y="3418433"/>
            <a:ext cx="31716" cy="63426"/>
          </a:xfrm>
          <a:custGeom>
            <a:avLst/>
            <a:gdLst>
              <a:gd name="T0" fmla="*/ 13 w 14"/>
              <a:gd name="T1" fmla="*/ 0 h 26"/>
              <a:gd name="T2" fmla="*/ 0 w 14"/>
              <a:gd name="T3" fmla="*/ 13 h 26"/>
              <a:gd name="T4" fmla="*/ 0 w 14"/>
              <a:gd name="T5" fmla="*/ 25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" h="26">
                <a:moveTo>
                  <a:pt x="13" y="0"/>
                </a:moveTo>
                <a:lnTo>
                  <a:pt x="0" y="13"/>
                </a:lnTo>
                <a:lnTo>
                  <a:pt x="0" y="25"/>
                </a:lnTo>
              </a:path>
            </a:pathLst>
          </a:custGeom>
          <a:solidFill>
            <a:schemeClr val="bg1">
              <a:lumMod val="50000"/>
            </a:schemeClr>
          </a:solidFill>
          <a:ln w="50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10" name="Line 71"/>
          <p:cNvSpPr>
            <a:spLocks noChangeShapeType="1"/>
          </p:cNvSpPr>
          <p:nvPr/>
        </p:nvSpPr>
        <p:spPr bwMode="auto">
          <a:xfrm>
            <a:off x="4616072" y="3545284"/>
            <a:ext cx="10574" cy="73993"/>
          </a:xfrm>
          <a:prstGeom prst="line">
            <a:avLst/>
          </a:prstGeom>
          <a:noFill/>
          <a:ln w="50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11" name="Line 72"/>
          <p:cNvSpPr>
            <a:spLocks noChangeShapeType="1"/>
          </p:cNvSpPr>
          <p:nvPr/>
        </p:nvSpPr>
        <p:spPr bwMode="auto">
          <a:xfrm>
            <a:off x="4616072" y="3693277"/>
            <a:ext cx="10574" cy="73993"/>
          </a:xfrm>
          <a:prstGeom prst="line">
            <a:avLst/>
          </a:prstGeom>
          <a:noFill/>
          <a:ln w="50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12" name="Line 73"/>
          <p:cNvSpPr>
            <a:spLocks noChangeShapeType="1"/>
          </p:cNvSpPr>
          <p:nvPr/>
        </p:nvSpPr>
        <p:spPr bwMode="auto">
          <a:xfrm>
            <a:off x="4616072" y="3841270"/>
            <a:ext cx="10574" cy="73993"/>
          </a:xfrm>
          <a:prstGeom prst="line">
            <a:avLst/>
          </a:prstGeom>
          <a:noFill/>
          <a:ln w="50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13" name="Freeform 74"/>
          <p:cNvSpPr>
            <a:spLocks noChangeArrowheads="1"/>
          </p:cNvSpPr>
          <p:nvPr/>
        </p:nvSpPr>
        <p:spPr bwMode="auto">
          <a:xfrm>
            <a:off x="4616072" y="3989262"/>
            <a:ext cx="10574" cy="73993"/>
          </a:xfrm>
          <a:custGeom>
            <a:avLst/>
            <a:gdLst>
              <a:gd name="T0" fmla="*/ 0 w 1"/>
              <a:gd name="T1" fmla="*/ 0 h 32"/>
              <a:gd name="T2" fmla="*/ 0 w 1"/>
              <a:gd name="T3" fmla="*/ 2 h 32"/>
              <a:gd name="T4" fmla="*/ 0 w 1"/>
              <a:gd name="T5" fmla="*/ 31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2">
                <a:moveTo>
                  <a:pt x="0" y="0"/>
                </a:moveTo>
                <a:lnTo>
                  <a:pt x="0" y="2"/>
                </a:lnTo>
                <a:lnTo>
                  <a:pt x="0" y="31"/>
                </a:lnTo>
              </a:path>
            </a:pathLst>
          </a:custGeom>
          <a:solidFill>
            <a:schemeClr val="bg1">
              <a:lumMod val="50000"/>
            </a:schemeClr>
          </a:solidFill>
          <a:ln w="50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14" name="Freeform 75"/>
          <p:cNvSpPr>
            <a:spLocks noChangeArrowheads="1"/>
          </p:cNvSpPr>
          <p:nvPr/>
        </p:nvSpPr>
        <p:spPr bwMode="auto">
          <a:xfrm>
            <a:off x="4616072" y="4137255"/>
            <a:ext cx="10574" cy="73993"/>
          </a:xfrm>
          <a:custGeom>
            <a:avLst/>
            <a:gdLst>
              <a:gd name="T0" fmla="*/ 0 w 1"/>
              <a:gd name="T1" fmla="*/ 0 h 32"/>
              <a:gd name="T2" fmla="*/ 0 w 1"/>
              <a:gd name="T3" fmla="*/ 29 h 32"/>
              <a:gd name="T4" fmla="*/ 0 w 1"/>
              <a:gd name="T5" fmla="*/ 31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2">
                <a:moveTo>
                  <a:pt x="0" y="0"/>
                </a:moveTo>
                <a:lnTo>
                  <a:pt x="0" y="29"/>
                </a:lnTo>
                <a:lnTo>
                  <a:pt x="0" y="31"/>
                </a:lnTo>
              </a:path>
            </a:pathLst>
          </a:custGeom>
          <a:solidFill>
            <a:schemeClr val="bg1">
              <a:lumMod val="50000"/>
            </a:schemeClr>
          </a:solidFill>
          <a:ln w="50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15" name="Line 76"/>
          <p:cNvSpPr>
            <a:spLocks noChangeShapeType="1"/>
          </p:cNvSpPr>
          <p:nvPr/>
        </p:nvSpPr>
        <p:spPr bwMode="auto">
          <a:xfrm>
            <a:off x="4616072" y="4285248"/>
            <a:ext cx="10574" cy="73993"/>
          </a:xfrm>
          <a:prstGeom prst="line">
            <a:avLst/>
          </a:prstGeom>
          <a:noFill/>
          <a:ln w="50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16" name="Line 77"/>
          <p:cNvSpPr>
            <a:spLocks noChangeShapeType="1"/>
          </p:cNvSpPr>
          <p:nvPr/>
        </p:nvSpPr>
        <p:spPr bwMode="auto">
          <a:xfrm>
            <a:off x="4616072" y="4433241"/>
            <a:ext cx="10574" cy="73993"/>
          </a:xfrm>
          <a:prstGeom prst="line">
            <a:avLst/>
          </a:prstGeom>
          <a:noFill/>
          <a:ln w="50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17" name="Line 78"/>
          <p:cNvSpPr>
            <a:spLocks noChangeShapeType="1"/>
          </p:cNvSpPr>
          <p:nvPr/>
        </p:nvSpPr>
        <p:spPr bwMode="auto">
          <a:xfrm>
            <a:off x="4616072" y="4581234"/>
            <a:ext cx="10574" cy="73993"/>
          </a:xfrm>
          <a:prstGeom prst="line">
            <a:avLst/>
          </a:prstGeom>
          <a:noFill/>
          <a:ln w="50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18" name="Freeform 79"/>
          <p:cNvSpPr>
            <a:spLocks noChangeArrowheads="1"/>
          </p:cNvSpPr>
          <p:nvPr/>
        </p:nvSpPr>
        <p:spPr bwMode="auto">
          <a:xfrm>
            <a:off x="4616072" y="4739794"/>
            <a:ext cx="31716" cy="63426"/>
          </a:xfrm>
          <a:custGeom>
            <a:avLst/>
            <a:gdLst>
              <a:gd name="T0" fmla="*/ 0 w 14"/>
              <a:gd name="T1" fmla="*/ 0 h 26"/>
              <a:gd name="T2" fmla="*/ 0 w 14"/>
              <a:gd name="T3" fmla="*/ 14 h 26"/>
              <a:gd name="T4" fmla="*/ 13 w 14"/>
              <a:gd name="T5" fmla="*/ 25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" h="26">
                <a:moveTo>
                  <a:pt x="0" y="0"/>
                </a:moveTo>
                <a:lnTo>
                  <a:pt x="0" y="14"/>
                </a:lnTo>
                <a:lnTo>
                  <a:pt x="13" y="25"/>
                </a:lnTo>
              </a:path>
            </a:pathLst>
          </a:custGeom>
          <a:solidFill>
            <a:schemeClr val="bg1">
              <a:lumMod val="50000"/>
            </a:schemeClr>
          </a:solidFill>
          <a:ln w="50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19" name="Line 80"/>
          <p:cNvSpPr>
            <a:spLocks noChangeShapeType="1"/>
          </p:cNvSpPr>
          <p:nvPr/>
        </p:nvSpPr>
        <p:spPr bwMode="auto">
          <a:xfrm>
            <a:off x="4690072" y="4856077"/>
            <a:ext cx="52851" cy="52851"/>
          </a:xfrm>
          <a:prstGeom prst="line">
            <a:avLst/>
          </a:prstGeom>
          <a:noFill/>
          <a:ln w="50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20" name="Line 81"/>
          <p:cNvSpPr>
            <a:spLocks noChangeShapeType="1"/>
          </p:cNvSpPr>
          <p:nvPr/>
        </p:nvSpPr>
        <p:spPr bwMode="auto">
          <a:xfrm>
            <a:off x="4806349" y="4951212"/>
            <a:ext cx="52858" cy="52858"/>
          </a:xfrm>
          <a:prstGeom prst="line">
            <a:avLst/>
          </a:prstGeom>
          <a:noFill/>
          <a:ln w="50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21" name="Line 82"/>
          <p:cNvSpPr>
            <a:spLocks noChangeShapeType="1"/>
          </p:cNvSpPr>
          <p:nvPr/>
        </p:nvSpPr>
        <p:spPr bwMode="auto">
          <a:xfrm>
            <a:off x="4901490" y="5056921"/>
            <a:ext cx="52851" cy="52858"/>
          </a:xfrm>
          <a:prstGeom prst="line">
            <a:avLst/>
          </a:prstGeom>
          <a:noFill/>
          <a:ln w="50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22" name="Freeform 83"/>
          <p:cNvSpPr>
            <a:spLocks noChangeArrowheads="1"/>
          </p:cNvSpPr>
          <p:nvPr/>
        </p:nvSpPr>
        <p:spPr bwMode="auto">
          <a:xfrm>
            <a:off x="5007200" y="5162631"/>
            <a:ext cx="52851" cy="52858"/>
          </a:xfrm>
          <a:custGeom>
            <a:avLst/>
            <a:gdLst>
              <a:gd name="T0" fmla="*/ 0 w 22"/>
              <a:gd name="T1" fmla="*/ 0 h 23"/>
              <a:gd name="T2" fmla="*/ 21 w 22"/>
              <a:gd name="T3" fmla="*/ 22 h 23"/>
              <a:gd name="T4" fmla="*/ 21 w 22"/>
              <a:gd name="T5" fmla="*/ 22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" h="23">
                <a:moveTo>
                  <a:pt x="0" y="0"/>
                </a:moveTo>
                <a:lnTo>
                  <a:pt x="21" y="22"/>
                </a:lnTo>
                <a:lnTo>
                  <a:pt x="21" y="22"/>
                </a:lnTo>
              </a:path>
            </a:pathLst>
          </a:custGeom>
          <a:solidFill>
            <a:schemeClr val="bg1">
              <a:lumMod val="50000"/>
            </a:schemeClr>
          </a:solidFill>
          <a:ln w="50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23" name="Line 84"/>
          <p:cNvSpPr>
            <a:spLocks noChangeShapeType="1"/>
          </p:cNvSpPr>
          <p:nvPr/>
        </p:nvSpPr>
        <p:spPr bwMode="auto">
          <a:xfrm>
            <a:off x="5134051" y="5215488"/>
            <a:ext cx="73993" cy="10568"/>
          </a:xfrm>
          <a:prstGeom prst="line">
            <a:avLst/>
          </a:prstGeom>
          <a:noFill/>
          <a:ln w="50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24" name="Line 85"/>
          <p:cNvSpPr>
            <a:spLocks noChangeShapeType="1"/>
          </p:cNvSpPr>
          <p:nvPr/>
        </p:nvSpPr>
        <p:spPr bwMode="auto">
          <a:xfrm>
            <a:off x="5282043" y="5215488"/>
            <a:ext cx="73993" cy="10568"/>
          </a:xfrm>
          <a:prstGeom prst="line">
            <a:avLst/>
          </a:prstGeom>
          <a:noFill/>
          <a:ln w="50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25" name="Line 86"/>
          <p:cNvSpPr>
            <a:spLocks noChangeShapeType="1"/>
          </p:cNvSpPr>
          <p:nvPr/>
        </p:nvSpPr>
        <p:spPr bwMode="auto">
          <a:xfrm>
            <a:off x="5430036" y="5215488"/>
            <a:ext cx="73993" cy="10568"/>
          </a:xfrm>
          <a:prstGeom prst="line">
            <a:avLst/>
          </a:prstGeom>
          <a:noFill/>
          <a:ln w="5040" cap="flat">
            <a:solidFill>
              <a:srgbClr val="606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26" name="Freeform 87"/>
          <p:cNvSpPr>
            <a:spLocks noChangeArrowheads="1"/>
          </p:cNvSpPr>
          <p:nvPr/>
        </p:nvSpPr>
        <p:spPr bwMode="auto">
          <a:xfrm>
            <a:off x="5578029" y="5215488"/>
            <a:ext cx="73993" cy="10568"/>
          </a:xfrm>
          <a:custGeom>
            <a:avLst/>
            <a:gdLst>
              <a:gd name="T0" fmla="*/ 0 w 32"/>
              <a:gd name="T1" fmla="*/ 0 h 1"/>
              <a:gd name="T2" fmla="*/ 14 w 32"/>
              <a:gd name="T3" fmla="*/ 0 h 1"/>
              <a:gd name="T4" fmla="*/ 31 w 32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2" h="1">
                <a:moveTo>
                  <a:pt x="0" y="0"/>
                </a:moveTo>
                <a:lnTo>
                  <a:pt x="14" y="0"/>
                </a:lnTo>
                <a:lnTo>
                  <a:pt x="31" y="0"/>
                </a:lnTo>
              </a:path>
            </a:pathLst>
          </a:custGeom>
          <a:solidFill>
            <a:schemeClr val="bg1"/>
          </a:solidFill>
          <a:ln w="5040" cap="flat">
            <a:solidFill>
              <a:srgbClr val="606060"/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27" name="Line 88"/>
          <p:cNvSpPr>
            <a:spLocks noChangeShapeType="1"/>
          </p:cNvSpPr>
          <p:nvPr/>
        </p:nvSpPr>
        <p:spPr bwMode="auto">
          <a:xfrm>
            <a:off x="5726022" y="5215488"/>
            <a:ext cx="73993" cy="10568"/>
          </a:xfrm>
          <a:prstGeom prst="line">
            <a:avLst/>
          </a:prstGeom>
          <a:noFill/>
          <a:ln w="5040" cap="flat">
            <a:solidFill>
              <a:srgbClr val="606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28" name="Line 89"/>
          <p:cNvSpPr>
            <a:spLocks noChangeShapeType="1"/>
          </p:cNvSpPr>
          <p:nvPr/>
        </p:nvSpPr>
        <p:spPr bwMode="auto">
          <a:xfrm>
            <a:off x="5874015" y="5215488"/>
            <a:ext cx="73993" cy="10568"/>
          </a:xfrm>
          <a:prstGeom prst="line">
            <a:avLst/>
          </a:prstGeom>
          <a:noFill/>
          <a:ln w="5040" cap="flat">
            <a:solidFill>
              <a:srgbClr val="606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29" name="Line 90"/>
          <p:cNvSpPr>
            <a:spLocks noChangeShapeType="1"/>
          </p:cNvSpPr>
          <p:nvPr/>
        </p:nvSpPr>
        <p:spPr bwMode="auto">
          <a:xfrm>
            <a:off x="6032575" y="5215488"/>
            <a:ext cx="74000" cy="10568"/>
          </a:xfrm>
          <a:prstGeom prst="line">
            <a:avLst/>
          </a:prstGeom>
          <a:noFill/>
          <a:ln w="5040" cap="flat">
            <a:solidFill>
              <a:srgbClr val="606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30" name="Line 91"/>
          <p:cNvSpPr>
            <a:spLocks noChangeShapeType="1"/>
          </p:cNvSpPr>
          <p:nvPr/>
        </p:nvSpPr>
        <p:spPr bwMode="auto">
          <a:xfrm>
            <a:off x="6180568" y="5215488"/>
            <a:ext cx="74000" cy="10568"/>
          </a:xfrm>
          <a:prstGeom prst="line">
            <a:avLst/>
          </a:prstGeom>
          <a:noFill/>
          <a:ln w="5040" cap="flat">
            <a:solidFill>
              <a:srgbClr val="606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31" name="Line 92"/>
          <p:cNvSpPr>
            <a:spLocks noChangeShapeType="1"/>
          </p:cNvSpPr>
          <p:nvPr/>
        </p:nvSpPr>
        <p:spPr bwMode="auto">
          <a:xfrm>
            <a:off x="6328561" y="5215488"/>
            <a:ext cx="74000" cy="10568"/>
          </a:xfrm>
          <a:prstGeom prst="line">
            <a:avLst/>
          </a:prstGeom>
          <a:noFill/>
          <a:ln w="5040" cap="flat">
            <a:solidFill>
              <a:srgbClr val="606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32" name="Line 93"/>
          <p:cNvSpPr>
            <a:spLocks noChangeShapeType="1"/>
          </p:cNvSpPr>
          <p:nvPr/>
        </p:nvSpPr>
        <p:spPr bwMode="auto">
          <a:xfrm>
            <a:off x="6476553" y="5215488"/>
            <a:ext cx="74000" cy="10568"/>
          </a:xfrm>
          <a:prstGeom prst="line">
            <a:avLst/>
          </a:prstGeom>
          <a:noFill/>
          <a:ln w="50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33" name="Line 94"/>
          <p:cNvSpPr>
            <a:spLocks noChangeShapeType="1"/>
          </p:cNvSpPr>
          <p:nvPr/>
        </p:nvSpPr>
        <p:spPr bwMode="auto">
          <a:xfrm>
            <a:off x="6624546" y="5215488"/>
            <a:ext cx="74000" cy="10568"/>
          </a:xfrm>
          <a:prstGeom prst="line">
            <a:avLst/>
          </a:prstGeom>
          <a:noFill/>
          <a:ln w="50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34" name="Line 95"/>
          <p:cNvSpPr>
            <a:spLocks noChangeShapeType="1"/>
          </p:cNvSpPr>
          <p:nvPr/>
        </p:nvSpPr>
        <p:spPr bwMode="auto">
          <a:xfrm>
            <a:off x="6772539" y="5215488"/>
            <a:ext cx="74000" cy="10568"/>
          </a:xfrm>
          <a:prstGeom prst="line">
            <a:avLst/>
          </a:prstGeom>
          <a:noFill/>
          <a:ln w="50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35" name="Line 96"/>
          <p:cNvSpPr>
            <a:spLocks noChangeShapeType="1"/>
          </p:cNvSpPr>
          <p:nvPr/>
        </p:nvSpPr>
        <p:spPr bwMode="auto">
          <a:xfrm>
            <a:off x="6920532" y="5215488"/>
            <a:ext cx="74000" cy="10568"/>
          </a:xfrm>
          <a:prstGeom prst="line">
            <a:avLst/>
          </a:prstGeom>
          <a:noFill/>
          <a:ln w="50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36" name="Line 97"/>
          <p:cNvSpPr>
            <a:spLocks noChangeShapeType="1"/>
          </p:cNvSpPr>
          <p:nvPr/>
        </p:nvSpPr>
        <p:spPr bwMode="auto">
          <a:xfrm>
            <a:off x="7068525" y="5215488"/>
            <a:ext cx="74000" cy="10568"/>
          </a:xfrm>
          <a:prstGeom prst="line">
            <a:avLst/>
          </a:prstGeom>
          <a:noFill/>
          <a:ln w="50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37" name="Line 98"/>
          <p:cNvSpPr>
            <a:spLocks noChangeShapeType="1"/>
          </p:cNvSpPr>
          <p:nvPr/>
        </p:nvSpPr>
        <p:spPr bwMode="auto">
          <a:xfrm>
            <a:off x="7216517" y="5215488"/>
            <a:ext cx="74000" cy="10568"/>
          </a:xfrm>
          <a:prstGeom prst="line">
            <a:avLst/>
          </a:prstGeom>
          <a:noFill/>
          <a:ln w="50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38" name="Line 99"/>
          <p:cNvSpPr>
            <a:spLocks noChangeShapeType="1"/>
          </p:cNvSpPr>
          <p:nvPr/>
        </p:nvSpPr>
        <p:spPr bwMode="auto">
          <a:xfrm>
            <a:off x="7364510" y="5215488"/>
            <a:ext cx="74000" cy="10568"/>
          </a:xfrm>
          <a:prstGeom prst="line">
            <a:avLst/>
          </a:prstGeom>
          <a:noFill/>
          <a:ln w="50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39" name="Line 100"/>
          <p:cNvSpPr>
            <a:spLocks noChangeShapeType="1"/>
          </p:cNvSpPr>
          <p:nvPr/>
        </p:nvSpPr>
        <p:spPr bwMode="auto">
          <a:xfrm>
            <a:off x="7512503" y="5215488"/>
            <a:ext cx="74000" cy="10568"/>
          </a:xfrm>
          <a:prstGeom prst="line">
            <a:avLst/>
          </a:prstGeom>
          <a:noFill/>
          <a:ln w="50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40" name="Line 101"/>
          <p:cNvSpPr>
            <a:spLocks noChangeShapeType="1"/>
          </p:cNvSpPr>
          <p:nvPr/>
        </p:nvSpPr>
        <p:spPr bwMode="auto">
          <a:xfrm>
            <a:off x="7660496" y="5215488"/>
            <a:ext cx="74000" cy="10568"/>
          </a:xfrm>
          <a:prstGeom prst="line">
            <a:avLst/>
          </a:prstGeom>
          <a:noFill/>
          <a:ln w="50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41" name="Line 102"/>
          <p:cNvSpPr>
            <a:spLocks noChangeShapeType="1"/>
          </p:cNvSpPr>
          <p:nvPr/>
        </p:nvSpPr>
        <p:spPr bwMode="auto">
          <a:xfrm>
            <a:off x="7808489" y="5215488"/>
            <a:ext cx="74000" cy="10568"/>
          </a:xfrm>
          <a:prstGeom prst="line">
            <a:avLst/>
          </a:prstGeom>
          <a:noFill/>
          <a:ln w="50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42" name="Line 103"/>
          <p:cNvSpPr>
            <a:spLocks noChangeShapeType="1"/>
          </p:cNvSpPr>
          <p:nvPr/>
        </p:nvSpPr>
        <p:spPr bwMode="auto">
          <a:xfrm>
            <a:off x="7956482" y="5215488"/>
            <a:ext cx="74000" cy="10568"/>
          </a:xfrm>
          <a:prstGeom prst="line">
            <a:avLst/>
          </a:prstGeom>
          <a:noFill/>
          <a:ln w="50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43" name="Line 104"/>
          <p:cNvSpPr>
            <a:spLocks noChangeShapeType="1"/>
          </p:cNvSpPr>
          <p:nvPr/>
        </p:nvSpPr>
        <p:spPr bwMode="auto">
          <a:xfrm>
            <a:off x="8104474" y="5215488"/>
            <a:ext cx="74000" cy="10568"/>
          </a:xfrm>
          <a:prstGeom prst="line">
            <a:avLst/>
          </a:prstGeom>
          <a:noFill/>
          <a:ln w="50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44" name="Line 105"/>
          <p:cNvSpPr>
            <a:spLocks noChangeShapeType="1"/>
          </p:cNvSpPr>
          <p:nvPr/>
        </p:nvSpPr>
        <p:spPr bwMode="auto">
          <a:xfrm>
            <a:off x="8252467" y="5215488"/>
            <a:ext cx="74000" cy="10568"/>
          </a:xfrm>
          <a:prstGeom prst="line">
            <a:avLst/>
          </a:prstGeom>
          <a:noFill/>
          <a:ln w="50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45" name="Line 106"/>
          <p:cNvSpPr>
            <a:spLocks noChangeShapeType="1"/>
          </p:cNvSpPr>
          <p:nvPr/>
        </p:nvSpPr>
        <p:spPr bwMode="auto">
          <a:xfrm>
            <a:off x="8400460" y="5215488"/>
            <a:ext cx="74000" cy="10568"/>
          </a:xfrm>
          <a:prstGeom prst="line">
            <a:avLst/>
          </a:prstGeom>
          <a:noFill/>
          <a:ln w="50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46" name="Line 107"/>
          <p:cNvSpPr>
            <a:spLocks noChangeShapeType="1"/>
          </p:cNvSpPr>
          <p:nvPr/>
        </p:nvSpPr>
        <p:spPr bwMode="auto">
          <a:xfrm>
            <a:off x="8548453" y="5215488"/>
            <a:ext cx="74000" cy="10568"/>
          </a:xfrm>
          <a:prstGeom prst="line">
            <a:avLst/>
          </a:prstGeom>
          <a:noFill/>
          <a:ln w="50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47" name="Line 108"/>
          <p:cNvSpPr>
            <a:spLocks noChangeShapeType="1"/>
          </p:cNvSpPr>
          <p:nvPr/>
        </p:nvSpPr>
        <p:spPr bwMode="auto">
          <a:xfrm>
            <a:off x="8696446" y="5215488"/>
            <a:ext cx="74000" cy="10568"/>
          </a:xfrm>
          <a:prstGeom prst="line">
            <a:avLst/>
          </a:prstGeom>
          <a:noFill/>
          <a:ln w="50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48" name="Line 109"/>
          <p:cNvSpPr>
            <a:spLocks noChangeShapeType="1"/>
          </p:cNvSpPr>
          <p:nvPr/>
        </p:nvSpPr>
        <p:spPr bwMode="auto">
          <a:xfrm>
            <a:off x="8844438" y="5215488"/>
            <a:ext cx="74000" cy="10568"/>
          </a:xfrm>
          <a:prstGeom prst="line">
            <a:avLst/>
          </a:prstGeom>
          <a:noFill/>
          <a:ln w="50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49" name="Line 110"/>
          <p:cNvSpPr>
            <a:spLocks noChangeShapeType="1"/>
          </p:cNvSpPr>
          <p:nvPr/>
        </p:nvSpPr>
        <p:spPr bwMode="auto">
          <a:xfrm>
            <a:off x="9003005" y="5215488"/>
            <a:ext cx="73993" cy="10568"/>
          </a:xfrm>
          <a:prstGeom prst="line">
            <a:avLst/>
          </a:prstGeom>
          <a:noFill/>
          <a:ln w="50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50" name="Line 111"/>
          <p:cNvSpPr>
            <a:spLocks noChangeShapeType="1"/>
          </p:cNvSpPr>
          <p:nvPr/>
        </p:nvSpPr>
        <p:spPr bwMode="auto">
          <a:xfrm>
            <a:off x="9150998" y="5215488"/>
            <a:ext cx="73993" cy="10568"/>
          </a:xfrm>
          <a:prstGeom prst="line">
            <a:avLst/>
          </a:prstGeom>
          <a:noFill/>
          <a:ln w="50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51" name="Line 112"/>
          <p:cNvSpPr>
            <a:spLocks noChangeShapeType="1"/>
          </p:cNvSpPr>
          <p:nvPr/>
        </p:nvSpPr>
        <p:spPr bwMode="auto">
          <a:xfrm>
            <a:off x="9298991" y="5215488"/>
            <a:ext cx="73993" cy="10568"/>
          </a:xfrm>
          <a:prstGeom prst="line">
            <a:avLst/>
          </a:prstGeom>
          <a:noFill/>
          <a:ln w="50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52" name="Line 113"/>
          <p:cNvSpPr>
            <a:spLocks noChangeShapeType="1"/>
          </p:cNvSpPr>
          <p:nvPr/>
        </p:nvSpPr>
        <p:spPr bwMode="auto">
          <a:xfrm>
            <a:off x="9446984" y="5215488"/>
            <a:ext cx="73993" cy="10568"/>
          </a:xfrm>
          <a:prstGeom prst="line">
            <a:avLst/>
          </a:prstGeom>
          <a:noFill/>
          <a:ln w="50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53" name="Line 114"/>
          <p:cNvSpPr>
            <a:spLocks noChangeShapeType="1"/>
          </p:cNvSpPr>
          <p:nvPr/>
        </p:nvSpPr>
        <p:spPr bwMode="auto">
          <a:xfrm>
            <a:off x="9594977" y="5215488"/>
            <a:ext cx="73993" cy="10568"/>
          </a:xfrm>
          <a:prstGeom prst="line">
            <a:avLst/>
          </a:prstGeom>
          <a:noFill/>
          <a:ln w="50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54" name="Line 115"/>
          <p:cNvSpPr>
            <a:spLocks noChangeShapeType="1"/>
          </p:cNvSpPr>
          <p:nvPr/>
        </p:nvSpPr>
        <p:spPr bwMode="auto">
          <a:xfrm>
            <a:off x="9742969" y="5215488"/>
            <a:ext cx="73993" cy="10568"/>
          </a:xfrm>
          <a:prstGeom prst="line">
            <a:avLst/>
          </a:prstGeom>
          <a:noFill/>
          <a:ln w="50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55" name="Line 116"/>
          <p:cNvSpPr>
            <a:spLocks noChangeShapeType="1"/>
          </p:cNvSpPr>
          <p:nvPr/>
        </p:nvSpPr>
        <p:spPr bwMode="auto">
          <a:xfrm>
            <a:off x="9890962" y="5215488"/>
            <a:ext cx="73993" cy="10568"/>
          </a:xfrm>
          <a:prstGeom prst="line">
            <a:avLst/>
          </a:prstGeom>
          <a:noFill/>
          <a:ln w="50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56" name="Line 117"/>
          <p:cNvSpPr>
            <a:spLocks noChangeShapeType="1"/>
          </p:cNvSpPr>
          <p:nvPr/>
        </p:nvSpPr>
        <p:spPr bwMode="auto">
          <a:xfrm>
            <a:off x="10038955" y="5215488"/>
            <a:ext cx="73993" cy="10568"/>
          </a:xfrm>
          <a:prstGeom prst="line">
            <a:avLst/>
          </a:prstGeom>
          <a:noFill/>
          <a:ln w="50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57" name="Line 118"/>
          <p:cNvSpPr>
            <a:spLocks noChangeShapeType="1"/>
          </p:cNvSpPr>
          <p:nvPr/>
        </p:nvSpPr>
        <p:spPr bwMode="auto">
          <a:xfrm>
            <a:off x="10186948" y="5215488"/>
            <a:ext cx="73993" cy="10568"/>
          </a:xfrm>
          <a:prstGeom prst="line">
            <a:avLst/>
          </a:prstGeom>
          <a:noFill/>
          <a:ln w="50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58" name="Line 119"/>
          <p:cNvSpPr>
            <a:spLocks noChangeShapeType="1"/>
          </p:cNvSpPr>
          <p:nvPr/>
        </p:nvSpPr>
        <p:spPr bwMode="auto">
          <a:xfrm>
            <a:off x="10334941" y="5215488"/>
            <a:ext cx="73993" cy="10568"/>
          </a:xfrm>
          <a:prstGeom prst="line">
            <a:avLst/>
          </a:prstGeom>
          <a:noFill/>
          <a:ln w="50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59" name="Line 120"/>
          <p:cNvSpPr>
            <a:spLocks noChangeShapeType="1"/>
          </p:cNvSpPr>
          <p:nvPr/>
        </p:nvSpPr>
        <p:spPr bwMode="auto">
          <a:xfrm>
            <a:off x="10482934" y="5215488"/>
            <a:ext cx="73993" cy="10568"/>
          </a:xfrm>
          <a:prstGeom prst="line">
            <a:avLst/>
          </a:prstGeom>
          <a:noFill/>
          <a:ln w="50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60" name="Line 121"/>
          <p:cNvSpPr>
            <a:spLocks noChangeShapeType="1"/>
          </p:cNvSpPr>
          <p:nvPr/>
        </p:nvSpPr>
        <p:spPr bwMode="auto">
          <a:xfrm>
            <a:off x="10630926" y="5215488"/>
            <a:ext cx="73993" cy="10568"/>
          </a:xfrm>
          <a:prstGeom prst="line">
            <a:avLst/>
          </a:prstGeom>
          <a:noFill/>
          <a:ln w="50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61" name="Line 122"/>
          <p:cNvSpPr>
            <a:spLocks noChangeShapeType="1"/>
          </p:cNvSpPr>
          <p:nvPr/>
        </p:nvSpPr>
        <p:spPr bwMode="auto">
          <a:xfrm>
            <a:off x="10778919" y="5215488"/>
            <a:ext cx="73993" cy="10568"/>
          </a:xfrm>
          <a:prstGeom prst="line">
            <a:avLst/>
          </a:prstGeom>
          <a:noFill/>
          <a:ln w="50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62" name="Line 123"/>
          <p:cNvSpPr>
            <a:spLocks noChangeShapeType="1"/>
          </p:cNvSpPr>
          <p:nvPr/>
        </p:nvSpPr>
        <p:spPr bwMode="auto">
          <a:xfrm>
            <a:off x="10926912" y="5215488"/>
            <a:ext cx="73993" cy="10568"/>
          </a:xfrm>
          <a:prstGeom prst="line">
            <a:avLst/>
          </a:prstGeom>
          <a:noFill/>
          <a:ln w="50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63" name="Line 124"/>
          <p:cNvSpPr>
            <a:spLocks noChangeShapeType="1"/>
          </p:cNvSpPr>
          <p:nvPr/>
        </p:nvSpPr>
        <p:spPr bwMode="auto">
          <a:xfrm>
            <a:off x="11074905" y="5215488"/>
            <a:ext cx="73993" cy="10568"/>
          </a:xfrm>
          <a:prstGeom prst="line">
            <a:avLst/>
          </a:prstGeom>
          <a:noFill/>
          <a:ln w="50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64" name="Line 125"/>
          <p:cNvSpPr>
            <a:spLocks noChangeShapeType="1"/>
          </p:cNvSpPr>
          <p:nvPr/>
        </p:nvSpPr>
        <p:spPr bwMode="auto">
          <a:xfrm>
            <a:off x="11222898" y="5215488"/>
            <a:ext cx="73993" cy="10568"/>
          </a:xfrm>
          <a:prstGeom prst="line">
            <a:avLst/>
          </a:prstGeom>
          <a:noFill/>
          <a:ln w="50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65" name="Line 126"/>
          <p:cNvSpPr>
            <a:spLocks noChangeShapeType="1"/>
          </p:cNvSpPr>
          <p:nvPr/>
        </p:nvSpPr>
        <p:spPr bwMode="auto">
          <a:xfrm>
            <a:off x="11370890" y="5215488"/>
            <a:ext cx="73993" cy="10568"/>
          </a:xfrm>
          <a:prstGeom prst="line">
            <a:avLst/>
          </a:prstGeom>
          <a:noFill/>
          <a:ln w="50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66" name="Line 127"/>
          <p:cNvSpPr>
            <a:spLocks noChangeShapeType="1"/>
          </p:cNvSpPr>
          <p:nvPr/>
        </p:nvSpPr>
        <p:spPr bwMode="auto">
          <a:xfrm>
            <a:off x="11518883" y="5215488"/>
            <a:ext cx="73993" cy="10568"/>
          </a:xfrm>
          <a:prstGeom prst="line">
            <a:avLst/>
          </a:prstGeom>
          <a:noFill/>
          <a:ln w="50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429" name="Text Box 290"/>
          <p:cNvSpPr txBox="1">
            <a:spLocks noChangeArrowheads="1"/>
          </p:cNvSpPr>
          <p:nvPr/>
        </p:nvSpPr>
        <p:spPr bwMode="auto">
          <a:xfrm>
            <a:off x="8812729" y="3703844"/>
            <a:ext cx="771674" cy="211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252" rIns="0" bIns="0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8000"/>
              </a:lnSpc>
            </a:pPr>
            <a:r>
              <a:rPr lang="es-MX" altLang="es-ES_tradnl" sz="100" b="1">
                <a:solidFill>
                  <a:srgbClr val="605F5E"/>
                </a:solidFill>
                <a:latin typeface="Raleway Bold" charset="0"/>
                <a:ea typeface="Raleway Bold" charset="0"/>
                <a:cs typeface="Raleway Bold" charset="0"/>
              </a:rPr>
              <a:t>Planning</a:t>
            </a:r>
          </a:p>
        </p:txBody>
      </p:sp>
      <p:sp>
        <p:nvSpPr>
          <p:cNvPr id="465" name="Text Box 326"/>
          <p:cNvSpPr txBox="1">
            <a:spLocks noChangeArrowheads="1"/>
          </p:cNvSpPr>
          <p:nvPr/>
        </p:nvSpPr>
        <p:spPr bwMode="auto">
          <a:xfrm>
            <a:off x="5440604" y="3703844"/>
            <a:ext cx="105709" cy="211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252" rIns="0" bIns="0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8000"/>
              </a:lnSpc>
            </a:pPr>
            <a:r>
              <a:rPr lang="es-MX" altLang="es-ES_tradnl" sz="100" b="1">
                <a:solidFill>
                  <a:srgbClr val="605F5E"/>
                </a:solidFill>
                <a:latin typeface="Raleway Bold" charset="0"/>
                <a:ea typeface="Raleway Bold" charset="0"/>
                <a:cs typeface="Raleway Bold" charset="0"/>
              </a:rPr>
              <a:t>E</a:t>
            </a:r>
          </a:p>
        </p:txBody>
      </p:sp>
      <p:sp>
        <p:nvSpPr>
          <p:cNvPr id="466" name="Text Box 327"/>
          <p:cNvSpPr txBox="1">
            <a:spLocks noChangeArrowheads="1"/>
          </p:cNvSpPr>
          <p:nvPr/>
        </p:nvSpPr>
        <p:spPr bwMode="auto">
          <a:xfrm>
            <a:off x="5546313" y="3703844"/>
            <a:ext cx="95142" cy="211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252" rIns="0" bIns="0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8000"/>
              </a:lnSpc>
            </a:pPr>
            <a:r>
              <a:rPr lang="es-MX" altLang="es-ES_tradnl" sz="100" b="1">
                <a:solidFill>
                  <a:srgbClr val="605F5E"/>
                </a:solidFill>
                <a:latin typeface="Raleway Bold" charset="0"/>
                <a:ea typeface="Raleway Bold" charset="0"/>
                <a:cs typeface="Raleway Bold" charset="0"/>
              </a:rPr>
              <a:t>x</a:t>
            </a:r>
          </a:p>
        </p:txBody>
      </p:sp>
      <p:sp>
        <p:nvSpPr>
          <p:cNvPr id="467" name="Text Box 328"/>
          <p:cNvSpPr txBox="1">
            <a:spLocks noChangeArrowheads="1"/>
          </p:cNvSpPr>
          <p:nvPr/>
        </p:nvSpPr>
        <p:spPr bwMode="auto">
          <a:xfrm>
            <a:off x="5641454" y="3703844"/>
            <a:ext cx="665965" cy="211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252" rIns="0" bIns="0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8000"/>
              </a:lnSpc>
            </a:pPr>
            <a:r>
              <a:rPr lang="es-MX" altLang="es-ES_tradnl" sz="100" b="1">
                <a:solidFill>
                  <a:srgbClr val="605F5E"/>
                </a:solidFill>
                <a:latin typeface="Raleway Bold" charset="0"/>
                <a:ea typeface="Raleway Bold" charset="0"/>
                <a:cs typeface="Raleway Bold" charset="0"/>
              </a:rPr>
              <a:t>ecution</a:t>
            </a:r>
          </a:p>
        </p:txBody>
      </p:sp>
      <p:sp>
        <p:nvSpPr>
          <p:cNvPr id="505" name="Text Box 364"/>
          <p:cNvSpPr txBox="1">
            <a:spLocks noChangeArrowheads="1"/>
          </p:cNvSpPr>
          <p:nvPr/>
        </p:nvSpPr>
        <p:spPr bwMode="auto">
          <a:xfrm>
            <a:off x="8855013" y="5902595"/>
            <a:ext cx="496830" cy="211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252" rIns="0" bIns="0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8000"/>
              </a:lnSpc>
            </a:pPr>
            <a:r>
              <a:rPr lang="es-MX" altLang="es-ES_tradnl" sz="100" b="1">
                <a:solidFill>
                  <a:srgbClr val="605F5E"/>
                </a:solidFill>
                <a:latin typeface="Raleway Bold" charset="0"/>
                <a:ea typeface="Raleway Bold" charset="0"/>
                <a:cs typeface="Raleway Bold" charset="0"/>
              </a:rPr>
              <a:t>Closu</a:t>
            </a:r>
          </a:p>
        </p:txBody>
      </p:sp>
      <p:sp>
        <p:nvSpPr>
          <p:cNvPr id="506" name="Text Box 365"/>
          <p:cNvSpPr txBox="1">
            <a:spLocks noChangeArrowheads="1"/>
          </p:cNvSpPr>
          <p:nvPr/>
        </p:nvSpPr>
        <p:spPr bwMode="auto">
          <a:xfrm>
            <a:off x="9372984" y="5902595"/>
            <a:ext cx="63426" cy="211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252" rIns="0" bIns="0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8000"/>
              </a:lnSpc>
            </a:pPr>
            <a:r>
              <a:rPr lang="es-MX" altLang="es-ES_tradnl" sz="100" b="1">
                <a:solidFill>
                  <a:srgbClr val="605F5E"/>
                </a:solidFill>
                <a:latin typeface="Raleway Bold" charset="0"/>
                <a:ea typeface="Raleway Bold" charset="0"/>
                <a:cs typeface="Raleway Bold" charset="0"/>
              </a:rPr>
              <a:t>r</a:t>
            </a:r>
          </a:p>
        </p:txBody>
      </p:sp>
      <p:sp>
        <p:nvSpPr>
          <p:cNvPr id="507" name="Text Box 366"/>
          <p:cNvSpPr txBox="1">
            <a:spLocks noChangeArrowheads="1"/>
          </p:cNvSpPr>
          <p:nvPr/>
        </p:nvSpPr>
        <p:spPr bwMode="auto">
          <a:xfrm>
            <a:off x="9436410" y="5902595"/>
            <a:ext cx="105709" cy="211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252" rIns="0" bIns="0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8000"/>
              </a:lnSpc>
            </a:pPr>
            <a:r>
              <a:rPr lang="es-MX" altLang="es-ES_tradnl" sz="100" b="1">
                <a:solidFill>
                  <a:srgbClr val="605F5E"/>
                </a:solidFill>
                <a:latin typeface="Raleway Bold" charset="0"/>
                <a:ea typeface="Raleway Bold" charset="0"/>
                <a:cs typeface="Raleway Bold" charset="0"/>
              </a:rPr>
              <a:t>e</a:t>
            </a:r>
          </a:p>
        </p:txBody>
      </p:sp>
      <p:sp>
        <p:nvSpPr>
          <p:cNvPr id="647" name="Text Box 402"/>
          <p:cNvSpPr txBox="1">
            <a:spLocks noChangeArrowheads="1"/>
          </p:cNvSpPr>
          <p:nvPr/>
        </p:nvSpPr>
        <p:spPr bwMode="auto">
          <a:xfrm>
            <a:off x="5556887" y="5902595"/>
            <a:ext cx="232560" cy="211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252" rIns="0" bIns="0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8000"/>
              </a:lnSpc>
            </a:pPr>
            <a:r>
              <a:rPr lang="es-MX" altLang="es-ES_tradnl" sz="100" b="1">
                <a:solidFill>
                  <a:srgbClr val="605F5E"/>
                </a:solidFill>
                <a:latin typeface="Raleway Bold" charset="0"/>
                <a:ea typeface="Raleway Bold" charset="0"/>
                <a:cs typeface="Raleway Bold" charset="0"/>
              </a:rPr>
              <a:t>Co</a:t>
            </a:r>
          </a:p>
        </p:txBody>
      </p:sp>
      <p:sp>
        <p:nvSpPr>
          <p:cNvPr id="648" name="Text Box 403"/>
          <p:cNvSpPr txBox="1">
            <a:spLocks noChangeArrowheads="1"/>
          </p:cNvSpPr>
          <p:nvPr/>
        </p:nvSpPr>
        <p:spPr bwMode="auto">
          <a:xfrm>
            <a:off x="5800015" y="5902595"/>
            <a:ext cx="105709" cy="211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252" rIns="0" bIns="0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8000"/>
              </a:lnSpc>
            </a:pPr>
            <a:r>
              <a:rPr lang="es-MX" altLang="es-ES_tradnl" sz="100" b="1">
                <a:solidFill>
                  <a:srgbClr val="605F5E"/>
                </a:solidFill>
                <a:latin typeface="Raleway Bold" charset="0"/>
                <a:ea typeface="Raleway Bold" charset="0"/>
                <a:cs typeface="Raleway Bold" charset="0"/>
              </a:rPr>
              <a:t>n</a:t>
            </a:r>
          </a:p>
        </p:txBody>
      </p:sp>
      <p:sp>
        <p:nvSpPr>
          <p:cNvPr id="649" name="Text Box 404"/>
          <p:cNvSpPr txBox="1">
            <a:spLocks noChangeArrowheads="1"/>
          </p:cNvSpPr>
          <p:nvPr/>
        </p:nvSpPr>
        <p:spPr bwMode="auto">
          <a:xfrm>
            <a:off x="5905724" y="5902595"/>
            <a:ext cx="63426" cy="211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252" rIns="0" bIns="0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8000"/>
              </a:lnSpc>
            </a:pPr>
            <a:r>
              <a:rPr lang="es-MX" altLang="es-ES_tradnl" sz="100" b="1">
                <a:solidFill>
                  <a:srgbClr val="605F5E"/>
                </a:solidFill>
                <a:latin typeface="Raleway Bold" charset="0"/>
                <a:ea typeface="Raleway Bold" charset="0"/>
                <a:cs typeface="Raleway Bold" charset="0"/>
              </a:rPr>
              <a:t>t</a:t>
            </a:r>
          </a:p>
        </p:txBody>
      </p:sp>
      <p:sp>
        <p:nvSpPr>
          <p:cNvPr id="650" name="Text Box 405"/>
          <p:cNvSpPr txBox="1">
            <a:spLocks noChangeArrowheads="1"/>
          </p:cNvSpPr>
          <p:nvPr/>
        </p:nvSpPr>
        <p:spPr bwMode="auto">
          <a:xfrm>
            <a:off x="5979724" y="5902595"/>
            <a:ext cx="63426" cy="211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252" rIns="0" bIns="0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8000"/>
              </a:lnSpc>
            </a:pPr>
            <a:r>
              <a:rPr lang="es-MX" altLang="es-ES_tradnl" sz="100" b="1">
                <a:solidFill>
                  <a:srgbClr val="605F5E"/>
                </a:solidFill>
                <a:latin typeface="Raleway Bold" charset="0"/>
                <a:ea typeface="Raleway Bold" charset="0"/>
                <a:cs typeface="Raleway Bold" charset="0"/>
              </a:rPr>
              <a:t>r</a:t>
            </a:r>
          </a:p>
        </p:txBody>
      </p:sp>
      <p:sp>
        <p:nvSpPr>
          <p:cNvPr id="651" name="Text Box 406"/>
          <p:cNvSpPr txBox="1">
            <a:spLocks noChangeArrowheads="1"/>
          </p:cNvSpPr>
          <p:nvPr/>
        </p:nvSpPr>
        <p:spPr bwMode="auto">
          <a:xfrm>
            <a:off x="6043149" y="5902595"/>
            <a:ext cx="105709" cy="211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252" rIns="0" bIns="0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8000"/>
              </a:lnSpc>
            </a:pPr>
            <a:r>
              <a:rPr lang="es-MX" altLang="es-ES_tradnl" sz="100" b="1">
                <a:solidFill>
                  <a:srgbClr val="605F5E"/>
                </a:solidFill>
                <a:latin typeface="Raleway Bold" charset="0"/>
                <a:ea typeface="Raleway Bold" charset="0"/>
                <a:cs typeface="Raleway Bold" charset="0"/>
              </a:rPr>
              <a:t>o</a:t>
            </a:r>
          </a:p>
        </p:txBody>
      </p:sp>
      <p:sp>
        <p:nvSpPr>
          <p:cNvPr id="652" name="Text Box 407"/>
          <p:cNvSpPr txBox="1">
            <a:spLocks noChangeArrowheads="1"/>
          </p:cNvSpPr>
          <p:nvPr/>
        </p:nvSpPr>
        <p:spPr bwMode="auto">
          <a:xfrm>
            <a:off x="6159426" y="5902595"/>
            <a:ext cx="52858" cy="211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252" rIns="0" bIns="0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8000"/>
              </a:lnSpc>
            </a:pPr>
            <a:r>
              <a:rPr lang="es-MX" altLang="es-ES_tradnl" sz="100" b="1">
                <a:solidFill>
                  <a:srgbClr val="605F5E"/>
                </a:solidFill>
                <a:latin typeface="Raleway Bold" charset="0"/>
                <a:ea typeface="Raleway Bold" charset="0"/>
                <a:cs typeface="Raleway Bold" charset="0"/>
              </a:rPr>
              <a:t>l</a:t>
            </a:r>
          </a:p>
        </p:txBody>
      </p:sp>
      <p:sp>
        <p:nvSpPr>
          <p:cNvPr id="694" name="Text Box 443"/>
          <p:cNvSpPr txBox="1">
            <a:spLocks noChangeArrowheads="1"/>
          </p:cNvSpPr>
          <p:nvPr/>
        </p:nvSpPr>
        <p:spPr bwMode="auto">
          <a:xfrm>
            <a:off x="7269375" y="1727087"/>
            <a:ext cx="327695" cy="211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252" rIns="0" bIns="0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8000"/>
              </a:lnSpc>
            </a:pPr>
            <a:r>
              <a:rPr lang="es-MX" altLang="es-ES_tradnl" sz="100" b="1">
                <a:solidFill>
                  <a:srgbClr val="605F5E"/>
                </a:solidFill>
                <a:latin typeface="Raleway Bold" charset="0"/>
                <a:ea typeface="Raleway Bold" charset="0"/>
                <a:cs typeface="Raleway Bold" charset="0"/>
              </a:rPr>
              <a:t>Initi</a:t>
            </a:r>
          </a:p>
        </p:txBody>
      </p:sp>
      <p:sp>
        <p:nvSpPr>
          <p:cNvPr id="695" name="Text Box 444"/>
          <p:cNvSpPr txBox="1">
            <a:spLocks noChangeArrowheads="1"/>
          </p:cNvSpPr>
          <p:nvPr/>
        </p:nvSpPr>
        <p:spPr bwMode="auto">
          <a:xfrm>
            <a:off x="7607645" y="1727087"/>
            <a:ext cx="105709" cy="211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252" rIns="0" bIns="0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8000"/>
              </a:lnSpc>
            </a:pPr>
            <a:r>
              <a:rPr lang="es-MX" altLang="es-ES_tradnl" sz="100" b="1">
                <a:solidFill>
                  <a:srgbClr val="605F5E"/>
                </a:solidFill>
                <a:latin typeface="Raleway Bold" charset="0"/>
                <a:ea typeface="Raleway Bold" charset="0"/>
                <a:cs typeface="Raleway Bold" charset="0"/>
              </a:rPr>
              <a:t>a</a:t>
            </a:r>
          </a:p>
        </p:txBody>
      </p:sp>
      <p:sp>
        <p:nvSpPr>
          <p:cNvPr id="696" name="Text Box 445"/>
          <p:cNvSpPr txBox="1">
            <a:spLocks noChangeArrowheads="1"/>
          </p:cNvSpPr>
          <p:nvPr/>
        </p:nvSpPr>
        <p:spPr bwMode="auto">
          <a:xfrm>
            <a:off x="7713354" y="1727087"/>
            <a:ext cx="338270" cy="211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252" rIns="0" bIns="0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8000"/>
              </a:lnSpc>
            </a:pPr>
            <a:r>
              <a:rPr lang="es-MX" altLang="es-ES_tradnl" sz="100" b="1">
                <a:solidFill>
                  <a:srgbClr val="605F5E"/>
                </a:solidFill>
                <a:latin typeface="Raleway Bold" charset="0"/>
                <a:ea typeface="Raleway Bold" charset="0"/>
                <a:cs typeface="Raleway Bold" charset="0"/>
              </a:rPr>
              <a:t>tion</a:t>
            </a:r>
          </a:p>
        </p:txBody>
      </p:sp>
      <p:sp>
        <p:nvSpPr>
          <p:cNvPr id="735" name="Freeform 481"/>
          <p:cNvSpPr>
            <a:spLocks noChangeArrowheads="1"/>
          </p:cNvSpPr>
          <p:nvPr/>
        </p:nvSpPr>
        <p:spPr bwMode="auto">
          <a:xfrm>
            <a:off x="6973390" y="300010"/>
            <a:ext cx="1384787" cy="1384793"/>
          </a:xfrm>
          <a:custGeom>
            <a:avLst/>
            <a:gdLst>
              <a:gd name="T0" fmla="*/ 577 w 578"/>
              <a:gd name="T1" fmla="*/ 288 h 578"/>
              <a:gd name="T2" fmla="*/ 577 w 578"/>
              <a:gd name="T3" fmla="*/ 288 h 578"/>
              <a:gd name="T4" fmla="*/ 288 w 578"/>
              <a:gd name="T5" fmla="*/ 577 h 578"/>
              <a:gd name="T6" fmla="*/ 0 w 578"/>
              <a:gd name="T7" fmla="*/ 288 h 578"/>
              <a:gd name="T8" fmla="*/ 288 w 578"/>
              <a:gd name="T9" fmla="*/ 0 h 578"/>
              <a:gd name="T10" fmla="*/ 577 w 578"/>
              <a:gd name="T11" fmla="*/ 288 h 5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8" h="578">
                <a:moveTo>
                  <a:pt x="577" y="288"/>
                </a:moveTo>
                <a:lnTo>
                  <a:pt x="577" y="288"/>
                </a:lnTo>
                <a:cubicBezTo>
                  <a:pt x="577" y="447"/>
                  <a:pt x="447" y="577"/>
                  <a:pt x="288" y="577"/>
                </a:cubicBezTo>
                <a:cubicBezTo>
                  <a:pt x="130" y="577"/>
                  <a:pt x="0" y="447"/>
                  <a:pt x="0" y="288"/>
                </a:cubicBezTo>
                <a:cubicBezTo>
                  <a:pt x="0" y="127"/>
                  <a:pt x="130" y="0"/>
                  <a:pt x="288" y="0"/>
                </a:cubicBezTo>
                <a:cubicBezTo>
                  <a:pt x="447" y="0"/>
                  <a:pt x="577" y="127"/>
                  <a:pt x="577" y="288"/>
                </a:cubicBezTo>
              </a:path>
            </a:pathLst>
          </a:custGeom>
          <a:solidFill>
            <a:schemeClr val="accent1"/>
          </a:solidFill>
          <a:ln w="9525" cap="flat">
            <a:noFill/>
            <a:bevel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736" name="Freeform 482"/>
          <p:cNvSpPr>
            <a:spLocks noChangeArrowheads="1"/>
          </p:cNvSpPr>
          <p:nvPr/>
        </p:nvSpPr>
        <p:spPr bwMode="auto">
          <a:xfrm>
            <a:off x="5218618" y="2308484"/>
            <a:ext cx="1384787" cy="1384793"/>
          </a:xfrm>
          <a:custGeom>
            <a:avLst/>
            <a:gdLst>
              <a:gd name="T0" fmla="*/ 575 w 576"/>
              <a:gd name="T1" fmla="*/ 288 h 578"/>
              <a:gd name="T2" fmla="*/ 575 w 576"/>
              <a:gd name="T3" fmla="*/ 288 h 578"/>
              <a:gd name="T4" fmla="*/ 289 w 576"/>
              <a:gd name="T5" fmla="*/ 577 h 578"/>
              <a:gd name="T6" fmla="*/ 0 w 576"/>
              <a:gd name="T7" fmla="*/ 288 h 578"/>
              <a:gd name="T8" fmla="*/ 289 w 576"/>
              <a:gd name="T9" fmla="*/ 0 h 578"/>
              <a:gd name="T10" fmla="*/ 575 w 576"/>
              <a:gd name="T11" fmla="*/ 288 h 5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6" h="578">
                <a:moveTo>
                  <a:pt x="575" y="288"/>
                </a:moveTo>
                <a:lnTo>
                  <a:pt x="575" y="288"/>
                </a:lnTo>
                <a:cubicBezTo>
                  <a:pt x="575" y="447"/>
                  <a:pt x="447" y="577"/>
                  <a:pt x="289" y="577"/>
                </a:cubicBezTo>
                <a:cubicBezTo>
                  <a:pt x="128" y="577"/>
                  <a:pt x="0" y="447"/>
                  <a:pt x="0" y="288"/>
                </a:cubicBezTo>
                <a:cubicBezTo>
                  <a:pt x="0" y="130"/>
                  <a:pt x="128" y="0"/>
                  <a:pt x="289" y="0"/>
                </a:cubicBezTo>
                <a:cubicBezTo>
                  <a:pt x="447" y="0"/>
                  <a:pt x="575" y="130"/>
                  <a:pt x="575" y="288"/>
                </a:cubicBezTo>
              </a:path>
            </a:pathLst>
          </a:custGeom>
          <a:solidFill>
            <a:schemeClr val="accent3"/>
          </a:solidFill>
          <a:ln w="9525" cap="flat">
            <a:noFill/>
            <a:bevel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737" name="Freeform 483"/>
          <p:cNvSpPr>
            <a:spLocks noChangeArrowheads="1"/>
          </p:cNvSpPr>
          <p:nvPr/>
        </p:nvSpPr>
        <p:spPr bwMode="auto">
          <a:xfrm>
            <a:off x="8506169" y="2308484"/>
            <a:ext cx="1384793" cy="1384793"/>
          </a:xfrm>
          <a:custGeom>
            <a:avLst/>
            <a:gdLst>
              <a:gd name="T0" fmla="*/ 575 w 576"/>
              <a:gd name="T1" fmla="*/ 288 h 578"/>
              <a:gd name="T2" fmla="*/ 575 w 576"/>
              <a:gd name="T3" fmla="*/ 288 h 578"/>
              <a:gd name="T4" fmla="*/ 288 w 576"/>
              <a:gd name="T5" fmla="*/ 577 h 578"/>
              <a:gd name="T6" fmla="*/ 0 w 576"/>
              <a:gd name="T7" fmla="*/ 288 h 578"/>
              <a:gd name="T8" fmla="*/ 288 w 576"/>
              <a:gd name="T9" fmla="*/ 0 h 578"/>
              <a:gd name="T10" fmla="*/ 575 w 576"/>
              <a:gd name="T11" fmla="*/ 288 h 5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6" h="578">
                <a:moveTo>
                  <a:pt x="575" y="288"/>
                </a:moveTo>
                <a:lnTo>
                  <a:pt x="575" y="288"/>
                </a:lnTo>
                <a:cubicBezTo>
                  <a:pt x="575" y="447"/>
                  <a:pt x="447" y="577"/>
                  <a:pt x="288" y="577"/>
                </a:cubicBezTo>
                <a:cubicBezTo>
                  <a:pt x="128" y="577"/>
                  <a:pt x="0" y="447"/>
                  <a:pt x="0" y="288"/>
                </a:cubicBezTo>
                <a:cubicBezTo>
                  <a:pt x="0" y="130"/>
                  <a:pt x="128" y="0"/>
                  <a:pt x="288" y="0"/>
                </a:cubicBezTo>
                <a:cubicBezTo>
                  <a:pt x="447" y="0"/>
                  <a:pt x="575" y="130"/>
                  <a:pt x="575" y="288"/>
                </a:cubicBezTo>
              </a:path>
            </a:pathLst>
          </a:custGeom>
          <a:solidFill>
            <a:schemeClr val="accent2"/>
          </a:solidFill>
          <a:ln w="9525" cap="flat">
            <a:noFill/>
            <a:bevel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738" name="Freeform 484"/>
          <p:cNvSpPr>
            <a:spLocks noChangeArrowheads="1"/>
          </p:cNvSpPr>
          <p:nvPr/>
        </p:nvSpPr>
        <p:spPr bwMode="auto">
          <a:xfrm>
            <a:off x="5218618" y="4517808"/>
            <a:ext cx="1384787" cy="1384787"/>
          </a:xfrm>
          <a:custGeom>
            <a:avLst/>
            <a:gdLst>
              <a:gd name="T0" fmla="*/ 575 w 576"/>
              <a:gd name="T1" fmla="*/ 289 h 578"/>
              <a:gd name="T2" fmla="*/ 575 w 576"/>
              <a:gd name="T3" fmla="*/ 289 h 578"/>
              <a:gd name="T4" fmla="*/ 289 w 576"/>
              <a:gd name="T5" fmla="*/ 577 h 578"/>
              <a:gd name="T6" fmla="*/ 0 w 576"/>
              <a:gd name="T7" fmla="*/ 289 h 578"/>
              <a:gd name="T8" fmla="*/ 289 w 576"/>
              <a:gd name="T9" fmla="*/ 0 h 578"/>
              <a:gd name="T10" fmla="*/ 575 w 576"/>
              <a:gd name="T11" fmla="*/ 289 h 5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6" h="578">
                <a:moveTo>
                  <a:pt x="575" y="289"/>
                </a:moveTo>
                <a:lnTo>
                  <a:pt x="575" y="289"/>
                </a:lnTo>
                <a:cubicBezTo>
                  <a:pt x="575" y="449"/>
                  <a:pt x="447" y="577"/>
                  <a:pt x="289" y="577"/>
                </a:cubicBezTo>
                <a:cubicBezTo>
                  <a:pt x="128" y="577"/>
                  <a:pt x="0" y="449"/>
                  <a:pt x="0" y="289"/>
                </a:cubicBezTo>
                <a:cubicBezTo>
                  <a:pt x="0" y="130"/>
                  <a:pt x="128" y="0"/>
                  <a:pt x="289" y="0"/>
                </a:cubicBezTo>
                <a:cubicBezTo>
                  <a:pt x="447" y="0"/>
                  <a:pt x="575" y="130"/>
                  <a:pt x="575" y="289"/>
                </a:cubicBezTo>
              </a:path>
            </a:pathLst>
          </a:custGeom>
          <a:solidFill>
            <a:schemeClr val="accent4"/>
          </a:solidFill>
          <a:ln w="9525" cap="flat">
            <a:noFill/>
            <a:bevel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739" name="Freeform 485"/>
          <p:cNvSpPr>
            <a:spLocks noChangeArrowheads="1"/>
          </p:cNvSpPr>
          <p:nvPr/>
        </p:nvSpPr>
        <p:spPr bwMode="auto">
          <a:xfrm>
            <a:off x="8506169" y="4517808"/>
            <a:ext cx="1384793" cy="1384787"/>
          </a:xfrm>
          <a:custGeom>
            <a:avLst/>
            <a:gdLst>
              <a:gd name="T0" fmla="*/ 575 w 576"/>
              <a:gd name="T1" fmla="*/ 289 h 578"/>
              <a:gd name="T2" fmla="*/ 575 w 576"/>
              <a:gd name="T3" fmla="*/ 289 h 578"/>
              <a:gd name="T4" fmla="*/ 288 w 576"/>
              <a:gd name="T5" fmla="*/ 577 h 578"/>
              <a:gd name="T6" fmla="*/ 0 w 576"/>
              <a:gd name="T7" fmla="*/ 289 h 578"/>
              <a:gd name="T8" fmla="*/ 288 w 576"/>
              <a:gd name="T9" fmla="*/ 0 h 578"/>
              <a:gd name="T10" fmla="*/ 575 w 576"/>
              <a:gd name="T11" fmla="*/ 289 h 5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6" h="578">
                <a:moveTo>
                  <a:pt x="575" y="289"/>
                </a:moveTo>
                <a:lnTo>
                  <a:pt x="575" y="289"/>
                </a:lnTo>
                <a:cubicBezTo>
                  <a:pt x="575" y="449"/>
                  <a:pt x="447" y="577"/>
                  <a:pt x="288" y="577"/>
                </a:cubicBezTo>
                <a:cubicBezTo>
                  <a:pt x="128" y="577"/>
                  <a:pt x="0" y="449"/>
                  <a:pt x="0" y="289"/>
                </a:cubicBezTo>
                <a:cubicBezTo>
                  <a:pt x="0" y="130"/>
                  <a:pt x="128" y="0"/>
                  <a:pt x="288" y="0"/>
                </a:cubicBezTo>
                <a:cubicBezTo>
                  <a:pt x="447" y="0"/>
                  <a:pt x="575" y="130"/>
                  <a:pt x="575" y="289"/>
                </a:cubicBezTo>
              </a:path>
            </a:pathLst>
          </a:custGeom>
          <a:solidFill>
            <a:schemeClr val="accent5"/>
          </a:solidFill>
          <a:ln w="9525" cap="flat">
            <a:noFill/>
            <a:bevel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740" name="Freeform 486"/>
          <p:cNvSpPr>
            <a:spLocks noChangeArrowheads="1"/>
          </p:cNvSpPr>
          <p:nvPr/>
        </p:nvSpPr>
        <p:spPr bwMode="auto">
          <a:xfrm>
            <a:off x="7343368" y="669995"/>
            <a:ext cx="634255" cy="634255"/>
          </a:xfrm>
          <a:custGeom>
            <a:avLst/>
            <a:gdLst>
              <a:gd name="T0" fmla="*/ 224 w 264"/>
              <a:gd name="T1" fmla="*/ 39 h 265"/>
              <a:gd name="T2" fmla="*/ 224 w 264"/>
              <a:gd name="T3" fmla="*/ 39 h 265"/>
              <a:gd name="T4" fmla="*/ 131 w 264"/>
              <a:gd name="T5" fmla="*/ 0 h 265"/>
              <a:gd name="T6" fmla="*/ 39 w 264"/>
              <a:gd name="T7" fmla="*/ 39 h 265"/>
              <a:gd name="T8" fmla="*/ 0 w 264"/>
              <a:gd name="T9" fmla="*/ 132 h 265"/>
              <a:gd name="T10" fmla="*/ 39 w 264"/>
              <a:gd name="T11" fmla="*/ 225 h 265"/>
              <a:gd name="T12" fmla="*/ 130 w 264"/>
              <a:gd name="T13" fmla="*/ 264 h 265"/>
              <a:gd name="T14" fmla="*/ 131 w 264"/>
              <a:gd name="T15" fmla="*/ 264 h 265"/>
              <a:gd name="T16" fmla="*/ 131 w 264"/>
              <a:gd name="T17" fmla="*/ 264 h 265"/>
              <a:gd name="T18" fmla="*/ 131 w 264"/>
              <a:gd name="T19" fmla="*/ 264 h 265"/>
              <a:gd name="T20" fmla="*/ 224 w 264"/>
              <a:gd name="T21" fmla="*/ 225 h 265"/>
              <a:gd name="T22" fmla="*/ 263 w 264"/>
              <a:gd name="T23" fmla="*/ 132 h 265"/>
              <a:gd name="T24" fmla="*/ 224 w 264"/>
              <a:gd name="T25" fmla="*/ 39 h 265"/>
              <a:gd name="T26" fmla="*/ 54 w 264"/>
              <a:gd name="T27" fmla="*/ 213 h 265"/>
              <a:gd name="T28" fmla="*/ 54 w 264"/>
              <a:gd name="T29" fmla="*/ 213 h 265"/>
              <a:gd name="T30" fmla="*/ 54 w 264"/>
              <a:gd name="T31" fmla="*/ 213 h 265"/>
              <a:gd name="T32" fmla="*/ 54 w 264"/>
              <a:gd name="T33" fmla="*/ 211 h 265"/>
              <a:gd name="T34" fmla="*/ 130 w 264"/>
              <a:gd name="T35" fmla="*/ 188 h 265"/>
              <a:gd name="T36" fmla="*/ 207 w 264"/>
              <a:gd name="T37" fmla="*/ 213 h 265"/>
              <a:gd name="T38" fmla="*/ 207 w 264"/>
              <a:gd name="T39" fmla="*/ 213 h 265"/>
              <a:gd name="T40" fmla="*/ 207 w 264"/>
              <a:gd name="T41" fmla="*/ 215 h 265"/>
              <a:gd name="T42" fmla="*/ 131 w 264"/>
              <a:gd name="T43" fmla="*/ 246 h 265"/>
              <a:gd name="T44" fmla="*/ 128 w 264"/>
              <a:gd name="T45" fmla="*/ 246 h 265"/>
              <a:gd name="T46" fmla="*/ 54 w 264"/>
              <a:gd name="T47" fmla="*/ 213 h 265"/>
              <a:gd name="T48" fmla="*/ 221 w 264"/>
              <a:gd name="T49" fmla="*/ 204 h 265"/>
              <a:gd name="T50" fmla="*/ 221 w 264"/>
              <a:gd name="T51" fmla="*/ 204 h 265"/>
              <a:gd name="T52" fmla="*/ 219 w 264"/>
              <a:gd name="T53" fmla="*/ 200 h 265"/>
              <a:gd name="T54" fmla="*/ 180 w 264"/>
              <a:gd name="T55" fmla="*/ 179 h 265"/>
              <a:gd name="T56" fmla="*/ 130 w 264"/>
              <a:gd name="T57" fmla="*/ 171 h 265"/>
              <a:gd name="T58" fmla="*/ 44 w 264"/>
              <a:gd name="T59" fmla="*/ 200 h 265"/>
              <a:gd name="T60" fmla="*/ 40 w 264"/>
              <a:gd name="T61" fmla="*/ 202 h 265"/>
              <a:gd name="T62" fmla="*/ 17 w 264"/>
              <a:gd name="T63" fmla="*/ 132 h 265"/>
              <a:gd name="T64" fmla="*/ 50 w 264"/>
              <a:gd name="T65" fmla="*/ 51 h 265"/>
              <a:gd name="T66" fmla="*/ 131 w 264"/>
              <a:gd name="T67" fmla="*/ 18 h 265"/>
              <a:gd name="T68" fmla="*/ 211 w 264"/>
              <a:gd name="T69" fmla="*/ 51 h 265"/>
              <a:gd name="T70" fmla="*/ 246 w 264"/>
              <a:gd name="T71" fmla="*/ 132 h 265"/>
              <a:gd name="T72" fmla="*/ 221 w 264"/>
              <a:gd name="T73" fmla="*/ 204 h 2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64" h="265">
                <a:moveTo>
                  <a:pt x="224" y="39"/>
                </a:moveTo>
                <a:lnTo>
                  <a:pt x="224" y="39"/>
                </a:lnTo>
                <a:cubicBezTo>
                  <a:pt x="199" y="14"/>
                  <a:pt x="166" y="0"/>
                  <a:pt x="131" y="0"/>
                </a:cubicBezTo>
                <a:cubicBezTo>
                  <a:pt x="97" y="0"/>
                  <a:pt x="64" y="14"/>
                  <a:pt x="39" y="39"/>
                </a:cubicBezTo>
                <a:cubicBezTo>
                  <a:pt x="13" y="62"/>
                  <a:pt x="0" y="97"/>
                  <a:pt x="0" y="132"/>
                </a:cubicBezTo>
                <a:cubicBezTo>
                  <a:pt x="0" y="167"/>
                  <a:pt x="13" y="200"/>
                  <a:pt x="39" y="225"/>
                </a:cubicBezTo>
                <a:cubicBezTo>
                  <a:pt x="62" y="248"/>
                  <a:pt x="95" y="262"/>
                  <a:pt x="130" y="264"/>
                </a:cubicBezTo>
                <a:lnTo>
                  <a:pt x="131" y="264"/>
                </a:lnTo>
                <a:lnTo>
                  <a:pt x="131" y="264"/>
                </a:lnTo>
                <a:lnTo>
                  <a:pt x="131" y="264"/>
                </a:lnTo>
                <a:cubicBezTo>
                  <a:pt x="166" y="264"/>
                  <a:pt x="199" y="248"/>
                  <a:pt x="224" y="225"/>
                </a:cubicBezTo>
                <a:cubicBezTo>
                  <a:pt x="250" y="200"/>
                  <a:pt x="263" y="167"/>
                  <a:pt x="263" y="132"/>
                </a:cubicBezTo>
                <a:cubicBezTo>
                  <a:pt x="263" y="97"/>
                  <a:pt x="250" y="62"/>
                  <a:pt x="224" y="39"/>
                </a:cubicBezTo>
                <a:close/>
                <a:moveTo>
                  <a:pt x="54" y="213"/>
                </a:moveTo>
                <a:lnTo>
                  <a:pt x="54" y="213"/>
                </a:lnTo>
                <a:lnTo>
                  <a:pt x="54" y="213"/>
                </a:lnTo>
                <a:cubicBezTo>
                  <a:pt x="54" y="211"/>
                  <a:pt x="54" y="211"/>
                  <a:pt x="54" y="211"/>
                </a:cubicBezTo>
                <a:cubicBezTo>
                  <a:pt x="73" y="198"/>
                  <a:pt x="100" y="188"/>
                  <a:pt x="130" y="188"/>
                </a:cubicBezTo>
                <a:cubicBezTo>
                  <a:pt x="161" y="188"/>
                  <a:pt x="190" y="198"/>
                  <a:pt x="207" y="213"/>
                </a:cubicBezTo>
                <a:lnTo>
                  <a:pt x="207" y="213"/>
                </a:lnTo>
                <a:cubicBezTo>
                  <a:pt x="207" y="213"/>
                  <a:pt x="207" y="213"/>
                  <a:pt x="207" y="215"/>
                </a:cubicBezTo>
                <a:cubicBezTo>
                  <a:pt x="186" y="235"/>
                  <a:pt x="159" y="246"/>
                  <a:pt x="131" y="246"/>
                </a:cubicBezTo>
                <a:cubicBezTo>
                  <a:pt x="130" y="246"/>
                  <a:pt x="130" y="246"/>
                  <a:pt x="128" y="246"/>
                </a:cubicBezTo>
                <a:cubicBezTo>
                  <a:pt x="100" y="244"/>
                  <a:pt x="75" y="233"/>
                  <a:pt x="54" y="213"/>
                </a:cubicBezTo>
                <a:close/>
                <a:moveTo>
                  <a:pt x="221" y="204"/>
                </a:moveTo>
                <a:lnTo>
                  <a:pt x="221" y="204"/>
                </a:lnTo>
                <a:cubicBezTo>
                  <a:pt x="219" y="202"/>
                  <a:pt x="219" y="202"/>
                  <a:pt x="219" y="200"/>
                </a:cubicBezTo>
                <a:cubicBezTo>
                  <a:pt x="207" y="192"/>
                  <a:pt x="195" y="184"/>
                  <a:pt x="180" y="179"/>
                </a:cubicBezTo>
                <a:cubicBezTo>
                  <a:pt x="164" y="173"/>
                  <a:pt x="147" y="171"/>
                  <a:pt x="130" y="171"/>
                </a:cubicBezTo>
                <a:cubicBezTo>
                  <a:pt x="97" y="171"/>
                  <a:pt x="64" y="180"/>
                  <a:pt x="44" y="200"/>
                </a:cubicBezTo>
                <a:cubicBezTo>
                  <a:pt x="42" y="200"/>
                  <a:pt x="42" y="200"/>
                  <a:pt x="40" y="202"/>
                </a:cubicBezTo>
                <a:cubicBezTo>
                  <a:pt x="25" y="182"/>
                  <a:pt x="17" y="157"/>
                  <a:pt x="17" y="132"/>
                </a:cubicBezTo>
                <a:cubicBezTo>
                  <a:pt x="17" y="101"/>
                  <a:pt x="29" y="72"/>
                  <a:pt x="50" y="51"/>
                </a:cubicBezTo>
                <a:cubicBezTo>
                  <a:pt x="71" y="29"/>
                  <a:pt x="100" y="18"/>
                  <a:pt x="131" y="18"/>
                </a:cubicBezTo>
                <a:cubicBezTo>
                  <a:pt x="162" y="18"/>
                  <a:pt x="190" y="29"/>
                  <a:pt x="211" y="51"/>
                </a:cubicBezTo>
                <a:cubicBezTo>
                  <a:pt x="234" y="72"/>
                  <a:pt x="246" y="101"/>
                  <a:pt x="246" y="132"/>
                </a:cubicBezTo>
                <a:cubicBezTo>
                  <a:pt x="246" y="157"/>
                  <a:pt x="236" y="182"/>
                  <a:pt x="221" y="20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741" name="Freeform 487"/>
          <p:cNvSpPr>
            <a:spLocks noChangeArrowheads="1"/>
          </p:cNvSpPr>
          <p:nvPr/>
        </p:nvSpPr>
        <p:spPr bwMode="auto">
          <a:xfrm>
            <a:off x="7491361" y="743988"/>
            <a:ext cx="327702" cy="327702"/>
          </a:xfrm>
          <a:custGeom>
            <a:avLst/>
            <a:gdLst>
              <a:gd name="T0" fmla="*/ 68 w 136"/>
              <a:gd name="T1" fmla="*/ 0 h 136"/>
              <a:gd name="T2" fmla="*/ 68 w 136"/>
              <a:gd name="T3" fmla="*/ 0 h 136"/>
              <a:gd name="T4" fmla="*/ 0 w 136"/>
              <a:gd name="T5" fmla="*/ 67 h 136"/>
              <a:gd name="T6" fmla="*/ 68 w 136"/>
              <a:gd name="T7" fmla="*/ 135 h 136"/>
              <a:gd name="T8" fmla="*/ 135 w 136"/>
              <a:gd name="T9" fmla="*/ 67 h 136"/>
              <a:gd name="T10" fmla="*/ 68 w 136"/>
              <a:gd name="T11" fmla="*/ 0 h 136"/>
              <a:gd name="T12" fmla="*/ 68 w 136"/>
              <a:gd name="T13" fmla="*/ 118 h 136"/>
              <a:gd name="T14" fmla="*/ 68 w 136"/>
              <a:gd name="T15" fmla="*/ 118 h 136"/>
              <a:gd name="T16" fmla="*/ 17 w 136"/>
              <a:gd name="T17" fmla="*/ 67 h 136"/>
              <a:gd name="T18" fmla="*/ 68 w 136"/>
              <a:gd name="T19" fmla="*/ 17 h 136"/>
              <a:gd name="T20" fmla="*/ 118 w 136"/>
              <a:gd name="T21" fmla="*/ 67 h 136"/>
              <a:gd name="T22" fmla="*/ 68 w 136"/>
              <a:gd name="T23" fmla="*/ 118 h 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36" h="136">
                <a:moveTo>
                  <a:pt x="68" y="0"/>
                </a:moveTo>
                <a:lnTo>
                  <a:pt x="68" y="0"/>
                </a:lnTo>
                <a:cubicBezTo>
                  <a:pt x="31" y="0"/>
                  <a:pt x="0" y="31"/>
                  <a:pt x="0" y="67"/>
                </a:cubicBezTo>
                <a:cubicBezTo>
                  <a:pt x="0" y="106"/>
                  <a:pt x="31" y="135"/>
                  <a:pt x="68" y="135"/>
                </a:cubicBezTo>
                <a:cubicBezTo>
                  <a:pt x="106" y="135"/>
                  <a:pt x="135" y="106"/>
                  <a:pt x="135" y="67"/>
                </a:cubicBezTo>
                <a:cubicBezTo>
                  <a:pt x="135" y="31"/>
                  <a:pt x="106" y="0"/>
                  <a:pt x="68" y="0"/>
                </a:cubicBezTo>
                <a:close/>
                <a:moveTo>
                  <a:pt x="68" y="118"/>
                </a:moveTo>
                <a:lnTo>
                  <a:pt x="68" y="118"/>
                </a:lnTo>
                <a:cubicBezTo>
                  <a:pt x="40" y="118"/>
                  <a:pt x="17" y="96"/>
                  <a:pt x="17" y="67"/>
                </a:cubicBezTo>
                <a:cubicBezTo>
                  <a:pt x="17" y="40"/>
                  <a:pt x="40" y="17"/>
                  <a:pt x="68" y="17"/>
                </a:cubicBezTo>
                <a:cubicBezTo>
                  <a:pt x="97" y="17"/>
                  <a:pt x="118" y="40"/>
                  <a:pt x="118" y="67"/>
                </a:cubicBezTo>
                <a:cubicBezTo>
                  <a:pt x="118" y="96"/>
                  <a:pt x="97" y="118"/>
                  <a:pt x="68" y="11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742" name="Freeform 488"/>
          <p:cNvSpPr>
            <a:spLocks noChangeArrowheads="1"/>
          </p:cNvSpPr>
          <p:nvPr/>
        </p:nvSpPr>
        <p:spPr bwMode="auto">
          <a:xfrm>
            <a:off x="5937440" y="5257772"/>
            <a:ext cx="274844" cy="264270"/>
          </a:xfrm>
          <a:custGeom>
            <a:avLst/>
            <a:gdLst>
              <a:gd name="T0" fmla="*/ 80 w 116"/>
              <a:gd name="T1" fmla="*/ 108 h 109"/>
              <a:gd name="T2" fmla="*/ 80 w 116"/>
              <a:gd name="T3" fmla="*/ 108 h 109"/>
              <a:gd name="T4" fmla="*/ 74 w 116"/>
              <a:gd name="T5" fmla="*/ 107 h 109"/>
              <a:gd name="T6" fmla="*/ 12 w 116"/>
              <a:gd name="T7" fmla="*/ 45 h 109"/>
              <a:gd name="T8" fmla="*/ 12 w 116"/>
              <a:gd name="T9" fmla="*/ 8 h 109"/>
              <a:gd name="T10" fmla="*/ 29 w 116"/>
              <a:gd name="T11" fmla="*/ 0 h 109"/>
              <a:gd name="T12" fmla="*/ 49 w 116"/>
              <a:gd name="T13" fmla="*/ 8 h 109"/>
              <a:gd name="T14" fmla="*/ 113 w 116"/>
              <a:gd name="T15" fmla="*/ 70 h 109"/>
              <a:gd name="T16" fmla="*/ 115 w 116"/>
              <a:gd name="T17" fmla="*/ 76 h 109"/>
              <a:gd name="T18" fmla="*/ 113 w 116"/>
              <a:gd name="T19" fmla="*/ 83 h 109"/>
              <a:gd name="T20" fmla="*/ 87 w 116"/>
              <a:gd name="T21" fmla="*/ 107 h 109"/>
              <a:gd name="T22" fmla="*/ 80 w 116"/>
              <a:gd name="T23" fmla="*/ 108 h 109"/>
              <a:gd name="T24" fmla="*/ 31 w 116"/>
              <a:gd name="T25" fmla="*/ 17 h 109"/>
              <a:gd name="T26" fmla="*/ 31 w 116"/>
              <a:gd name="T27" fmla="*/ 17 h 109"/>
              <a:gd name="T28" fmla="*/ 31 w 116"/>
              <a:gd name="T29" fmla="*/ 17 h 109"/>
              <a:gd name="T30" fmla="*/ 24 w 116"/>
              <a:gd name="T31" fmla="*/ 19 h 109"/>
              <a:gd name="T32" fmla="*/ 24 w 116"/>
              <a:gd name="T33" fmla="*/ 33 h 109"/>
              <a:gd name="T34" fmla="*/ 82 w 116"/>
              <a:gd name="T35" fmla="*/ 89 h 109"/>
              <a:gd name="T36" fmla="*/ 93 w 116"/>
              <a:gd name="T37" fmla="*/ 76 h 109"/>
              <a:gd name="T38" fmla="*/ 37 w 116"/>
              <a:gd name="T39" fmla="*/ 19 h 109"/>
              <a:gd name="T40" fmla="*/ 31 w 116"/>
              <a:gd name="T41" fmla="*/ 17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16" h="109">
                <a:moveTo>
                  <a:pt x="80" y="108"/>
                </a:moveTo>
                <a:lnTo>
                  <a:pt x="80" y="108"/>
                </a:lnTo>
                <a:cubicBezTo>
                  <a:pt x="78" y="108"/>
                  <a:pt x="76" y="108"/>
                  <a:pt x="74" y="107"/>
                </a:cubicBezTo>
                <a:cubicBezTo>
                  <a:pt x="12" y="45"/>
                  <a:pt x="12" y="45"/>
                  <a:pt x="12" y="45"/>
                </a:cubicBezTo>
                <a:cubicBezTo>
                  <a:pt x="2" y="35"/>
                  <a:pt x="0" y="17"/>
                  <a:pt x="12" y="8"/>
                </a:cubicBezTo>
                <a:cubicBezTo>
                  <a:pt x="16" y="2"/>
                  <a:pt x="24" y="0"/>
                  <a:pt x="29" y="0"/>
                </a:cubicBezTo>
                <a:cubicBezTo>
                  <a:pt x="37" y="0"/>
                  <a:pt x="45" y="2"/>
                  <a:pt x="49" y="8"/>
                </a:cubicBezTo>
                <a:cubicBezTo>
                  <a:pt x="113" y="70"/>
                  <a:pt x="113" y="70"/>
                  <a:pt x="113" y="70"/>
                </a:cubicBezTo>
                <a:cubicBezTo>
                  <a:pt x="115" y="72"/>
                  <a:pt x="115" y="74"/>
                  <a:pt x="115" y="76"/>
                </a:cubicBezTo>
                <a:cubicBezTo>
                  <a:pt x="115" y="79"/>
                  <a:pt x="115" y="81"/>
                  <a:pt x="113" y="83"/>
                </a:cubicBezTo>
                <a:cubicBezTo>
                  <a:pt x="87" y="107"/>
                  <a:pt x="87" y="107"/>
                  <a:pt x="87" y="107"/>
                </a:cubicBezTo>
                <a:cubicBezTo>
                  <a:pt x="85" y="108"/>
                  <a:pt x="84" y="108"/>
                  <a:pt x="80" y="108"/>
                </a:cubicBezTo>
                <a:close/>
                <a:moveTo>
                  <a:pt x="31" y="17"/>
                </a:moveTo>
                <a:lnTo>
                  <a:pt x="31" y="17"/>
                </a:lnTo>
                <a:lnTo>
                  <a:pt x="31" y="17"/>
                </a:lnTo>
                <a:cubicBezTo>
                  <a:pt x="27" y="17"/>
                  <a:pt x="25" y="17"/>
                  <a:pt x="24" y="19"/>
                </a:cubicBezTo>
                <a:cubicBezTo>
                  <a:pt x="20" y="23"/>
                  <a:pt x="20" y="29"/>
                  <a:pt x="24" y="33"/>
                </a:cubicBezTo>
                <a:cubicBezTo>
                  <a:pt x="82" y="89"/>
                  <a:pt x="82" y="89"/>
                  <a:pt x="82" y="89"/>
                </a:cubicBezTo>
                <a:cubicBezTo>
                  <a:pt x="93" y="76"/>
                  <a:pt x="93" y="76"/>
                  <a:pt x="93" y="76"/>
                </a:cubicBezTo>
                <a:cubicBezTo>
                  <a:pt x="37" y="19"/>
                  <a:pt x="37" y="19"/>
                  <a:pt x="37" y="19"/>
                </a:cubicBezTo>
                <a:cubicBezTo>
                  <a:pt x="35" y="17"/>
                  <a:pt x="33" y="17"/>
                  <a:pt x="31" y="1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743" name="Freeform 489"/>
          <p:cNvSpPr>
            <a:spLocks noChangeArrowheads="1"/>
          </p:cNvSpPr>
          <p:nvPr/>
        </p:nvSpPr>
        <p:spPr bwMode="auto">
          <a:xfrm>
            <a:off x="5599171" y="4908929"/>
            <a:ext cx="412263" cy="412269"/>
          </a:xfrm>
          <a:custGeom>
            <a:avLst/>
            <a:gdLst>
              <a:gd name="T0" fmla="*/ 85 w 171"/>
              <a:gd name="T1" fmla="*/ 170 h 171"/>
              <a:gd name="T2" fmla="*/ 85 w 171"/>
              <a:gd name="T3" fmla="*/ 170 h 171"/>
              <a:gd name="T4" fmla="*/ 0 w 171"/>
              <a:gd name="T5" fmla="*/ 85 h 171"/>
              <a:gd name="T6" fmla="*/ 85 w 171"/>
              <a:gd name="T7" fmla="*/ 0 h 171"/>
              <a:gd name="T8" fmla="*/ 170 w 171"/>
              <a:gd name="T9" fmla="*/ 85 h 171"/>
              <a:gd name="T10" fmla="*/ 85 w 171"/>
              <a:gd name="T11" fmla="*/ 170 h 171"/>
              <a:gd name="T12" fmla="*/ 85 w 171"/>
              <a:gd name="T13" fmla="*/ 17 h 171"/>
              <a:gd name="T14" fmla="*/ 85 w 171"/>
              <a:gd name="T15" fmla="*/ 17 h 171"/>
              <a:gd name="T16" fmla="*/ 17 w 171"/>
              <a:gd name="T17" fmla="*/ 85 h 171"/>
              <a:gd name="T18" fmla="*/ 85 w 171"/>
              <a:gd name="T19" fmla="*/ 153 h 171"/>
              <a:gd name="T20" fmla="*/ 153 w 171"/>
              <a:gd name="T21" fmla="*/ 85 h 171"/>
              <a:gd name="T22" fmla="*/ 85 w 171"/>
              <a:gd name="T23" fmla="*/ 17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71" h="171">
                <a:moveTo>
                  <a:pt x="85" y="170"/>
                </a:moveTo>
                <a:lnTo>
                  <a:pt x="85" y="170"/>
                </a:lnTo>
                <a:cubicBezTo>
                  <a:pt x="39" y="170"/>
                  <a:pt x="0" y="131"/>
                  <a:pt x="0" y="85"/>
                </a:cubicBezTo>
                <a:cubicBezTo>
                  <a:pt x="0" y="39"/>
                  <a:pt x="39" y="0"/>
                  <a:pt x="85" y="0"/>
                </a:cubicBezTo>
                <a:cubicBezTo>
                  <a:pt x="132" y="0"/>
                  <a:pt x="170" y="39"/>
                  <a:pt x="170" y="85"/>
                </a:cubicBezTo>
                <a:cubicBezTo>
                  <a:pt x="170" y="131"/>
                  <a:pt x="132" y="170"/>
                  <a:pt x="85" y="170"/>
                </a:cubicBezTo>
                <a:close/>
                <a:moveTo>
                  <a:pt x="85" y="17"/>
                </a:moveTo>
                <a:lnTo>
                  <a:pt x="85" y="17"/>
                </a:lnTo>
                <a:cubicBezTo>
                  <a:pt x="48" y="17"/>
                  <a:pt x="17" y="48"/>
                  <a:pt x="17" y="85"/>
                </a:cubicBezTo>
                <a:cubicBezTo>
                  <a:pt x="17" y="122"/>
                  <a:pt x="48" y="153"/>
                  <a:pt x="85" y="153"/>
                </a:cubicBezTo>
                <a:cubicBezTo>
                  <a:pt x="122" y="153"/>
                  <a:pt x="153" y="122"/>
                  <a:pt x="153" y="85"/>
                </a:cubicBezTo>
                <a:cubicBezTo>
                  <a:pt x="153" y="48"/>
                  <a:pt x="122" y="17"/>
                  <a:pt x="85" y="1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744" name="Freeform 490"/>
          <p:cNvSpPr>
            <a:spLocks noChangeArrowheads="1"/>
          </p:cNvSpPr>
          <p:nvPr/>
        </p:nvSpPr>
        <p:spPr bwMode="auto">
          <a:xfrm>
            <a:off x="8939580" y="2636185"/>
            <a:ext cx="528546" cy="718822"/>
          </a:xfrm>
          <a:custGeom>
            <a:avLst/>
            <a:gdLst>
              <a:gd name="T0" fmla="*/ 207 w 220"/>
              <a:gd name="T1" fmla="*/ 31 h 299"/>
              <a:gd name="T2" fmla="*/ 207 w 220"/>
              <a:gd name="T3" fmla="*/ 31 h 299"/>
              <a:gd name="T4" fmla="*/ 161 w 220"/>
              <a:gd name="T5" fmla="*/ 31 h 299"/>
              <a:gd name="T6" fmla="*/ 143 w 220"/>
              <a:gd name="T7" fmla="*/ 10 h 299"/>
              <a:gd name="T8" fmla="*/ 110 w 220"/>
              <a:gd name="T9" fmla="*/ 0 h 299"/>
              <a:gd name="T10" fmla="*/ 75 w 220"/>
              <a:gd name="T11" fmla="*/ 10 h 299"/>
              <a:gd name="T12" fmla="*/ 58 w 220"/>
              <a:gd name="T13" fmla="*/ 31 h 299"/>
              <a:gd name="T14" fmla="*/ 13 w 220"/>
              <a:gd name="T15" fmla="*/ 31 h 299"/>
              <a:gd name="T16" fmla="*/ 0 w 220"/>
              <a:gd name="T17" fmla="*/ 47 h 299"/>
              <a:gd name="T18" fmla="*/ 0 w 220"/>
              <a:gd name="T19" fmla="*/ 289 h 299"/>
              <a:gd name="T20" fmla="*/ 10 w 220"/>
              <a:gd name="T21" fmla="*/ 298 h 299"/>
              <a:gd name="T22" fmla="*/ 209 w 220"/>
              <a:gd name="T23" fmla="*/ 298 h 299"/>
              <a:gd name="T24" fmla="*/ 219 w 220"/>
              <a:gd name="T25" fmla="*/ 289 h 299"/>
              <a:gd name="T26" fmla="*/ 219 w 220"/>
              <a:gd name="T27" fmla="*/ 47 h 299"/>
              <a:gd name="T28" fmla="*/ 207 w 220"/>
              <a:gd name="T29" fmla="*/ 31 h 299"/>
              <a:gd name="T30" fmla="*/ 71 w 220"/>
              <a:gd name="T31" fmla="*/ 41 h 299"/>
              <a:gd name="T32" fmla="*/ 71 w 220"/>
              <a:gd name="T33" fmla="*/ 41 h 299"/>
              <a:gd name="T34" fmla="*/ 85 w 220"/>
              <a:gd name="T35" fmla="*/ 23 h 299"/>
              <a:gd name="T36" fmla="*/ 110 w 220"/>
              <a:gd name="T37" fmla="*/ 18 h 299"/>
              <a:gd name="T38" fmla="*/ 133 w 220"/>
              <a:gd name="T39" fmla="*/ 23 h 299"/>
              <a:gd name="T40" fmla="*/ 147 w 220"/>
              <a:gd name="T41" fmla="*/ 41 h 299"/>
              <a:gd name="T42" fmla="*/ 147 w 220"/>
              <a:gd name="T43" fmla="*/ 56 h 299"/>
              <a:gd name="T44" fmla="*/ 71 w 220"/>
              <a:gd name="T45" fmla="*/ 56 h 299"/>
              <a:gd name="T46" fmla="*/ 71 w 220"/>
              <a:gd name="T47" fmla="*/ 41 h 299"/>
              <a:gd name="T48" fmla="*/ 44 w 220"/>
              <a:gd name="T49" fmla="*/ 49 h 299"/>
              <a:gd name="T50" fmla="*/ 44 w 220"/>
              <a:gd name="T51" fmla="*/ 49 h 299"/>
              <a:gd name="T52" fmla="*/ 54 w 220"/>
              <a:gd name="T53" fmla="*/ 49 h 299"/>
              <a:gd name="T54" fmla="*/ 54 w 220"/>
              <a:gd name="T55" fmla="*/ 64 h 299"/>
              <a:gd name="T56" fmla="*/ 64 w 220"/>
              <a:gd name="T57" fmla="*/ 74 h 299"/>
              <a:gd name="T58" fmla="*/ 155 w 220"/>
              <a:gd name="T59" fmla="*/ 74 h 299"/>
              <a:gd name="T60" fmla="*/ 164 w 220"/>
              <a:gd name="T61" fmla="*/ 64 h 299"/>
              <a:gd name="T62" fmla="*/ 164 w 220"/>
              <a:gd name="T63" fmla="*/ 49 h 299"/>
              <a:gd name="T64" fmla="*/ 174 w 220"/>
              <a:gd name="T65" fmla="*/ 49 h 299"/>
              <a:gd name="T66" fmla="*/ 174 w 220"/>
              <a:gd name="T67" fmla="*/ 252 h 299"/>
              <a:gd name="T68" fmla="*/ 44 w 220"/>
              <a:gd name="T69" fmla="*/ 252 h 299"/>
              <a:gd name="T70" fmla="*/ 44 w 220"/>
              <a:gd name="T71" fmla="*/ 49 h 299"/>
              <a:gd name="T72" fmla="*/ 201 w 220"/>
              <a:gd name="T73" fmla="*/ 281 h 299"/>
              <a:gd name="T74" fmla="*/ 201 w 220"/>
              <a:gd name="T75" fmla="*/ 281 h 299"/>
              <a:gd name="T76" fmla="*/ 17 w 220"/>
              <a:gd name="T77" fmla="*/ 281 h 299"/>
              <a:gd name="T78" fmla="*/ 17 w 220"/>
              <a:gd name="T79" fmla="*/ 49 h 299"/>
              <a:gd name="T80" fmla="*/ 27 w 220"/>
              <a:gd name="T81" fmla="*/ 49 h 299"/>
              <a:gd name="T82" fmla="*/ 27 w 220"/>
              <a:gd name="T83" fmla="*/ 260 h 299"/>
              <a:gd name="T84" fmla="*/ 37 w 220"/>
              <a:gd name="T85" fmla="*/ 269 h 299"/>
              <a:gd name="T86" fmla="*/ 182 w 220"/>
              <a:gd name="T87" fmla="*/ 269 h 299"/>
              <a:gd name="T88" fmla="*/ 192 w 220"/>
              <a:gd name="T89" fmla="*/ 260 h 299"/>
              <a:gd name="T90" fmla="*/ 192 w 220"/>
              <a:gd name="T91" fmla="*/ 49 h 299"/>
              <a:gd name="T92" fmla="*/ 201 w 220"/>
              <a:gd name="T93" fmla="*/ 49 h 299"/>
              <a:gd name="T94" fmla="*/ 201 w 220"/>
              <a:gd name="T95" fmla="*/ 281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20" h="299">
                <a:moveTo>
                  <a:pt x="207" y="31"/>
                </a:moveTo>
                <a:lnTo>
                  <a:pt x="207" y="31"/>
                </a:lnTo>
                <a:cubicBezTo>
                  <a:pt x="161" y="31"/>
                  <a:pt x="161" y="31"/>
                  <a:pt x="161" y="31"/>
                </a:cubicBezTo>
                <a:cubicBezTo>
                  <a:pt x="157" y="22"/>
                  <a:pt x="151" y="16"/>
                  <a:pt x="143" y="10"/>
                </a:cubicBezTo>
                <a:cubicBezTo>
                  <a:pt x="133" y="2"/>
                  <a:pt x="122" y="0"/>
                  <a:pt x="110" y="0"/>
                </a:cubicBezTo>
                <a:cubicBezTo>
                  <a:pt x="97" y="0"/>
                  <a:pt x="85" y="2"/>
                  <a:pt x="75" y="10"/>
                </a:cubicBezTo>
                <a:cubicBezTo>
                  <a:pt x="68" y="16"/>
                  <a:pt x="62" y="22"/>
                  <a:pt x="58" y="31"/>
                </a:cubicBezTo>
                <a:cubicBezTo>
                  <a:pt x="13" y="31"/>
                  <a:pt x="13" y="31"/>
                  <a:pt x="13" y="31"/>
                </a:cubicBezTo>
                <a:cubicBezTo>
                  <a:pt x="6" y="31"/>
                  <a:pt x="0" y="37"/>
                  <a:pt x="0" y="47"/>
                </a:cubicBezTo>
                <a:cubicBezTo>
                  <a:pt x="0" y="289"/>
                  <a:pt x="0" y="289"/>
                  <a:pt x="0" y="289"/>
                </a:cubicBezTo>
                <a:cubicBezTo>
                  <a:pt x="0" y="294"/>
                  <a:pt x="4" y="298"/>
                  <a:pt x="10" y="298"/>
                </a:cubicBezTo>
                <a:cubicBezTo>
                  <a:pt x="209" y="298"/>
                  <a:pt x="209" y="298"/>
                  <a:pt x="209" y="298"/>
                </a:cubicBezTo>
                <a:cubicBezTo>
                  <a:pt x="215" y="298"/>
                  <a:pt x="219" y="294"/>
                  <a:pt x="219" y="289"/>
                </a:cubicBezTo>
                <a:cubicBezTo>
                  <a:pt x="219" y="47"/>
                  <a:pt x="219" y="47"/>
                  <a:pt x="219" y="47"/>
                </a:cubicBezTo>
                <a:cubicBezTo>
                  <a:pt x="219" y="37"/>
                  <a:pt x="213" y="31"/>
                  <a:pt x="207" y="31"/>
                </a:cubicBezTo>
                <a:close/>
                <a:moveTo>
                  <a:pt x="71" y="41"/>
                </a:moveTo>
                <a:lnTo>
                  <a:pt x="71" y="41"/>
                </a:lnTo>
                <a:cubicBezTo>
                  <a:pt x="75" y="33"/>
                  <a:pt x="79" y="27"/>
                  <a:pt x="85" y="23"/>
                </a:cubicBezTo>
                <a:cubicBezTo>
                  <a:pt x="93" y="20"/>
                  <a:pt x="101" y="18"/>
                  <a:pt x="110" y="18"/>
                </a:cubicBezTo>
                <a:cubicBezTo>
                  <a:pt x="118" y="18"/>
                  <a:pt x="126" y="20"/>
                  <a:pt x="133" y="23"/>
                </a:cubicBezTo>
                <a:cubicBezTo>
                  <a:pt x="139" y="27"/>
                  <a:pt x="145" y="33"/>
                  <a:pt x="147" y="41"/>
                </a:cubicBezTo>
                <a:cubicBezTo>
                  <a:pt x="147" y="56"/>
                  <a:pt x="147" y="56"/>
                  <a:pt x="147" y="56"/>
                </a:cubicBezTo>
                <a:cubicBezTo>
                  <a:pt x="71" y="56"/>
                  <a:pt x="71" y="56"/>
                  <a:pt x="71" y="56"/>
                </a:cubicBezTo>
                <a:lnTo>
                  <a:pt x="71" y="41"/>
                </a:lnTo>
                <a:close/>
                <a:moveTo>
                  <a:pt x="44" y="49"/>
                </a:moveTo>
                <a:lnTo>
                  <a:pt x="44" y="49"/>
                </a:lnTo>
                <a:cubicBezTo>
                  <a:pt x="54" y="49"/>
                  <a:pt x="54" y="49"/>
                  <a:pt x="54" y="49"/>
                </a:cubicBezTo>
                <a:cubicBezTo>
                  <a:pt x="54" y="64"/>
                  <a:pt x="54" y="64"/>
                  <a:pt x="54" y="64"/>
                </a:cubicBezTo>
                <a:cubicBezTo>
                  <a:pt x="54" y="70"/>
                  <a:pt x="58" y="74"/>
                  <a:pt x="64" y="74"/>
                </a:cubicBezTo>
                <a:cubicBezTo>
                  <a:pt x="155" y="74"/>
                  <a:pt x="155" y="74"/>
                  <a:pt x="155" y="74"/>
                </a:cubicBezTo>
                <a:cubicBezTo>
                  <a:pt x="161" y="74"/>
                  <a:pt x="164" y="70"/>
                  <a:pt x="164" y="64"/>
                </a:cubicBezTo>
                <a:cubicBezTo>
                  <a:pt x="164" y="49"/>
                  <a:pt x="164" y="49"/>
                  <a:pt x="164" y="49"/>
                </a:cubicBezTo>
                <a:cubicBezTo>
                  <a:pt x="174" y="49"/>
                  <a:pt x="174" y="49"/>
                  <a:pt x="174" y="49"/>
                </a:cubicBezTo>
                <a:cubicBezTo>
                  <a:pt x="174" y="252"/>
                  <a:pt x="174" y="252"/>
                  <a:pt x="174" y="252"/>
                </a:cubicBezTo>
                <a:cubicBezTo>
                  <a:pt x="44" y="252"/>
                  <a:pt x="44" y="252"/>
                  <a:pt x="44" y="252"/>
                </a:cubicBezTo>
                <a:lnTo>
                  <a:pt x="44" y="49"/>
                </a:lnTo>
                <a:close/>
                <a:moveTo>
                  <a:pt x="201" y="281"/>
                </a:moveTo>
                <a:lnTo>
                  <a:pt x="201" y="281"/>
                </a:lnTo>
                <a:cubicBezTo>
                  <a:pt x="17" y="281"/>
                  <a:pt x="17" y="281"/>
                  <a:pt x="17" y="281"/>
                </a:cubicBezTo>
                <a:cubicBezTo>
                  <a:pt x="17" y="49"/>
                  <a:pt x="17" y="49"/>
                  <a:pt x="17" y="49"/>
                </a:cubicBezTo>
                <a:cubicBezTo>
                  <a:pt x="27" y="49"/>
                  <a:pt x="27" y="49"/>
                  <a:pt x="27" y="49"/>
                </a:cubicBezTo>
                <a:cubicBezTo>
                  <a:pt x="27" y="260"/>
                  <a:pt x="27" y="260"/>
                  <a:pt x="27" y="260"/>
                </a:cubicBezTo>
                <a:cubicBezTo>
                  <a:pt x="27" y="266"/>
                  <a:pt x="31" y="269"/>
                  <a:pt x="37" y="269"/>
                </a:cubicBezTo>
                <a:cubicBezTo>
                  <a:pt x="182" y="269"/>
                  <a:pt x="182" y="269"/>
                  <a:pt x="182" y="269"/>
                </a:cubicBezTo>
                <a:cubicBezTo>
                  <a:pt x="188" y="269"/>
                  <a:pt x="192" y="266"/>
                  <a:pt x="192" y="260"/>
                </a:cubicBezTo>
                <a:cubicBezTo>
                  <a:pt x="192" y="49"/>
                  <a:pt x="192" y="49"/>
                  <a:pt x="192" y="49"/>
                </a:cubicBezTo>
                <a:cubicBezTo>
                  <a:pt x="201" y="49"/>
                  <a:pt x="201" y="49"/>
                  <a:pt x="201" y="49"/>
                </a:cubicBezTo>
                <a:lnTo>
                  <a:pt x="201" y="28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745" name="Freeform 491"/>
          <p:cNvSpPr>
            <a:spLocks noChangeArrowheads="1"/>
          </p:cNvSpPr>
          <p:nvPr/>
        </p:nvSpPr>
        <p:spPr bwMode="auto">
          <a:xfrm>
            <a:off x="9108715" y="2868745"/>
            <a:ext cx="190277" cy="42284"/>
          </a:xfrm>
          <a:custGeom>
            <a:avLst/>
            <a:gdLst>
              <a:gd name="T0" fmla="*/ 7 w 80"/>
              <a:gd name="T1" fmla="*/ 18 h 19"/>
              <a:gd name="T2" fmla="*/ 7 w 80"/>
              <a:gd name="T3" fmla="*/ 18 h 19"/>
              <a:gd name="T4" fmla="*/ 71 w 80"/>
              <a:gd name="T5" fmla="*/ 18 h 19"/>
              <a:gd name="T6" fmla="*/ 79 w 80"/>
              <a:gd name="T7" fmla="*/ 8 h 19"/>
              <a:gd name="T8" fmla="*/ 71 w 80"/>
              <a:gd name="T9" fmla="*/ 0 h 19"/>
              <a:gd name="T10" fmla="*/ 7 w 80"/>
              <a:gd name="T11" fmla="*/ 0 h 19"/>
              <a:gd name="T12" fmla="*/ 0 w 80"/>
              <a:gd name="T13" fmla="*/ 8 h 19"/>
              <a:gd name="T14" fmla="*/ 7 w 80"/>
              <a:gd name="T15" fmla="*/ 18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0" h="19">
                <a:moveTo>
                  <a:pt x="7" y="18"/>
                </a:moveTo>
                <a:lnTo>
                  <a:pt x="7" y="18"/>
                </a:lnTo>
                <a:cubicBezTo>
                  <a:pt x="71" y="18"/>
                  <a:pt x="71" y="18"/>
                  <a:pt x="71" y="18"/>
                </a:cubicBezTo>
                <a:cubicBezTo>
                  <a:pt x="75" y="18"/>
                  <a:pt x="79" y="14"/>
                  <a:pt x="79" y="8"/>
                </a:cubicBezTo>
                <a:cubicBezTo>
                  <a:pt x="79" y="4"/>
                  <a:pt x="75" y="0"/>
                  <a:pt x="71" y="0"/>
                </a:cubicBezTo>
                <a:cubicBezTo>
                  <a:pt x="7" y="0"/>
                  <a:pt x="7" y="0"/>
                  <a:pt x="7" y="0"/>
                </a:cubicBezTo>
                <a:cubicBezTo>
                  <a:pt x="3" y="0"/>
                  <a:pt x="0" y="4"/>
                  <a:pt x="0" y="8"/>
                </a:cubicBezTo>
                <a:cubicBezTo>
                  <a:pt x="0" y="14"/>
                  <a:pt x="3" y="18"/>
                  <a:pt x="7" y="18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746" name="Freeform 492"/>
          <p:cNvSpPr>
            <a:spLocks noChangeArrowheads="1"/>
          </p:cNvSpPr>
          <p:nvPr/>
        </p:nvSpPr>
        <p:spPr bwMode="auto">
          <a:xfrm>
            <a:off x="9108715" y="2974454"/>
            <a:ext cx="190277" cy="42284"/>
          </a:xfrm>
          <a:custGeom>
            <a:avLst/>
            <a:gdLst>
              <a:gd name="T0" fmla="*/ 7 w 80"/>
              <a:gd name="T1" fmla="*/ 17 h 18"/>
              <a:gd name="T2" fmla="*/ 7 w 80"/>
              <a:gd name="T3" fmla="*/ 17 h 18"/>
              <a:gd name="T4" fmla="*/ 71 w 80"/>
              <a:gd name="T5" fmla="*/ 17 h 18"/>
              <a:gd name="T6" fmla="*/ 79 w 80"/>
              <a:gd name="T7" fmla="*/ 9 h 18"/>
              <a:gd name="T8" fmla="*/ 71 w 80"/>
              <a:gd name="T9" fmla="*/ 0 h 18"/>
              <a:gd name="T10" fmla="*/ 7 w 80"/>
              <a:gd name="T11" fmla="*/ 0 h 18"/>
              <a:gd name="T12" fmla="*/ 0 w 80"/>
              <a:gd name="T13" fmla="*/ 9 h 18"/>
              <a:gd name="T14" fmla="*/ 7 w 80"/>
              <a:gd name="T15" fmla="*/ 17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0" h="18">
                <a:moveTo>
                  <a:pt x="7" y="17"/>
                </a:moveTo>
                <a:lnTo>
                  <a:pt x="7" y="17"/>
                </a:lnTo>
                <a:cubicBezTo>
                  <a:pt x="71" y="17"/>
                  <a:pt x="71" y="17"/>
                  <a:pt x="71" y="17"/>
                </a:cubicBezTo>
                <a:cubicBezTo>
                  <a:pt x="75" y="17"/>
                  <a:pt x="79" y="13"/>
                  <a:pt x="79" y="9"/>
                </a:cubicBezTo>
                <a:cubicBezTo>
                  <a:pt x="79" y="3"/>
                  <a:pt x="75" y="0"/>
                  <a:pt x="71" y="0"/>
                </a:cubicBezTo>
                <a:cubicBezTo>
                  <a:pt x="7" y="0"/>
                  <a:pt x="7" y="0"/>
                  <a:pt x="7" y="0"/>
                </a:cubicBezTo>
                <a:cubicBezTo>
                  <a:pt x="3" y="0"/>
                  <a:pt x="0" y="3"/>
                  <a:pt x="0" y="9"/>
                </a:cubicBezTo>
                <a:cubicBezTo>
                  <a:pt x="0" y="13"/>
                  <a:pt x="3" y="17"/>
                  <a:pt x="7" y="17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747" name="Freeform 493"/>
          <p:cNvSpPr>
            <a:spLocks noChangeArrowheads="1"/>
          </p:cNvSpPr>
          <p:nvPr/>
        </p:nvSpPr>
        <p:spPr bwMode="auto">
          <a:xfrm>
            <a:off x="9108715" y="3090731"/>
            <a:ext cx="190277" cy="42284"/>
          </a:xfrm>
          <a:custGeom>
            <a:avLst/>
            <a:gdLst>
              <a:gd name="T0" fmla="*/ 7 w 80"/>
              <a:gd name="T1" fmla="*/ 17 h 18"/>
              <a:gd name="T2" fmla="*/ 7 w 80"/>
              <a:gd name="T3" fmla="*/ 17 h 18"/>
              <a:gd name="T4" fmla="*/ 71 w 80"/>
              <a:gd name="T5" fmla="*/ 17 h 18"/>
              <a:gd name="T6" fmla="*/ 79 w 80"/>
              <a:gd name="T7" fmla="*/ 8 h 18"/>
              <a:gd name="T8" fmla="*/ 71 w 80"/>
              <a:gd name="T9" fmla="*/ 0 h 18"/>
              <a:gd name="T10" fmla="*/ 7 w 80"/>
              <a:gd name="T11" fmla="*/ 0 h 18"/>
              <a:gd name="T12" fmla="*/ 0 w 80"/>
              <a:gd name="T13" fmla="*/ 8 h 18"/>
              <a:gd name="T14" fmla="*/ 7 w 80"/>
              <a:gd name="T15" fmla="*/ 17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0" h="18">
                <a:moveTo>
                  <a:pt x="7" y="17"/>
                </a:moveTo>
                <a:lnTo>
                  <a:pt x="7" y="17"/>
                </a:lnTo>
                <a:cubicBezTo>
                  <a:pt x="71" y="17"/>
                  <a:pt x="71" y="17"/>
                  <a:pt x="71" y="17"/>
                </a:cubicBezTo>
                <a:cubicBezTo>
                  <a:pt x="75" y="17"/>
                  <a:pt x="79" y="14"/>
                  <a:pt x="79" y="8"/>
                </a:cubicBezTo>
                <a:cubicBezTo>
                  <a:pt x="79" y="4"/>
                  <a:pt x="75" y="0"/>
                  <a:pt x="71" y="0"/>
                </a:cubicBezTo>
                <a:cubicBezTo>
                  <a:pt x="7" y="0"/>
                  <a:pt x="7" y="0"/>
                  <a:pt x="7" y="0"/>
                </a:cubicBezTo>
                <a:cubicBezTo>
                  <a:pt x="3" y="0"/>
                  <a:pt x="0" y="4"/>
                  <a:pt x="0" y="8"/>
                </a:cubicBezTo>
                <a:cubicBezTo>
                  <a:pt x="0" y="14"/>
                  <a:pt x="3" y="17"/>
                  <a:pt x="7" y="17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748" name="Freeform 494"/>
          <p:cNvSpPr>
            <a:spLocks noChangeArrowheads="1"/>
          </p:cNvSpPr>
          <p:nvPr/>
        </p:nvSpPr>
        <p:spPr bwMode="auto">
          <a:xfrm>
            <a:off x="8960722" y="4887787"/>
            <a:ext cx="486262" cy="644829"/>
          </a:xfrm>
          <a:custGeom>
            <a:avLst/>
            <a:gdLst>
              <a:gd name="T0" fmla="*/ 191 w 204"/>
              <a:gd name="T1" fmla="*/ 126 h 270"/>
              <a:gd name="T2" fmla="*/ 191 w 204"/>
              <a:gd name="T3" fmla="*/ 126 h 270"/>
              <a:gd name="T4" fmla="*/ 185 w 204"/>
              <a:gd name="T5" fmla="*/ 126 h 270"/>
              <a:gd name="T6" fmla="*/ 185 w 204"/>
              <a:gd name="T7" fmla="*/ 85 h 270"/>
              <a:gd name="T8" fmla="*/ 100 w 204"/>
              <a:gd name="T9" fmla="*/ 0 h 270"/>
              <a:gd name="T10" fmla="*/ 17 w 204"/>
              <a:gd name="T11" fmla="*/ 85 h 270"/>
              <a:gd name="T12" fmla="*/ 17 w 204"/>
              <a:gd name="T13" fmla="*/ 126 h 270"/>
              <a:gd name="T14" fmla="*/ 11 w 204"/>
              <a:gd name="T15" fmla="*/ 126 h 270"/>
              <a:gd name="T16" fmla="*/ 0 w 204"/>
              <a:gd name="T17" fmla="*/ 138 h 270"/>
              <a:gd name="T18" fmla="*/ 0 w 204"/>
              <a:gd name="T19" fmla="*/ 256 h 270"/>
              <a:gd name="T20" fmla="*/ 11 w 204"/>
              <a:gd name="T21" fmla="*/ 269 h 270"/>
              <a:gd name="T22" fmla="*/ 191 w 204"/>
              <a:gd name="T23" fmla="*/ 269 h 270"/>
              <a:gd name="T24" fmla="*/ 203 w 204"/>
              <a:gd name="T25" fmla="*/ 256 h 270"/>
              <a:gd name="T26" fmla="*/ 203 w 204"/>
              <a:gd name="T27" fmla="*/ 138 h 270"/>
              <a:gd name="T28" fmla="*/ 191 w 204"/>
              <a:gd name="T29" fmla="*/ 126 h 270"/>
              <a:gd name="T30" fmla="*/ 34 w 204"/>
              <a:gd name="T31" fmla="*/ 85 h 270"/>
              <a:gd name="T32" fmla="*/ 34 w 204"/>
              <a:gd name="T33" fmla="*/ 85 h 270"/>
              <a:gd name="T34" fmla="*/ 100 w 204"/>
              <a:gd name="T35" fmla="*/ 17 h 270"/>
              <a:gd name="T36" fmla="*/ 168 w 204"/>
              <a:gd name="T37" fmla="*/ 85 h 270"/>
              <a:gd name="T38" fmla="*/ 168 w 204"/>
              <a:gd name="T39" fmla="*/ 126 h 270"/>
              <a:gd name="T40" fmla="*/ 34 w 204"/>
              <a:gd name="T41" fmla="*/ 126 h 270"/>
              <a:gd name="T42" fmla="*/ 34 w 204"/>
              <a:gd name="T43" fmla="*/ 85 h 270"/>
              <a:gd name="T44" fmla="*/ 185 w 204"/>
              <a:gd name="T45" fmla="*/ 252 h 270"/>
              <a:gd name="T46" fmla="*/ 185 w 204"/>
              <a:gd name="T47" fmla="*/ 252 h 270"/>
              <a:gd name="T48" fmla="*/ 17 w 204"/>
              <a:gd name="T49" fmla="*/ 252 h 270"/>
              <a:gd name="T50" fmla="*/ 17 w 204"/>
              <a:gd name="T51" fmla="*/ 143 h 270"/>
              <a:gd name="T52" fmla="*/ 185 w 204"/>
              <a:gd name="T53" fmla="*/ 143 h 270"/>
              <a:gd name="T54" fmla="*/ 185 w 204"/>
              <a:gd name="T55" fmla="*/ 252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04" h="270">
                <a:moveTo>
                  <a:pt x="191" y="126"/>
                </a:moveTo>
                <a:lnTo>
                  <a:pt x="191" y="126"/>
                </a:lnTo>
                <a:cubicBezTo>
                  <a:pt x="185" y="126"/>
                  <a:pt x="185" y="126"/>
                  <a:pt x="185" y="126"/>
                </a:cubicBezTo>
                <a:cubicBezTo>
                  <a:pt x="185" y="85"/>
                  <a:pt x="185" y="85"/>
                  <a:pt x="185" y="85"/>
                </a:cubicBezTo>
                <a:cubicBezTo>
                  <a:pt x="185" y="39"/>
                  <a:pt x="149" y="0"/>
                  <a:pt x="100" y="0"/>
                </a:cubicBezTo>
                <a:cubicBezTo>
                  <a:pt x="54" y="0"/>
                  <a:pt x="17" y="39"/>
                  <a:pt x="17" y="85"/>
                </a:cubicBezTo>
                <a:cubicBezTo>
                  <a:pt x="17" y="126"/>
                  <a:pt x="17" y="126"/>
                  <a:pt x="17" y="126"/>
                </a:cubicBezTo>
                <a:cubicBezTo>
                  <a:pt x="11" y="126"/>
                  <a:pt x="11" y="126"/>
                  <a:pt x="11" y="126"/>
                </a:cubicBezTo>
                <a:cubicBezTo>
                  <a:pt x="5" y="126"/>
                  <a:pt x="0" y="132"/>
                  <a:pt x="0" y="138"/>
                </a:cubicBezTo>
                <a:cubicBezTo>
                  <a:pt x="0" y="256"/>
                  <a:pt x="0" y="256"/>
                  <a:pt x="0" y="256"/>
                </a:cubicBezTo>
                <a:cubicBezTo>
                  <a:pt x="0" y="263"/>
                  <a:pt x="5" y="269"/>
                  <a:pt x="11" y="269"/>
                </a:cubicBezTo>
                <a:cubicBezTo>
                  <a:pt x="191" y="269"/>
                  <a:pt x="191" y="269"/>
                  <a:pt x="191" y="269"/>
                </a:cubicBezTo>
                <a:cubicBezTo>
                  <a:pt x="199" y="269"/>
                  <a:pt x="203" y="263"/>
                  <a:pt x="203" y="256"/>
                </a:cubicBezTo>
                <a:cubicBezTo>
                  <a:pt x="203" y="138"/>
                  <a:pt x="203" y="138"/>
                  <a:pt x="203" y="138"/>
                </a:cubicBezTo>
                <a:cubicBezTo>
                  <a:pt x="203" y="132"/>
                  <a:pt x="199" y="126"/>
                  <a:pt x="191" y="126"/>
                </a:cubicBezTo>
                <a:close/>
                <a:moveTo>
                  <a:pt x="34" y="85"/>
                </a:moveTo>
                <a:lnTo>
                  <a:pt x="34" y="85"/>
                </a:lnTo>
                <a:cubicBezTo>
                  <a:pt x="34" y="48"/>
                  <a:pt x="63" y="17"/>
                  <a:pt x="100" y="17"/>
                </a:cubicBezTo>
                <a:cubicBezTo>
                  <a:pt x="139" y="17"/>
                  <a:pt x="168" y="48"/>
                  <a:pt x="168" y="85"/>
                </a:cubicBezTo>
                <a:cubicBezTo>
                  <a:pt x="168" y="126"/>
                  <a:pt x="168" y="126"/>
                  <a:pt x="168" y="126"/>
                </a:cubicBezTo>
                <a:cubicBezTo>
                  <a:pt x="34" y="126"/>
                  <a:pt x="34" y="126"/>
                  <a:pt x="34" y="126"/>
                </a:cubicBezTo>
                <a:lnTo>
                  <a:pt x="34" y="85"/>
                </a:lnTo>
                <a:close/>
                <a:moveTo>
                  <a:pt x="185" y="252"/>
                </a:moveTo>
                <a:lnTo>
                  <a:pt x="185" y="252"/>
                </a:lnTo>
                <a:cubicBezTo>
                  <a:pt x="17" y="252"/>
                  <a:pt x="17" y="252"/>
                  <a:pt x="17" y="252"/>
                </a:cubicBezTo>
                <a:cubicBezTo>
                  <a:pt x="17" y="143"/>
                  <a:pt x="17" y="143"/>
                  <a:pt x="17" y="143"/>
                </a:cubicBezTo>
                <a:cubicBezTo>
                  <a:pt x="185" y="143"/>
                  <a:pt x="185" y="143"/>
                  <a:pt x="185" y="143"/>
                </a:cubicBezTo>
                <a:lnTo>
                  <a:pt x="185" y="25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749" name="Freeform 495"/>
          <p:cNvSpPr>
            <a:spLocks noChangeArrowheads="1"/>
          </p:cNvSpPr>
          <p:nvPr/>
        </p:nvSpPr>
        <p:spPr bwMode="auto">
          <a:xfrm>
            <a:off x="9298991" y="5300056"/>
            <a:ext cx="42284" cy="116277"/>
          </a:xfrm>
          <a:custGeom>
            <a:avLst/>
            <a:gdLst>
              <a:gd name="T0" fmla="*/ 10 w 18"/>
              <a:gd name="T1" fmla="*/ 49 h 50"/>
              <a:gd name="T2" fmla="*/ 10 w 18"/>
              <a:gd name="T3" fmla="*/ 49 h 50"/>
              <a:gd name="T4" fmla="*/ 17 w 18"/>
              <a:gd name="T5" fmla="*/ 41 h 50"/>
              <a:gd name="T6" fmla="*/ 17 w 18"/>
              <a:gd name="T7" fmla="*/ 10 h 50"/>
              <a:gd name="T8" fmla="*/ 10 w 18"/>
              <a:gd name="T9" fmla="*/ 0 h 50"/>
              <a:gd name="T10" fmla="*/ 0 w 18"/>
              <a:gd name="T11" fmla="*/ 10 h 50"/>
              <a:gd name="T12" fmla="*/ 0 w 18"/>
              <a:gd name="T13" fmla="*/ 41 h 50"/>
              <a:gd name="T14" fmla="*/ 10 w 18"/>
              <a:gd name="T15" fmla="*/ 49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8" h="50">
                <a:moveTo>
                  <a:pt x="10" y="49"/>
                </a:moveTo>
                <a:lnTo>
                  <a:pt x="10" y="49"/>
                </a:lnTo>
                <a:cubicBezTo>
                  <a:pt x="13" y="49"/>
                  <a:pt x="17" y="45"/>
                  <a:pt x="17" y="41"/>
                </a:cubicBezTo>
                <a:cubicBezTo>
                  <a:pt x="17" y="10"/>
                  <a:pt x="17" y="10"/>
                  <a:pt x="17" y="10"/>
                </a:cubicBezTo>
                <a:cubicBezTo>
                  <a:pt x="17" y="4"/>
                  <a:pt x="13" y="0"/>
                  <a:pt x="10" y="0"/>
                </a:cubicBezTo>
                <a:cubicBezTo>
                  <a:pt x="4" y="0"/>
                  <a:pt x="0" y="4"/>
                  <a:pt x="0" y="10"/>
                </a:cubicBezTo>
                <a:cubicBezTo>
                  <a:pt x="0" y="41"/>
                  <a:pt x="0" y="41"/>
                  <a:pt x="0" y="41"/>
                </a:cubicBezTo>
                <a:cubicBezTo>
                  <a:pt x="0" y="45"/>
                  <a:pt x="4" y="49"/>
                  <a:pt x="10" y="49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750" name="Freeform 496"/>
          <p:cNvSpPr>
            <a:spLocks noChangeArrowheads="1"/>
          </p:cNvSpPr>
          <p:nvPr/>
        </p:nvSpPr>
        <p:spPr bwMode="auto">
          <a:xfrm>
            <a:off x="5609738" y="2667895"/>
            <a:ext cx="602546" cy="644829"/>
          </a:xfrm>
          <a:custGeom>
            <a:avLst/>
            <a:gdLst>
              <a:gd name="T0" fmla="*/ 192 w 251"/>
              <a:gd name="T1" fmla="*/ 269 h 270"/>
              <a:gd name="T2" fmla="*/ 157 w 251"/>
              <a:gd name="T3" fmla="*/ 263 h 270"/>
              <a:gd name="T4" fmla="*/ 143 w 251"/>
              <a:gd name="T5" fmla="*/ 263 h 270"/>
              <a:gd name="T6" fmla="*/ 62 w 251"/>
              <a:gd name="T7" fmla="*/ 244 h 270"/>
              <a:gd name="T8" fmla="*/ 15 w 251"/>
              <a:gd name="T9" fmla="*/ 234 h 270"/>
              <a:gd name="T10" fmla="*/ 17 w 251"/>
              <a:gd name="T11" fmla="*/ 122 h 270"/>
              <a:gd name="T12" fmla="*/ 68 w 251"/>
              <a:gd name="T13" fmla="*/ 118 h 270"/>
              <a:gd name="T14" fmla="*/ 104 w 251"/>
              <a:gd name="T15" fmla="*/ 70 h 270"/>
              <a:gd name="T16" fmla="*/ 99 w 251"/>
              <a:gd name="T17" fmla="*/ 27 h 270"/>
              <a:gd name="T18" fmla="*/ 139 w 251"/>
              <a:gd name="T19" fmla="*/ 6 h 270"/>
              <a:gd name="T20" fmla="*/ 164 w 251"/>
              <a:gd name="T21" fmla="*/ 73 h 270"/>
              <a:gd name="T22" fmla="*/ 164 w 251"/>
              <a:gd name="T23" fmla="*/ 95 h 270"/>
              <a:gd name="T24" fmla="*/ 226 w 251"/>
              <a:gd name="T25" fmla="*/ 104 h 270"/>
              <a:gd name="T26" fmla="*/ 240 w 251"/>
              <a:gd name="T27" fmla="*/ 153 h 270"/>
              <a:gd name="T28" fmla="*/ 238 w 251"/>
              <a:gd name="T29" fmla="*/ 195 h 270"/>
              <a:gd name="T30" fmla="*/ 226 w 251"/>
              <a:gd name="T31" fmla="*/ 232 h 270"/>
              <a:gd name="T32" fmla="*/ 217 w 251"/>
              <a:gd name="T33" fmla="*/ 261 h 270"/>
              <a:gd name="T34" fmla="*/ 149 w 251"/>
              <a:gd name="T35" fmla="*/ 246 h 270"/>
              <a:gd name="T36" fmla="*/ 161 w 251"/>
              <a:gd name="T37" fmla="*/ 246 h 270"/>
              <a:gd name="T38" fmla="*/ 205 w 251"/>
              <a:gd name="T39" fmla="*/ 248 h 270"/>
              <a:gd name="T40" fmla="*/ 207 w 251"/>
              <a:gd name="T41" fmla="*/ 232 h 270"/>
              <a:gd name="T42" fmla="*/ 211 w 251"/>
              <a:gd name="T43" fmla="*/ 219 h 270"/>
              <a:gd name="T44" fmla="*/ 219 w 251"/>
              <a:gd name="T45" fmla="*/ 197 h 270"/>
              <a:gd name="T46" fmla="*/ 222 w 251"/>
              <a:gd name="T47" fmla="*/ 184 h 270"/>
              <a:gd name="T48" fmla="*/ 232 w 251"/>
              <a:gd name="T49" fmla="*/ 172 h 270"/>
              <a:gd name="T50" fmla="*/ 217 w 251"/>
              <a:gd name="T51" fmla="*/ 153 h 270"/>
              <a:gd name="T52" fmla="*/ 230 w 251"/>
              <a:gd name="T53" fmla="*/ 135 h 270"/>
              <a:gd name="T54" fmla="*/ 199 w 251"/>
              <a:gd name="T55" fmla="*/ 120 h 270"/>
              <a:gd name="T56" fmla="*/ 149 w 251"/>
              <a:gd name="T57" fmla="*/ 71 h 270"/>
              <a:gd name="T58" fmla="*/ 122 w 251"/>
              <a:gd name="T59" fmla="*/ 19 h 270"/>
              <a:gd name="T60" fmla="*/ 116 w 251"/>
              <a:gd name="T61" fmla="*/ 29 h 270"/>
              <a:gd name="T62" fmla="*/ 99 w 251"/>
              <a:gd name="T63" fmla="*/ 110 h 270"/>
              <a:gd name="T64" fmla="*/ 72 w 251"/>
              <a:gd name="T65" fmla="*/ 135 h 270"/>
              <a:gd name="T66" fmla="*/ 35 w 251"/>
              <a:gd name="T67" fmla="*/ 131 h 270"/>
              <a:gd name="T68" fmla="*/ 17 w 251"/>
              <a:gd name="T69" fmla="*/ 182 h 270"/>
              <a:gd name="T70" fmla="*/ 48 w 251"/>
              <a:gd name="T71" fmla="*/ 230 h 270"/>
              <a:gd name="T72" fmla="*/ 73 w 251"/>
              <a:gd name="T73" fmla="*/ 224 h 270"/>
              <a:gd name="T74" fmla="*/ 93 w 251"/>
              <a:gd name="T75" fmla="*/ 224 h 270"/>
              <a:gd name="T76" fmla="*/ 145 w 251"/>
              <a:gd name="T77" fmla="*/ 246 h 270"/>
              <a:gd name="T78" fmla="*/ 114 w 251"/>
              <a:gd name="T79" fmla="*/ 23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251" h="270">
                <a:moveTo>
                  <a:pt x="192" y="269"/>
                </a:moveTo>
                <a:lnTo>
                  <a:pt x="192" y="269"/>
                </a:lnTo>
                <a:cubicBezTo>
                  <a:pt x="190" y="269"/>
                  <a:pt x="188" y="269"/>
                  <a:pt x="186" y="269"/>
                </a:cubicBezTo>
                <a:cubicBezTo>
                  <a:pt x="174" y="267"/>
                  <a:pt x="164" y="265"/>
                  <a:pt x="157" y="263"/>
                </a:cubicBezTo>
                <a:cubicBezTo>
                  <a:pt x="153" y="263"/>
                  <a:pt x="151" y="263"/>
                  <a:pt x="147" y="263"/>
                </a:cubicBezTo>
                <a:cubicBezTo>
                  <a:pt x="145" y="263"/>
                  <a:pt x="145" y="263"/>
                  <a:pt x="143" y="263"/>
                </a:cubicBezTo>
                <a:cubicBezTo>
                  <a:pt x="130" y="263"/>
                  <a:pt x="104" y="255"/>
                  <a:pt x="83" y="240"/>
                </a:cubicBezTo>
                <a:cubicBezTo>
                  <a:pt x="79" y="240"/>
                  <a:pt x="66" y="242"/>
                  <a:pt x="62" y="244"/>
                </a:cubicBezTo>
                <a:cubicBezTo>
                  <a:pt x="58" y="246"/>
                  <a:pt x="56" y="246"/>
                  <a:pt x="52" y="246"/>
                </a:cubicBezTo>
                <a:cubicBezTo>
                  <a:pt x="39" y="250"/>
                  <a:pt x="25" y="246"/>
                  <a:pt x="15" y="234"/>
                </a:cubicBezTo>
                <a:cubicBezTo>
                  <a:pt x="6" y="222"/>
                  <a:pt x="0" y="205"/>
                  <a:pt x="0" y="182"/>
                </a:cubicBezTo>
                <a:cubicBezTo>
                  <a:pt x="0" y="147"/>
                  <a:pt x="9" y="131"/>
                  <a:pt x="17" y="122"/>
                </a:cubicBezTo>
                <a:cubicBezTo>
                  <a:pt x="23" y="118"/>
                  <a:pt x="29" y="114"/>
                  <a:pt x="37" y="114"/>
                </a:cubicBezTo>
                <a:cubicBezTo>
                  <a:pt x="68" y="118"/>
                  <a:pt x="68" y="118"/>
                  <a:pt x="68" y="118"/>
                </a:cubicBezTo>
                <a:cubicBezTo>
                  <a:pt x="72" y="114"/>
                  <a:pt x="77" y="106"/>
                  <a:pt x="85" y="99"/>
                </a:cubicBezTo>
                <a:cubicBezTo>
                  <a:pt x="102" y="77"/>
                  <a:pt x="104" y="70"/>
                  <a:pt x="104" y="70"/>
                </a:cubicBezTo>
                <a:cubicBezTo>
                  <a:pt x="104" y="44"/>
                  <a:pt x="102" y="39"/>
                  <a:pt x="101" y="35"/>
                </a:cubicBezTo>
                <a:cubicBezTo>
                  <a:pt x="99" y="33"/>
                  <a:pt x="99" y="29"/>
                  <a:pt x="99" y="27"/>
                </a:cubicBezTo>
                <a:cubicBezTo>
                  <a:pt x="95" y="17"/>
                  <a:pt x="102" y="8"/>
                  <a:pt x="114" y="4"/>
                </a:cubicBezTo>
                <a:cubicBezTo>
                  <a:pt x="122" y="0"/>
                  <a:pt x="131" y="2"/>
                  <a:pt x="139" y="6"/>
                </a:cubicBezTo>
                <a:cubicBezTo>
                  <a:pt x="149" y="11"/>
                  <a:pt x="157" y="21"/>
                  <a:pt x="164" y="35"/>
                </a:cubicBezTo>
                <a:cubicBezTo>
                  <a:pt x="168" y="46"/>
                  <a:pt x="166" y="60"/>
                  <a:pt x="164" y="73"/>
                </a:cubicBezTo>
                <a:cubicBezTo>
                  <a:pt x="164" y="79"/>
                  <a:pt x="164" y="83"/>
                  <a:pt x="164" y="89"/>
                </a:cubicBezTo>
                <a:cubicBezTo>
                  <a:pt x="164" y="93"/>
                  <a:pt x="164" y="95"/>
                  <a:pt x="164" y="95"/>
                </a:cubicBezTo>
                <a:cubicBezTo>
                  <a:pt x="176" y="102"/>
                  <a:pt x="186" y="102"/>
                  <a:pt x="199" y="102"/>
                </a:cubicBezTo>
                <a:cubicBezTo>
                  <a:pt x="207" y="102"/>
                  <a:pt x="217" y="104"/>
                  <a:pt x="226" y="104"/>
                </a:cubicBezTo>
                <a:cubicBezTo>
                  <a:pt x="242" y="108"/>
                  <a:pt x="250" y="120"/>
                  <a:pt x="248" y="137"/>
                </a:cubicBezTo>
                <a:cubicBezTo>
                  <a:pt x="246" y="143"/>
                  <a:pt x="244" y="149"/>
                  <a:pt x="240" y="153"/>
                </a:cubicBezTo>
                <a:cubicBezTo>
                  <a:pt x="246" y="159"/>
                  <a:pt x="250" y="164"/>
                  <a:pt x="250" y="172"/>
                </a:cubicBezTo>
                <a:cubicBezTo>
                  <a:pt x="250" y="182"/>
                  <a:pt x="244" y="190"/>
                  <a:pt x="238" y="195"/>
                </a:cubicBezTo>
                <a:cubicBezTo>
                  <a:pt x="240" y="201"/>
                  <a:pt x="244" y="207"/>
                  <a:pt x="240" y="217"/>
                </a:cubicBezTo>
                <a:cubicBezTo>
                  <a:pt x="238" y="222"/>
                  <a:pt x="234" y="228"/>
                  <a:pt x="226" y="232"/>
                </a:cubicBezTo>
                <a:cubicBezTo>
                  <a:pt x="226" y="234"/>
                  <a:pt x="226" y="234"/>
                  <a:pt x="226" y="234"/>
                </a:cubicBezTo>
                <a:cubicBezTo>
                  <a:pt x="228" y="244"/>
                  <a:pt x="224" y="253"/>
                  <a:pt x="217" y="261"/>
                </a:cubicBezTo>
                <a:cubicBezTo>
                  <a:pt x="211" y="267"/>
                  <a:pt x="203" y="269"/>
                  <a:pt x="192" y="269"/>
                </a:cubicBezTo>
                <a:close/>
                <a:moveTo>
                  <a:pt x="149" y="246"/>
                </a:moveTo>
                <a:lnTo>
                  <a:pt x="149" y="246"/>
                </a:lnTo>
                <a:cubicBezTo>
                  <a:pt x="153" y="246"/>
                  <a:pt x="157" y="246"/>
                  <a:pt x="161" y="246"/>
                </a:cubicBezTo>
                <a:cubicBezTo>
                  <a:pt x="166" y="248"/>
                  <a:pt x="178" y="250"/>
                  <a:pt x="186" y="252"/>
                </a:cubicBezTo>
                <a:cubicBezTo>
                  <a:pt x="201" y="252"/>
                  <a:pt x="205" y="250"/>
                  <a:pt x="205" y="248"/>
                </a:cubicBezTo>
                <a:cubicBezTo>
                  <a:pt x="209" y="246"/>
                  <a:pt x="209" y="242"/>
                  <a:pt x="209" y="238"/>
                </a:cubicBezTo>
                <a:cubicBezTo>
                  <a:pt x="209" y="236"/>
                  <a:pt x="207" y="232"/>
                  <a:pt x="207" y="232"/>
                </a:cubicBezTo>
                <a:cubicBezTo>
                  <a:pt x="205" y="230"/>
                  <a:pt x="205" y="228"/>
                  <a:pt x="205" y="224"/>
                </a:cubicBezTo>
                <a:cubicBezTo>
                  <a:pt x="207" y="222"/>
                  <a:pt x="209" y="221"/>
                  <a:pt x="211" y="219"/>
                </a:cubicBezTo>
                <a:cubicBezTo>
                  <a:pt x="219" y="217"/>
                  <a:pt x="222" y="215"/>
                  <a:pt x="224" y="211"/>
                </a:cubicBezTo>
                <a:cubicBezTo>
                  <a:pt x="224" y="207"/>
                  <a:pt x="221" y="199"/>
                  <a:pt x="219" y="197"/>
                </a:cubicBezTo>
                <a:cubicBezTo>
                  <a:pt x="217" y="195"/>
                  <a:pt x="215" y="191"/>
                  <a:pt x="217" y="190"/>
                </a:cubicBezTo>
                <a:cubicBezTo>
                  <a:pt x="217" y="186"/>
                  <a:pt x="219" y="184"/>
                  <a:pt x="222" y="184"/>
                </a:cubicBezTo>
                <a:cubicBezTo>
                  <a:pt x="222" y="184"/>
                  <a:pt x="224" y="182"/>
                  <a:pt x="228" y="180"/>
                </a:cubicBezTo>
                <a:cubicBezTo>
                  <a:pt x="230" y="178"/>
                  <a:pt x="232" y="176"/>
                  <a:pt x="232" y="172"/>
                </a:cubicBezTo>
                <a:cubicBezTo>
                  <a:pt x="232" y="170"/>
                  <a:pt x="232" y="166"/>
                  <a:pt x="221" y="161"/>
                </a:cubicBezTo>
                <a:cubicBezTo>
                  <a:pt x="219" y="159"/>
                  <a:pt x="217" y="157"/>
                  <a:pt x="217" y="153"/>
                </a:cubicBezTo>
                <a:cubicBezTo>
                  <a:pt x="217" y="149"/>
                  <a:pt x="219" y="147"/>
                  <a:pt x="221" y="145"/>
                </a:cubicBezTo>
                <a:cubicBezTo>
                  <a:pt x="224" y="143"/>
                  <a:pt x="230" y="139"/>
                  <a:pt x="230" y="135"/>
                </a:cubicBezTo>
                <a:cubicBezTo>
                  <a:pt x="230" y="124"/>
                  <a:pt x="226" y="122"/>
                  <a:pt x="222" y="122"/>
                </a:cubicBezTo>
                <a:cubicBezTo>
                  <a:pt x="215" y="120"/>
                  <a:pt x="207" y="120"/>
                  <a:pt x="199" y="120"/>
                </a:cubicBezTo>
                <a:cubicBezTo>
                  <a:pt x="184" y="120"/>
                  <a:pt x="168" y="120"/>
                  <a:pt x="153" y="108"/>
                </a:cubicBezTo>
                <a:cubicBezTo>
                  <a:pt x="143" y="102"/>
                  <a:pt x="145" y="87"/>
                  <a:pt x="149" y="71"/>
                </a:cubicBezTo>
                <a:cubicBezTo>
                  <a:pt x="149" y="60"/>
                  <a:pt x="151" y="48"/>
                  <a:pt x="149" y="42"/>
                </a:cubicBezTo>
                <a:cubicBezTo>
                  <a:pt x="141" y="27"/>
                  <a:pt x="130" y="17"/>
                  <a:pt x="122" y="19"/>
                </a:cubicBezTo>
                <a:cubicBezTo>
                  <a:pt x="118" y="19"/>
                  <a:pt x="114" y="23"/>
                  <a:pt x="114" y="23"/>
                </a:cubicBezTo>
                <a:cubicBezTo>
                  <a:pt x="116" y="25"/>
                  <a:pt x="116" y="27"/>
                  <a:pt x="116" y="29"/>
                </a:cubicBezTo>
                <a:cubicBezTo>
                  <a:pt x="118" y="35"/>
                  <a:pt x="122" y="40"/>
                  <a:pt x="120" y="70"/>
                </a:cubicBezTo>
                <a:cubicBezTo>
                  <a:pt x="120" y="75"/>
                  <a:pt x="118" y="85"/>
                  <a:pt x="99" y="110"/>
                </a:cubicBezTo>
                <a:cubicBezTo>
                  <a:pt x="89" y="122"/>
                  <a:pt x="77" y="131"/>
                  <a:pt x="77" y="133"/>
                </a:cubicBezTo>
                <a:cubicBezTo>
                  <a:pt x="75" y="135"/>
                  <a:pt x="73" y="135"/>
                  <a:pt x="72" y="135"/>
                </a:cubicBezTo>
                <a:cubicBezTo>
                  <a:pt x="35" y="131"/>
                  <a:pt x="35" y="131"/>
                  <a:pt x="35" y="131"/>
                </a:cubicBezTo>
                <a:lnTo>
                  <a:pt x="35" y="131"/>
                </a:lnTo>
                <a:cubicBezTo>
                  <a:pt x="33" y="131"/>
                  <a:pt x="31" y="133"/>
                  <a:pt x="31" y="133"/>
                </a:cubicBezTo>
                <a:cubicBezTo>
                  <a:pt x="25" y="139"/>
                  <a:pt x="17" y="153"/>
                  <a:pt x="17" y="182"/>
                </a:cubicBezTo>
                <a:cubicBezTo>
                  <a:pt x="17" y="201"/>
                  <a:pt x="21" y="215"/>
                  <a:pt x="29" y="224"/>
                </a:cubicBezTo>
                <a:cubicBezTo>
                  <a:pt x="33" y="230"/>
                  <a:pt x="41" y="232"/>
                  <a:pt x="48" y="230"/>
                </a:cubicBezTo>
                <a:cubicBezTo>
                  <a:pt x="50" y="228"/>
                  <a:pt x="54" y="228"/>
                  <a:pt x="56" y="226"/>
                </a:cubicBezTo>
                <a:cubicBezTo>
                  <a:pt x="60" y="226"/>
                  <a:pt x="68" y="224"/>
                  <a:pt x="73" y="224"/>
                </a:cubicBezTo>
                <a:cubicBezTo>
                  <a:pt x="77" y="222"/>
                  <a:pt x="79" y="222"/>
                  <a:pt x="81" y="222"/>
                </a:cubicBezTo>
                <a:cubicBezTo>
                  <a:pt x="85" y="222"/>
                  <a:pt x="89" y="221"/>
                  <a:pt x="93" y="224"/>
                </a:cubicBezTo>
                <a:cubicBezTo>
                  <a:pt x="102" y="234"/>
                  <a:pt x="114" y="238"/>
                  <a:pt x="122" y="242"/>
                </a:cubicBezTo>
                <a:cubicBezTo>
                  <a:pt x="133" y="244"/>
                  <a:pt x="141" y="246"/>
                  <a:pt x="145" y="246"/>
                </a:cubicBezTo>
                <a:cubicBezTo>
                  <a:pt x="147" y="246"/>
                  <a:pt x="149" y="246"/>
                  <a:pt x="149" y="246"/>
                </a:cubicBezTo>
                <a:close/>
                <a:moveTo>
                  <a:pt x="114" y="23"/>
                </a:moveTo>
                <a:lnTo>
                  <a:pt x="114" y="2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751" name="CuadroTexto 750"/>
          <p:cNvSpPr txBox="1"/>
          <p:nvPr/>
        </p:nvSpPr>
        <p:spPr>
          <a:xfrm>
            <a:off x="770498" y="1951394"/>
            <a:ext cx="283266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>
                <a:solidFill>
                  <a:schemeClr val="tx2"/>
                </a:solidFill>
                <a:latin typeface="Lato Heavy" charset="0"/>
                <a:ea typeface="Lato Heavy" charset="0"/>
                <a:cs typeface="Lato Heavy" charset="0"/>
              </a:rPr>
              <a:t>Project </a:t>
            </a:r>
          </a:p>
          <a:p>
            <a:r>
              <a:rPr lang="en-US" sz="3600" b="1" dirty="0">
                <a:solidFill>
                  <a:schemeClr val="tx2"/>
                </a:solidFill>
                <a:latin typeface="Lato Heavy" charset="0"/>
                <a:ea typeface="Lato Heavy" charset="0"/>
                <a:cs typeface="Lato Heavy" charset="0"/>
              </a:rPr>
              <a:t>Management</a:t>
            </a:r>
          </a:p>
        </p:txBody>
      </p:sp>
      <p:sp>
        <p:nvSpPr>
          <p:cNvPr id="752" name="CuadroTexto 751"/>
          <p:cNvSpPr txBox="1"/>
          <p:nvPr/>
        </p:nvSpPr>
        <p:spPr>
          <a:xfrm>
            <a:off x="751170" y="3185609"/>
            <a:ext cx="288783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latin typeface="Lato Light" charset="0"/>
                <a:ea typeface="Lato Light" charset="0"/>
                <a:cs typeface="Lato Light" charset="0"/>
              </a:rPr>
              <a:t>Marketers must link the price to the real and perceived value of the product, but they also must take into account supply costs, seasonal discounts, and prices used by competitors.</a:t>
            </a:r>
          </a:p>
        </p:txBody>
      </p:sp>
      <p:sp>
        <p:nvSpPr>
          <p:cNvPr id="753" name="Rectángulo 752"/>
          <p:cNvSpPr/>
          <p:nvPr/>
        </p:nvSpPr>
        <p:spPr>
          <a:xfrm>
            <a:off x="6865498" y="1815323"/>
            <a:ext cx="1600569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latin typeface="Lato" charset="0"/>
                <a:ea typeface="Lato" charset="0"/>
                <a:cs typeface="Lato" charset="0"/>
              </a:rPr>
              <a:t>Refers to a good or </a:t>
            </a:r>
          </a:p>
          <a:p>
            <a:pPr algn="ctr"/>
            <a:r>
              <a:rPr lang="en-US" sz="1200" dirty="0">
                <a:latin typeface="Lato" charset="0"/>
                <a:ea typeface="Lato" charset="0"/>
                <a:cs typeface="Lato" charset="0"/>
              </a:rPr>
              <a:t>service being offered</a:t>
            </a:r>
          </a:p>
        </p:txBody>
      </p:sp>
      <p:sp>
        <p:nvSpPr>
          <p:cNvPr id="754" name="Rectángulo 753"/>
          <p:cNvSpPr/>
          <p:nvPr/>
        </p:nvSpPr>
        <p:spPr>
          <a:xfrm>
            <a:off x="5121298" y="3801037"/>
            <a:ext cx="1600569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latin typeface="Lato" charset="0"/>
                <a:ea typeface="Lato" charset="0"/>
                <a:cs typeface="Lato" charset="0"/>
              </a:rPr>
              <a:t>Refers to a good or </a:t>
            </a:r>
          </a:p>
          <a:p>
            <a:pPr algn="ctr"/>
            <a:r>
              <a:rPr lang="en-US" sz="1200" dirty="0">
                <a:latin typeface="Lato" charset="0"/>
                <a:ea typeface="Lato" charset="0"/>
                <a:cs typeface="Lato" charset="0"/>
              </a:rPr>
              <a:t>service being offered</a:t>
            </a:r>
          </a:p>
        </p:txBody>
      </p:sp>
      <p:sp>
        <p:nvSpPr>
          <p:cNvPr id="755" name="Rectángulo 754"/>
          <p:cNvSpPr/>
          <p:nvPr/>
        </p:nvSpPr>
        <p:spPr>
          <a:xfrm>
            <a:off x="8387710" y="3804264"/>
            <a:ext cx="1600569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latin typeface="Lato" charset="0"/>
                <a:ea typeface="Lato" charset="0"/>
                <a:cs typeface="Lato" charset="0"/>
              </a:rPr>
              <a:t>Refers to a good or </a:t>
            </a:r>
          </a:p>
          <a:p>
            <a:pPr algn="ctr"/>
            <a:r>
              <a:rPr lang="en-US" sz="1200" dirty="0">
                <a:latin typeface="Lato" charset="0"/>
                <a:ea typeface="Lato" charset="0"/>
                <a:cs typeface="Lato" charset="0"/>
              </a:rPr>
              <a:t>service being offered</a:t>
            </a:r>
          </a:p>
        </p:txBody>
      </p:sp>
      <p:sp>
        <p:nvSpPr>
          <p:cNvPr id="756" name="Rectángulo 755"/>
          <p:cNvSpPr/>
          <p:nvPr/>
        </p:nvSpPr>
        <p:spPr>
          <a:xfrm>
            <a:off x="5121298" y="6019319"/>
            <a:ext cx="1600569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latin typeface="Lato" charset="0"/>
                <a:ea typeface="Lato" charset="0"/>
                <a:cs typeface="Lato" charset="0"/>
              </a:rPr>
              <a:t>Refers to a good or </a:t>
            </a:r>
          </a:p>
          <a:p>
            <a:pPr algn="ctr"/>
            <a:r>
              <a:rPr lang="en-US" sz="1200" dirty="0">
                <a:latin typeface="Lato" charset="0"/>
                <a:ea typeface="Lato" charset="0"/>
                <a:cs typeface="Lato" charset="0"/>
              </a:rPr>
              <a:t>service being offered</a:t>
            </a:r>
          </a:p>
        </p:txBody>
      </p:sp>
      <p:sp>
        <p:nvSpPr>
          <p:cNvPr id="757" name="Rectángulo 756"/>
          <p:cNvSpPr/>
          <p:nvPr/>
        </p:nvSpPr>
        <p:spPr>
          <a:xfrm>
            <a:off x="8387710" y="6022546"/>
            <a:ext cx="1600569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latin typeface="Lato" charset="0"/>
                <a:ea typeface="Lato" charset="0"/>
                <a:cs typeface="Lato" charset="0"/>
              </a:rPr>
              <a:t>Refers to a good or </a:t>
            </a:r>
          </a:p>
          <a:p>
            <a:pPr algn="ctr"/>
            <a:r>
              <a:rPr lang="en-US" sz="1200" dirty="0">
                <a:latin typeface="Lato" charset="0"/>
                <a:ea typeface="Lato" charset="0"/>
                <a:cs typeface="Lato" charset="0"/>
              </a:rPr>
              <a:t>service being offered</a:t>
            </a:r>
          </a:p>
        </p:txBody>
      </p:sp>
    </p:spTree>
    <p:extLst>
      <p:ext uri="{BB962C8B-B14F-4D97-AF65-F5344CB8AC3E}">
        <p14:creationId xmlns:p14="http://schemas.microsoft.com/office/powerpoint/2010/main" val="21368908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" name="Freeform 169"/>
          <p:cNvSpPr>
            <a:spLocks noChangeArrowheads="1"/>
          </p:cNvSpPr>
          <p:nvPr/>
        </p:nvSpPr>
        <p:spPr bwMode="auto">
          <a:xfrm>
            <a:off x="1311228" y="2411879"/>
            <a:ext cx="2521318" cy="1353775"/>
          </a:xfrm>
          <a:custGeom>
            <a:avLst/>
            <a:gdLst>
              <a:gd name="T0" fmla="*/ 0 w 4657"/>
              <a:gd name="T1" fmla="*/ 0 h 2500"/>
              <a:gd name="T2" fmla="*/ 0 w 4657"/>
              <a:gd name="T3" fmla="*/ 0 h 2500"/>
              <a:gd name="T4" fmla="*/ 0 w 4657"/>
              <a:gd name="T5" fmla="*/ 2499 h 2500"/>
              <a:gd name="T6" fmla="*/ 3402 w 4657"/>
              <a:gd name="T7" fmla="*/ 2499 h 2500"/>
              <a:gd name="T8" fmla="*/ 4656 w 4657"/>
              <a:gd name="T9" fmla="*/ 1245 h 2500"/>
              <a:gd name="T10" fmla="*/ 4656 w 4657"/>
              <a:gd name="T11" fmla="*/ 1245 h 2500"/>
              <a:gd name="T12" fmla="*/ 3402 w 4657"/>
              <a:gd name="T13" fmla="*/ 0 h 2500"/>
              <a:gd name="T14" fmla="*/ 0 w 4657"/>
              <a:gd name="T15" fmla="*/ 0 h 2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657" h="2500">
                <a:moveTo>
                  <a:pt x="0" y="0"/>
                </a:moveTo>
                <a:lnTo>
                  <a:pt x="0" y="0"/>
                </a:lnTo>
                <a:cubicBezTo>
                  <a:pt x="0" y="2499"/>
                  <a:pt x="0" y="2499"/>
                  <a:pt x="0" y="2499"/>
                </a:cubicBezTo>
                <a:cubicBezTo>
                  <a:pt x="3402" y="2499"/>
                  <a:pt x="3402" y="2499"/>
                  <a:pt x="3402" y="2499"/>
                </a:cubicBezTo>
                <a:cubicBezTo>
                  <a:pt x="4090" y="2499"/>
                  <a:pt x="4656" y="1940"/>
                  <a:pt x="4656" y="1245"/>
                </a:cubicBezTo>
                <a:lnTo>
                  <a:pt x="4656" y="1245"/>
                </a:lnTo>
                <a:cubicBezTo>
                  <a:pt x="4656" y="558"/>
                  <a:pt x="4090" y="0"/>
                  <a:pt x="3402" y="0"/>
                </a:cubicBezTo>
                <a:lnTo>
                  <a:pt x="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853" name="Freeform 170"/>
          <p:cNvSpPr>
            <a:spLocks noChangeArrowheads="1"/>
          </p:cNvSpPr>
          <p:nvPr/>
        </p:nvSpPr>
        <p:spPr bwMode="auto">
          <a:xfrm>
            <a:off x="826542" y="2318761"/>
            <a:ext cx="1131728" cy="1535235"/>
          </a:xfrm>
          <a:custGeom>
            <a:avLst/>
            <a:gdLst>
              <a:gd name="T0" fmla="*/ 95 w 2089"/>
              <a:gd name="T1" fmla="*/ 2834 h 2835"/>
              <a:gd name="T2" fmla="*/ 95 w 2089"/>
              <a:gd name="T3" fmla="*/ 2834 h 2835"/>
              <a:gd name="T4" fmla="*/ 95 w 2089"/>
              <a:gd name="T5" fmla="*/ 2147 h 2835"/>
              <a:gd name="T6" fmla="*/ 748 w 2089"/>
              <a:gd name="T7" fmla="*/ 2147 h 2835"/>
              <a:gd name="T8" fmla="*/ 748 w 2089"/>
              <a:gd name="T9" fmla="*/ 893 h 2835"/>
              <a:gd name="T10" fmla="*/ 705 w 2089"/>
              <a:gd name="T11" fmla="*/ 928 h 2835"/>
              <a:gd name="T12" fmla="*/ 507 w 2089"/>
              <a:gd name="T13" fmla="*/ 1039 h 2835"/>
              <a:gd name="T14" fmla="*/ 275 w 2089"/>
              <a:gd name="T15" fmla="*/ 1125 h 2835"/>
              <a:gd name="T16" fmla="*/ 60 w 2089"/>
              <a:gd name="T17" fmla="*/ 1168 h 2835"/>
              <a:gd name="T18" fmla="*/ 0 w 2089"/>
              <a:gd name="T19" fmla="*/ 1168 h 2835"/>
              <a:gd name="T20" fmla="*/ 0 w 2089"/>
              <a:gd name="T21" fmla="*/ 455 h 2835"/>
              <a:gd name="T22" fmla="*/ 60 w 2089"/>
              <a:gd name="T23" fmla="*/ 455 h 2835"/>
              <a:gd name="T24" fmla="*/ 241 w 2089"/>
              <a:gd name="T25" fmla="*/ 403 h 2835"/>
              <a:gd name="T26" fmla="*/ 464 w 2089"/>
              <a:gd name="T27" fmla="*/ 283 h 2835"/>
              <a:gd name="T28" fmla="*/ 662 w 2089"/>
              <a:gd name="T29" fmla="*/ 137 h 2835"/>
              <a:gd name="T30" fmla="*/ 756 w 2089"/>
              <a:gd name="T31" fmla="*/ 34 h 2835"/>
              <a:gd name="T32" fmla="*/ 773 w 2089"/>
              <a:gd name="T33" fmla="*/ 0 h 2835"/>
              <a:gd name="T34" fmla="*/ 1495 w 2089"/>
              <a:gd name="T35" fmla="*/ 0 h 2835"/>
              <a:gd name="T36" fmla="*/ 1495 w 2089"/>
              <a:gd name="T37" fmla="*/ 2147 h 2835"/>
              <a:gd name="T38" fmla="*/ 2088 w 2089"/>
              <a:gd name="T39" fmla="*/ 2147 h 2835"/>
              <a:gd name="T40" fmla="*/ 2088 w 2089"/>
              <a:gd name="T41" fmla="*/ 2834 h 2835"/>
              <a:gd name="T42" fmla="*/ 95 w 2089"/>
              <a:gd name="T43" fmla="*/ 2834 h 28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089" h="2835">
                <a:moveTo>
                  <a:pt x="95" y="2834"/>
                </a:moveTo>
                <a:lnTo>
                  <a:pt x="95" y="2834"/>
                </a:lnTo>
                <a:cubicBezTo>
                  <a:pt x="95" y="2147"/>
                  <a:pt x="95" y="2147"/>
                  <a:pt x="95" y="2147"/>
                </a:cubicBezTo>
                <a:cubicBezTo>
                  <a:pt x="748" y="2147"/>
                  <a:pt x="748" y="2147"/>
                  <a:pt x="748" y="2147"/>
                </a:cubicBezTo>
                <a:cubicBezTo>
                  <a:pt x="748" y="893"/>
                  <a:pt x="748" y="893"/>
                  <a:pt x="748" y="893"/>
                </a:cubicBezTo>
                <a:cubicBezTo>
                  <a:pt x="739" y="902"/>
                  <a:pt x="722" y="910"/>
                  <a:pt x="705" y="928"/>
                </a:cubicBezTo>
                <a:cubicBezTo>
                  <a:pt x="645" y="962"/>
                  <a:pt x="576" y="1005"/>
                  <a:pt x="507" y="1039"/>
                </a:cubicBezTo>
                <a:cubicBezTo>
                  <a:pt x="430" y="1074"/>
                  <a:pt x="352" y="1108"/>
                  <a:pt x="275" y="1125"/>
                </a:cubicBezTo>
                <a:cubicBezTo>
                  <a:pt x="198" y="1151"/>
                  <a:pt x="120" y="1168"/>
                  <a:pt x="60" y="1168"/>
                </a:cubicBezTo>
                <a:cubicBezTo>
                  <a:pt x="0" y="1168"/>
                  <a:pt x="0" y="1168"/>
                  <a:pt x="0" y="1168"/>
                </a:cubicBezTo>
                <a:cubicBezTo>
                  <a:pt x="0" y="455"/>
                  <a:pt x="0" y="455"/>
                  <a:pt x="0" y="455"/>
                </a:cubicBezTo>
                <a:cubicBezTo>
                  <a:pt x="60" y="455"/>
                  <a:pt x="60" y="455"/>
                  <a:pt x="60" y="455"/>
                </a:cubicBezTo>
                <a:cubicBezTo>
                  <a:pt x="103" y="455"/>
                  <a:pt x="164" y="438"/>
                  <a:pt x="241" y="403"/>
                </a:cubicBezTo>
                <a:cubicBezTo>
                  <a:pt x="318" y="369"/>
                  <a:pt x="387" y="326"/>
                  <a:pt x="464" y="283"/>
                </a:cubicBezTo>
                <a:cubicBezTo>
                  <a:pt x="542" y="232"/>
                  <a:pt x="602" y="180"/>
                  <a:pt x="662" y="137"/>
                </a:cubicBezTo>
                <a:cubicBezTo>
                  <a:pt x="730" y="77"/>
                  <a:pt x="748" y="43"/>
                  <a:pt x="756" y="34"/>
                </a:cubicBezTo>
                <a:cubicBezTo>
                  <a:pt x="773" y="0"/>
                  <a:pt x="773" y="0"/>
                  <a:pt x="773" y="0"/>
                </a:cubicBezTo>
                <a:cubicBezTo>
                  <a:pt x="1495" y="0"/>
                  <a:pt x="1495" y="0"/>
                  <a:pt x="1495" y="0"/>
                </a:cubicBezTo>
                <a:cubicBezTo>
                  <a:pt x="1495" y="2147"/>
                  <a:pt x="1495" y="2147"/>
                  <a:pt x="1495" y="2147"/>
                </a:cubicBezTo>
                <a:cubicBezTo>
                  <a:pt x="2088" y="2147"/>
                  <a:pt x="2088" y="2147"/>
                  <a:pt x="2088" y="2147"/>
                </a:cubicBezTo>
                <a:cubicBezTo>
                  <a:pt x="2088" y="2834"/>
                  <a:pt x="2088" y="2834"/>
                  <a:pt x="2088" y="2834"/>
                </a:cubicBezTo>
                <a:lnTo>
                  <a:pt x="95" y="2834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854" name="Freeform 171"/>
          <p:cNvSpPr>
            <a:spLocks noChangeArrowheads="1"/>
          </p:cNvSpPr>
          <p:nvPr/>
        </p:nvSpPr>
        <p:spPr bwMode="auto">
          <a:xfrm>
            <a:off x="793115" y="2290110"/>
            <a:ext cx="1191419" cy="1594925"/>
          </a:xfrm>
          <a:custGeom>
            <a:avLst/>
            <a:gdLst>
              <a:gd name="T0" fmla="*/ 1504 w 2201"/>
              <a:gd name="T1" fmla="*/ 112 h 2947"/>
              <a:gd name="T2" fmla="*/ 1504 w 2201"/>
              <a:gd name="T3" fmla="*/ 112 h 2947"/>
              <a:gd name="T4" fmla="*/ 1504 w 2201"/>
              <a:gd name="T5" fmla="*/ 2250 h 2947"/>
              <a:gd name="T6" fmla="*/ 2088 w 2201"/>
              <a:gd name="T7" fmla="*/ 2250 h 2947"/>
              <a:gd name="T8" fmla="*/ 2088 w 2201"/>
              <a:gd name="T9" fmla="*/ 2826 h 2947"/>
              <a:gd name="T10" fmla="*/ 206 w 2201"/>
              <a:gd name="T11" fmla="*/ 2826 h 2947"/>
              <a:gd name="T12" fmla="*/ 206 w 2201"/>
              <a:gd name="T13" fmla="*/ 2250 h 2947"/>
              <a:gd name="T14" fmla="*/ 868 w 2201"/>
              <a:gd name="T15" fmla="*/ 2250 h 2947"/>
              <a:gd name="T16" fmla="*/ 868 w 2201"/>
              <a:gd name="T17" fmla="*/ 816 h 2947"/>
              <a:gd name="T18" fmla="*/ 739 w 2201"/>
              <a:gd name="T19" fmla="*/ 928 h 2947"/>
              <a:gd name="T20" fmla="*/ 541 w 2201"/>
              <a:gd name="T21" fmla="*/ 1040 h 2947"/>
              <a:gd name="T22" fmla="*/ 318 w 2201"/>
              <a:gd name="T23" fmla="*/ 1126 h 2947"/>
              <a:gd name="T24" fmla="*/ 120 w 2201"/>
              <a:gd name="T25" fmla="*/ 1160 h 2947"/>
              <a:gd name="T26" fmla="*/ 120 w 2201"/>
              <a:gd name="T27" fmla="*/ 567 h 2947"/>
              <a:gd name="T28" fmla="*/ 318 w 2201"/>
              <a:gd name="T29" fmla="*/ 507 h 2947"/>
              <a:gd name="T30" fmla="*/ 558 w 2201"/>
              <a:gd name="T31" fmla="*/ 378 h 2947"/>
              <a:gd name="T32" fmla="*/ 756 w 2201"/>
              <a:gd name="T33" fmla="*/ 232 h 2947"/>
              <a:gd name="T34" fmla="*/ 868 w 2201"/>
              <a:gd name="T35" fmla="*/ 112 h 2947"/>
              <a:gd name="T36" fmla="*/ 1504 w 2201"/>
              <a:gd name="T37" fmla="*/ 112 h 2947"/>
              <a:gd name="T38" fmla="*/ 1615 w 2201"/>
              <a:gd name="T39" fmla="*/ 0 h 2947"/>
              <a:gd name="T40" fmla="*/ 1615 w 2201"/>
              <a:gd name="T41" fmla="*/ 0 h 2947"/>
              <a:gd name="T42" fmla="*/ 1504 w 2201"/>
              <a:gd name="T43" fmla="*/ 0 h 2947"/>
              <a:gd name="T44" fmla="*/ 868 w 2201"/>
              <a:gd name="T45" fmla="*/ 0 h 2947"/>
              <a:gd name="T46" fmla="*/ 799 w 2201"/>
              <a:gd name="T47" fmla="*/ 0 h 2947"/>
              <a:gd name="T48" fmla="*/ 765 w 2201"/>
              <a:gd name="T49" fmla="*/ 60 h 2947"/>
              <a:gd name="T50" fmla="*/ 687 w 2201"/>
              <a:gd name="T51" fmla="*/ 146 h 2947"/>
              <a:gd name="T52" fmla="*/ 490 w 2201"/>
              <a:gd name="T53" fmla="*/ 284 h 2947"/>
              <a:gd name="T54" fmla="*/ 275 w 2201"/>
              <a:gd name="T55" fmla="*/ 404 h 2947"/>
              <a:gd name="T56" fmla="*/ 120 w 2201"/>
              <a:gd name="T57" fmla="*/ 447 h 2947"/>
              <a:gd name="T58" fmla="*/ 0 w 2201"/>
              <a:gd name="T59" fmla="*/ 447 h 2947"/>
              <a:gd name="T60" fmla="*/ 0 w 2201"/>
              <a:gd name="T61" fmla="*/ 567 h 2947"/>
              <a:gd name="T62" fmla="*/ 0 w 2201"/>
              <a:gd name="T63" fmla="*/ 1160 h 2947"/>
              <a:gd name="T64" fmla="*/ 0 w 2201"/>
              <a:gd name="T65" fmla="*/ 1272 h 2947"/>
              <a:gd name="T66" fmla="*/ 120 w 2201"/>
              <a:gd name="T67" fmla="*/ 1272 h 2947"/>
              <a:gd name="T68" fmla="*/ 352 w 2201"/>
              <a:gd name="T69" fmla="*/ 1237 h 2947"/>
              <a:gd name="T70" fmla="*/ 593 w 2201"/>
              <a:gd name="T71" fmla="*/ 1143 h 2947"/>
              <a:gd name="T72" fmla="*/ 756 w 2201"/>
              <a:gd name="T73" fmla="*/ 1057 h 2947"/>
              <a:gd name="T74" fmla="*/ 756 w 2201"/>
              <a:gd name="T75" fmla="*/ 2138 h 2947"/>
              <a:gd name="T76" fmla="*/ 206 w 2201"/>
              <a:gd name="T77" fmla="*/ 2138 h 2947"/>
              <a:gd name="T78" fmla="*/ 95 w 2201"/>
              <a:gd name="T79" fmla="*/ 2138 h 2947"/>
              <a:gd name="T80" fmla="*/ 95 w 2201"/>
              <a:gd name="T81" fmla="*/ 2250 h 2947"/>
              <a:gd name="T82" fmla="*/ 95 w 2201"/>
              <a:gd name="T83" fmla="*/ 2826 h 2947"/>
              <a:gd name="T84" fmla="*/ 95 w 2201"/>
              <a:gd name="T85" fmla="*/ 2946 h 2947"/>
              <a:gd name="T86" fmla="*/ 206 w 2201"/>
              <a:gd name="T87" fmla="*/ 2946 h 2947"/>
              <a:gd name="T88" fmla="*/ 2088 w 2201"/>
              <a:gd name="T89" fmla="*/ 2946 h 2947"/>
              <a:gd name="T90" fmla="*/ 2200 w 2201"/>
              <a:gd name="T91" fmla="*/ 2946 h 2947"/>
              <a:gd name="T92" fmla="*/ 2200 w 2201"/>
              <a:gd name="T93" fmla="*/ 2826 h 2947"/>
              <a:gd name="T94" fmla="*/ 2200 w 2201"/>
              <a:gd name="T95" fmla="*/ 2250 h 2947"/>
              <a:gd name="T96" fmla="*/ 2200 w 2201"/>
              <a:gd name="T97" fmla="*/ 2138 h 2947"/>
              <a:gd name="T98" fmla="*/ 2088 w 2201"/>
              <a:gd name="T99" fmla="*/ 2138 h 2947"/>
              <a:gd name="T100" fmla="*/ 1615 w 2201"/>
              <a:gd name="T101" fmla="*/ 2138 h 2947"/>
              <a:gd name="T102" fmla="*/ 1615 w 2201"/>
              <a:gd name="T103" fmla="*/ 112 h 2947"/>
              <a:gd name="T104" fmla="*/ 1615 w 2201"/>
              <a:gd name="T105" fmla="*/ 0 h 2947"/>
              <a:gd name="T106" fmla="*/ 1504 w 2201"/>
              <a:gd name="T107" fmla="*/ 112 h 29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201" h="2947">
                <a:moveTo>
                  <a:pt x="1504" y="112"/>
                </a:moveTo>
                <a:lnTo>
                  <a:pt x="1504" y="112"/>
                </a:lnTo>
                <a:cubicBezTo>
                  <a:pt x="1504" y="2250"/>
                  <a:pt x="1504" y="2250"/>
                  <a:pt x="1504" y="2250"/>
                </a:cubicBezTo>
                <a:cubicBezTo>
                  <a:pt x="2088" y="2250"/>
                  <a:pt x="2088" y="2250"/>
                  <a:pt x="2088" y="2250"/>
                </a:cubicBezTo>
                <a:cubicBezTo>
                  <a:pt x="2088" y="2826"/>
                  <a:pt x="2088" y="2826"/>
                  <a:pt x="2088" y="2826"/>
                </a:cubicBezTo>
                <a:cubicBezTo>
                  <a:pt x="206" y="2826"/>
                  <a:pt x="206" y="2826"/>
                  <a:pt x="206" y="2826"/>
                </a:cubicBezTo>
                <a:cubicBezTo>
                  <a:pt x="206" y="2250"/>
                  <a:pt x="206" y="2250"/>
                  <a:pt x="206" y="2250"/>
                </a:cubicBezTo>
                <a:cubicBezTo>
                  <a:pt x="868" y="2250"/>
                  <a:pt x="868" y="2250"/>
                  <a:pt x="868" y="2250"/>
                </a:cubicBezTo>
                <a:cubicBezTo>
                  <a:pt x="868" y="816"/>
                  <a:pt x="868" y="816"/>
                  <a:pt x="868" y="816"/>
                </a:cubicBezTo>
                <a:cubicBezTo>
                  <a:pt x="842" y="851"/>
                  <a:pt x="799" y="885"/>
                  <a:pt x="739" y="928"/>
                </a:cubicBezTo>
                <a:cubicBezTo>
                  <a:pt x="679" y="971"/>
                  <a:pt x="610" y="1005"/>
                  <a:pt x="541" y="1040"/>
                </a:cubicBezTo>
                <a:cubicBezTo>
                  <a:pt x="464" y="1074"/>
                  <a:pt x="395" y="1100"/>
                  <a:pt x="318" y="1126"/>
                </a:cubicBezTo>
                <a:cubicBezTo>
                  <a:pt x="241" y="1151"/>
                  <a:pt x="172" y="1160"/>
                  <a:pt x="120" y="1160"/>
                </a:cubicBezTo>
                <a:cubicBezTo>
                  <a:pt x="120" y="567"/>
                  <a:pt x="120" y="567"/>
                  <a:pt x="120" y="567"/>
                </a:cubicBezTo>
                <a:cubicBezTo>
                  <a:pt x="172" y="567"/>
                  <a:pt x="241" y="550"/>
                  <a:pt x="318" y="507"/>
                </a:cubicBezTo>
                <a:cubicBezTo>
                  <a:pt x="404" y="473"/>
                  <a:pt x="481" y="430"/>
                  <a:pt x="558" y="378"/>
                </a:cubicBezTo>
                <a:cubicBezTo>
                  <a:pt x="636" y="327"/>
                  <a:pt x="705" y="275"/>
                  <a:pt x="756" y="232"/>
                </a:cubicBezTo>
                <a:cubicBezTo>
                  <a:pt x="816" y="180"/>
                  <a:pt x="851" y="138"/>
                  <a:pt x="868" y="112"/>
                </a:cubicBezTo>
                <a:cubicBezTo>
                  <a:pt x="1504" y="112"/>
                  <a:pt x="1504" y="112"/>
                  <a:pt x="1504" y="112"/>
                </a:cubicBezTo>
                <a:lnTo>
                  <a:pt x="1615" y="0"/>
                </a:lnTo>
                <a:lnTo>
                  <a:pt x="1615" y="0"/>
                </a:lnTo>
                <a:cubicBezTo>
                  <a:pt x="1504" y="0"/>
                  <a:pt x="1504" y="0"/>
                  <a:pt x="1504" y="0"/>
                </a:cubicBezTo>
                <a:cubicBezTo>
                  <a:pt x="868" y="0"/>
                  <a:pt x="868" y="0"/>
                  <a:pt x="868" y="0"/>
                </a:cubicBezTo>
                <a:cubicBezTo>
                  <a:pt x="799" y="0"/>
                  <a:pt x="799" y="0"/>
                  <a:pt x="799" y="0"/>
                </a:cubicBezTo>
                <a:cubicBezTo>
                  <a:pt x="765" y="60"/>
                  <a:pt x="765" y="60"/>
                  <a:pt x="765" y="60"/>
                </a:cubicBezTo>
                <a:cubicBezTo>
                  <a:pt x="765" y="60"/>
                  <a:pt x="748" y="86"/>
                  <a:pt x="687" y="146"/>
                </a:cubicBezTo>
                <a:cubicBezTo>
                  <a:pt x="627" y="189"/>
                  <a:pt x="567" y="232"/>
                  <a:pt x="490" y="284"/>
                </a:cubicBezTo>
                <a:cubicBezTo>
                  <a:pt x="421" y="327"/>
                  <a:pt x="344" y="370"/>
                  <a:pt x="275" y="404"/>
                </a:cubicBezTo>
                <a:cubicBezTo>
                  <a:pt x="189" y="438"/>
                  <a:pt x="146" y="447"/>
                  <a:pt x="120" y="447"/>
                </a:cubicBezTo>
                <a:cubicBezTo>
                  <a:pt x="0" y="447"/>
                  <a:pt x="0" y="447"/>
                  <a:pt x="0" y="447"/>
                </a:cubicBezTo>
                <a:cubicBezTo>
                  <a:pt x="0" y="567"/>
                  <a:pt x="0" y="567"/>
                  <a:pt x="0" y="567"/>
                </a:cubicBezTo>
                <a:cubicBezTo>
                  <a:pt x="0" y="1160"/>
                  <a:pt x="0" y="1160"/>
                  <a:pt x="0" y="1160"/>
                </a:cubicBezTo>
                <a:cubicBezTo>
                  <a:pt x="0" y="1272"/>
                  <a:pt x="0" y="1272"/>
                  <a:pt x="0" y="1272"/>
                </a:cubicBezTo>
                <a:cubicBezTo>
                  <a:pt x="120" y="1272"/>
                  <a:pt x="120" y="1272"/>
                  <a:pt x="120" y="1272"/>
                </a:cubicBezTo>
                <a:cubicBezTo>
                  <a:pt x="189" y="1272"/>
                  <a:pt x="266" y="1263"/>
                  <a:pt x="352" y="1237"/>
                </a:cubicBezTo>
                <a:cubicBezTo>
                  <a:pt x="430" y="1211"/>
                  <a:pt x="516" y="1177"/>
                  <a:pt x="593" y="1143"/>
                </a:cubicBezTo>
                <a:cubicBezTo>
                  <a:pt x="644" y="1117"/>
                  <a:pt x="705" y="1082"/>
                  <a:pt x="756" y="1057"/>
                </a:cubicBezTo>
                <a:cubicBezTo>
                  <a:pt x="756" y="2138"/>
                  <a:pt x="756" y="2138"/>
                  <a:pt x="756" y="2138"/>
                </a:cubicBezTo>
                <a:cubicBezTo>
                  <a:pt x="206" y="2138"/>
                  <a:pt x="206" y="2138"/>
                  <a:pt x="206" y="2138"/>
                </a:cubicBezTo>
                <a:cubicBezTo>
                  <a:pt x="95" y="2138"/>
                  <a:pt x="95" y="2138"/>
                  <a:pt x="95" y="2138"/>
                </a:cubicBezTo>
                <a:cubicBezTo>
                  <a:pt x="95" y="2250"/>
                  <a:pt x="95" y="2250"/>
                  <a:pt x="95" y="2250"/>
                </a:cubicBezTo>
                <a:cubicBezTo>
                  <a:pt x="95" y="2826"/>
                  <a:pt x="95" y="2826"/>
                  <a:pt x="95" y="2826"/>
                </a:cubicBezTo>
                <a:cubicBezTo>
                  <a:pt x="95" y="2946"/>
                  <a:pt x="95" y="2946"/>
                  <a:pt x="95" y="2946"/>
                </a:cubicBezTo>
                <a:cubicBezTo>
                  <a:pt x="206" y="2946"/>
                  <a:pt x="206" y="2946"/>
                  <a:pt x="206" y="2946"/>
                </a:cubicBezTo>
                <a:cubicBezTo>
                  <a:pt x="2088" y="2946"/>
                  <a:pt x="2088" y="2946"/>
                  <a:pt x="2088" y="2946"/>
                </a:cubicBezTo>
                <a:cubicBezTo>
                  <a:pt x="2200" y="2946"/>
                  <a:pt x="2200" y="2946"/>
                  <a:pt x="2200" y="2946"/>
                </a:cubicBezTo>
                <a:cubicBezTo>
                  <a:pt x="2200" y="2826"/>
                  <a:pt x="2200" y="2826"/>
                  <a:pt x="2200" y="2826"/>
                </a:cubicBezTo>
                <a:cubicBezTo>
                  <a:pt x="2200" y="2250"/>
                  <a:pt x="2200" y="2250"/>
                  <a:pt x="2200" y="2250"/>
                </a:cubicBezTo>
                <a:cubicBezTo>
                  <a:pt x="2200" y="2138"/>
                  <a:pt x="2200" y="2138"/>
                  <a:pt x="2200" y="2138"/>
                </a:cubicBezTo>
                <a:cubicBezTo>
                  <a:pt x="2088" y="2138"/>
                  <a:pt x="2088" y="2138"/>
                  <a:pt x="2088" y="2138"/>
                </a:cubicBezTo>
                <a:cubicBezTo>
                  <a:pt x="1615" y="2138"/>
                  <a:pt x="1615" y="2138"/>
                  <a:pt x="1615" y="2138"/>
                </a:cubicBezTo>
                <a:cubicBezTo>
                  <a:pt x="1615" y="112"/>
                  <a:pt x="1615" y="112"/>
                  <a:pt x="1615" y="112"/>
                </a:cubicBezTo>
                <a:cubicBezTo>
                  <a:pt x="1615" y="0"/>
                  <a:pt x="1615" y="0"/>
                  <a:pt x="1615" y="0"/>
                </a:cubicBezTo>
                <a:lnTo>
                  <a:pt x="1504" y="112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855" name="Freeform 172"/>
          <p:cNvSpPr>
            <a:spLocks noChangeArrowheads="1"/>
          </p:cNvSpPr>
          <p:nvPr/>
        </p:nvSpPr>
        <p:spPr bwMode="auto">
          <a:xfrm>
            <a:off x="5083654" y="2411879"/>
            <a:ext cx="2521318" cy="1353775"/>
          </a:xfrm>
          <a:custGeom>
            <a:avLst/>
            <a:gdLst>
              <a:gd name="T0" fmla="*/ 0 w 4657"/>
              <a:gd name="T1" fmla="*/ 0 h 2500"/>
              <a:gd name="T2" fmla="*/ 0 w 4657"/>
              <a:gd name="T3" fmla="*/ 0 h 2500"/>
              <a:gd name="T4" fmla="*/ 0 w 4657"/>
              <a:gd name="T5" fmla="*/ 2499 h 2500"/>
              <a:gd name="T6" fmla="*/ 3401 w 4657"/>
              <a:gd name="T7" fmla="*/ 2499 h 2500"/>
              <a:gd name="T8" fmla="*/ 4656 w 4657"/>
              <a:gd name="T9" fmla="*/ 1245 h 2500"/>
              <a:gd name="T10" fmla="*/ 4656 w 4657"/>
              <a:gd name="T11" fmla="*/ 1245 h 2500"/>
              <a:gd name="T12" fmla="*/ 3401 w 4657"/>
              <a:gd name="T13" fmla="*/ 0 h 2500"/>
              <a:gd name="T14" fmla="*/ 0 w 4657"/>
              <a:gd name="T15" fmla="*/ 0 h 2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657" h="2500">
                <a:moveTo>
                  <a:pt x="0" y="0"/>
                </a:moveTo>
                <a:lnTo>
                  <a:pt x="0" y="0"/>
                </a:lnTo>
                <a:cubicBezTo>
                  <a:pt x="0" y="2499"/>
                  <a:pt x="0" y="2499"/>
                  <a:pt x="0" y="2499"/>
                </a:cubicBezTo>
                <a:cubicBezTo>
                  <a:pt x="3401" y="2499"/>
                  <a:pt x="3401" y="2499"/>
                  <a:pt x="3401" y="2499"/>
                </a:cubicBezTo>
                <a:cubicBezTo>
                  <a:pt x="4097" y="2499"/>
                  <a:pt x="4656" y="1940"/>
                  <a:pt x="4656" y="1245"/>
                </a:cubicBezTo>
                <a:lnTo>
                  <a:pt x="4656" y="1245"/>
                </a:lnTo>
                <a:cubicBezTo>
                  <a:pt x="4656" y="558"/>
                  <a:pt x="4097" y="0"/>
                  <a:pt x="3401" y="0"/>
                </a:cubicBezTo>
                <a:lnTo>
                  <a:pt x="0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856" name="Freeform 173"/>
          <p:cNvSpPr>
            <a:spLocks noChangeArrowheads="1"/>
          </p:cNvSpPr>
          <p:nvPr/>
        </p:nvSpPr>
        <p:spPr bwMode="auto">
          <a:xfrm>
            <a:off x="4212175" y="2297273"/>
            <a:ext cx="1270210" cy="1559110"/>
          </a:xfrm>
          <a:custGeom>
            <a:avLst/>
            <a:gdLst>
              <a:gd name="T0" fmla="*/ 0 w 2347"/>
              <a:gd name="T1" fmla="*/ 2877 h 2878"/>
              <a:gd name="T2" fmla="*/ 0 w 2347"/>
              <a:gd name="T3" fmla="*/ 2877 h 2878"/>
              <a:gd name="T4" fmla="*/ 0 w 2347"/>
              <a:gd name="T5" fmla="*/ 2817 h 2878"/>
              <a:gd name="T6" fmla="*/ 35 w 2347"/>
              <a:gd name="T7" fmla="*/ 2422 h 2878"/>
              <a:gd name="T8" fmla="*/ 155 w 2347"/>
              <a:gd name="T9" fmla="*/ 2086 h 2878"/>
              <a:gd name="T10" fmla="*/ 387 w 2347"/>
              <a:gd name="T11" fmla="*/ 1795 h 2878"/>
              <a:gd name="T12" fmla="*/ 756 w 2347"/>
              <a:gd name="T13" fmla="*/ 1538 h 2878"/>
              <a:gd name="T14" fmla="*/ 1091 w 2347"/>
              <a:gd name="T15" fmla="*/ 1349 h 2878"/>
              <a:gd name="T16" fmla="*/ 1332 w 2347"/>
              <a:gd name="T17" fmla="*/ 1211 h 2878"/>
              <a:gd name="T18" fmla="*/ 1461 w 2347"/>
              <a:gd name="T19" fmla="*/ 1082 h 2878"/>
              <a:gd name="T20" fmla="*/ 1504 w 2347"/>
              <a:gd name="T21" fmla="*/ 962 h 2878"/>
              <a:gd name="T22" fmla="*/ 1409 w 2347"/>
              <a:gd name="T23" fmla="*/ 756 h 2878"/>
              <a:gd name="T24" fmla="*/ 1126 w 2347"/>
              <a:gd name="T25" fmla="*/ 670 h 2878"/>
              <a:gd name="T26" fmla="*/ 945 w 2347"/>
              <a:gd name="T27" fmla="*/ 696 h 2878"/>
              <a:gd name="T28" fmla="*/ 782 w 2347"/>
              <a:gd name="T29" fmla="*/ 773 h 2878"/>
              <a:gd name="T30" fmla="*/ 645 w 2347"/>
              <a:gd name="T31" fmla="*/ 885 h 2878"/>
              <a:gd name="T32" fmla="*/ 524 w 2347"/>
              <a:gd name="T33" fmla="*/ 1014 h 2878"/>
              <a:gd name="T34" fmla="*/ 481 w 2347"/>
              <a:gd name="T35" fmla="*/ 1073 h 2878"/>
              <a:gd name="T36" fmla="*/ 9 w 2347"/>
              <a:gd name="T37" fmla="*/ 507 h 2878"/>
              <a:gd name="T38" fmla="*/ 43 w 2347"/>
              <a:gd name="T39" fmla="*/ 472 h 2878"/>
              <a:gd name="T40" fmla="*/ 223 w 2347"/>
              <a:gd name="T41" fmla="*/ 318 h 2878"/>
              <a:gd name="T42" fmla="*/ 490 w 2347"/>
              <a:gd name="T43" fmla="*/ 163 h 2878"/>
              <a:gd name="T44" fmla="*/ 834 w 2347"/>
              <a:gd name="T45" fmla="*/ 43 h 2878"/>
              <a:gd name="T46" fmla="*/ 1237 w 2347"/>
              <a:gd name="T47" fmla="*/ 0 h 2878"/>
              <a:gd name="T48" fmla="*/ 1676 w 2347"/>
              <a:gd name="T49" fmla="*/ 60 h 2878"/>
              <a:gd name="T50" fmla="*/ 2011 w 2347"/>
              <a:gd name="T51" fmla="*/ 240 h 2878"/>
              <a:gd name="T52" fmla="*/ 2217 w 2347"/>
              <a:gd name="T53" fmla="*/ 515 h 2878"/>
              <a:gd name="T54" fmla="*/ 2294 w 2347"/>
              <a:gd name="T55" fmla="*/ 868 h 2878"/>
              <a:gd name="T56" fmla="*/ 2226 w 2347"/>
              <a:gd name="T57" fmla="*/ 1185 h 2878"/>
              <a:gd name="T58" fmla="*/ 2062 w 2347"/>
              <a:gd name="T59" fmla="*/ 1426 h 2878"/>
              <a:gd name="T60" fmla="*/ 1856 w 2347"/>
              <a:gd name="T61" fmla="*/ 1606 h 2878"/>
              <a:gd name="T62" fmla="*/ 1641 w 2347"/>
              <a:gd name="T63" fmla="*/ 1744 h 2878"/>
              <a:gd name="T64" fmla="*/ 1452 w 2347"/>
              <a:gd name="T65" fmla="*/ 1855 h 2878"/>
              <a:gd name="T66" fmla="*/ 1246 w 2347"/>
              <a:gd name="T67" fmla="*/ 1984 h 2878"/>
              <a:gd name="T68" fmla="*/ 1057 w 2347"/>
              <a:gd name="T69" fmla="*/ 2129 h 2878"/>
              <a:gd name="T70" fmla="*/ 997 w 2347"/>
              <a:gd name="T71" fmla="*/ 2190 h 2878"/>
              <a:gd name="T72" fmla="*/ 2346 w 2347"/>
              <a:gd name="T73" fmla="*/ 2190 h 2878"/>
              <a:gd name="T74" fmla="*/ 2346 w 2347"/>
              <a:gd name="T75" fmla="*/ 2877 h 2878"/>
              <a:gd name="T76" fmla="*/ 0 w 2347"/>
              <a:gd name="T77" fmla="*/ 2877 h 28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2347" h="2878">
                <a:moveTo>
                  <a:pt x="0" y="2877"/>
                </a:moveTo>
                <a:lnTo>
                  <a:pt x="0" y="2877"/>
                </a:lnTo>
                <a:cubicBezTo>
                  <a:pt x="0" y="2817"/>
                  <a:pt x="0" y="2817"/>
                  <a:pt x="0" y="2817"/>
                </a:cubicBezTo>
                <a:cubicBezTo>
                  <a:pt x="0" y="2671"/>
                  <a:pt x="9" y="2542"/>
                  <a:pt x="35" y="2422"/>
                </a:cubicBezTo>
                <a:cubicBezTo>
                  <a:pt x="52" y="2301"/>
                  <a:pt x="95" y="2190"/>
                  <a:pt x="155" y="2086"/>
                </a:cubicBezTo>
                <a:cubicBezTo>
                  <a:pt x="206" y="1984"/>
                  <a:pt x="284" y="1881"/>
                  <a:pt x="387" y="1795"/>
                </a:cubicBezTo>
                <a:cubicBezTo>
                  <a:pt x="481" y="1701"/>
                  <a:pt x="610" y="1615"/>
                  <a:pt x="756" y="1538"/>
                </a:cubicBezTo>
                <a:cubicBezTo>
                  <a:pt x="885" y="1460"/>
                  <a:pt x="997" y="1400"/>
                  <a:pt x="1091" y="1349"/>
                </a:cubicBezTo>
                <a:cubicBezTo>
                  <a:pt x="1186" y="1297"/>
                  <a:pt x="1263" y="1254"/>
                  <a:pt x="1332" y="1211"/>
                </a:cubicBezTo>
                <a:cubicBezTo>
                  <a:pt x="1392" y="1168"/>
                  <a:pt x="1435" y="1125"/>
                  <a:pt x="1461" y="1082"/>
                </a:cubicBezTo>
                <a:cubicBezTo>
                  <a:pt x="1487" y="1048"/>
                  <a:pt x="1504" y="1005"/>
                  <a:pt x="1504" y="962"/>
                </a:cubicBezTo>
                <a:cubicBezTo>
                  <a:pt x="1504" y="885"/>
                  <a:pt x="1469" y="816"/>
                  <a:pt x="1409" y="756"/>
                </a:cubicBezTo>
                <a:cubicBezTo>
                  <a:pt x="1349" y="696"/>
                  <a:pt x="1254" y="670"/>
                  <a:pt x="1126" y="670"/>
                </a:cubicBezTo>
                <a:cubicBezTo>
                  <a:pt x="1066" y="670"/>
                  <a:pt x="997" y="678"/>
                  <a:pt x="945" y="696"/>
                </a:cubicBezTo>
                <a:cubicBezTo>
                  <a:pt x="885" y="713"/>
                  <a:pt x="834" y="747"/>
                  <a:pt x="782" y="773"/>
                </a:cubicBezTo>
                <a:cubicBezTo>
                  <a:pt x="730" y="807"/>
                  <a:pt x="688" y="842"/>
                  <a:pt x="645" y="885"/>
                </a:cubicBezTo>
                <a:cubicBezTo>
                  <a:pt x="601" y="928"/>
                  <a:pt x="559" y="971"/>
                  <a:pt x="524" y="1014"/>
                </a:cubicBezTo>
                <a:cubicBezTo>
                  <a:pt x="481" y="1073"/>
                  <a:pt x="481" y="1073"/>
                  <a:pt x="481" y="1073"/>
                </a:cubicBezTo>
                <a:cubicBezTo>
                  <a:pt x="9" y="507"/>
                  <a:pt x="9" y="507"/>
                  <a:pt x="9" y="507"/>
                </a:cubicBezTo>
                <a:cubicBezTo>
                  <a:pt x="43" y="472"/>
                  <a:pt x="43" y="472"/>
                  <a:pt x="43" y="472"/>
                </a:cubicBezTo>
                <a:cubicBezTo>
                  <a:pt x="86" y="421"/>
                  <a:pt x="146" y="369"/>
                  <a:pt x="223" y="318"/>
                </a:cubicBezTo>
                <a:cubicBezTo>
                  <a:pt x="301" y="266"/>
                  <a:pt x="387" y="215"/>
                  <a:pt x="490" y="163"/>
                </a:cubicBezTo>
                <a:cubicBezTo>
                  <a:pt x="593" y="120"/>
                  <a:pt x="713" y="77"/>
                  <a:pt x="834" y="43"/>
                </a:cubicBezTo>
                <a:cubicBezTo>
                  <a:pt x="962" y="17"/>
                  <a:pt x="1100" y="0"/>
                  <a:pt x="1237" y="0"/>
                </a:cubicBezTo>
                <a:cubicBezTo>
                  <a:pt x="1401" y="0"/>
                  <a:pt x="1547" y="17"/>
                  <a:pt x="1676" y="60"/>
                </a:cubicBezTo>
                <a:cubicBezTo>
                  <a:pt x="1813" y="103"/>
                  <a:pt x="1925" y="163"/>
                  <a:pt x="2011" y="240"/>
                </a:cubicBezTo>
                <a:cubicBezTo>
                  <a:pt x="2105" y="318"/>
                  <a:pt x="2174" y="412"/>
                  <a:pt x="2217" y="515"/>
                </a:cubicBezTo>
                <a:cubicBezTo>
                  <a:pt x="2268" y="618"/>
                  <a:pt x="2294" y="739"/>
                  <a:pt x="2294" y="868"/>
                </a:cubicBezTo>
                <a:cubicBezTo>
                  <a:pt x="2294" y="988"/>
                  <a:pt x="2268" y="1091"/>
                  <a:pt x="2226" y="1185"/>
                </a:cubicBezTo>
                <a:cubicBezTo>
                  <a:pt x="2182" y="1271"/>
                  <a:pt x="2131" y="1357"/>
                  <a:pt x="2062" y="1426"/>
                </a:cubicBezTo>
                <a:cubicBezTo>
                  <a:pt x="2002" y="1495"/>
                  <a:pt x="1933" y="1555"/>
                  <a:pt x="1856" y="1606"/>
                </a:cubicBezTo>
                <a:cubicBezTo>
                  <a:pt x="1779" y="1658"/>
                  <a:pt x="1710" y="1701"/>
                  <a:pt x="1641" y="1744"/>
                </a:cubicBezTo>
                <a:cubicBezTo>
                  <a:pt x="1581" y="1778"/>
                  <a:pt x="1521" y="1812"/>
                  <a:pt x="1452" y="1855"/>
                </a:cubicBezTo>
                <a:cubicBezTo>
                  <a:pt x="1383" y="1890"/>
                  <a:pt x="1315" y="1933"/>
                  <a:pt x="1246" y="1984"/>
                </a:cubicBezTo>
                <a:cubicBezTo>
                  <a:pt x="1177" y="2036"/>
                  <a:pt x="1117" y="2078"/>
                  <a:pt x="1057" y="2129"/>
                </a:cubicBezTo>
                <a:cubicBezTo>
                  <a:pt x="1040" y="2147"/>
                  <a:pt x="1014" y="2172"/>
                  <a:pt x="997" y="2190"/>
                </a:cubicBezTo>
                <a:cubicBezTo>
                  <a:pt x="2346" y="2190"/>
                  <a:pt x="2346" y="2190"/>
                  <a:pt x="2346" y="2190"/>
                </a:cubicBezTo>
                <a:cubicBezTo>
                  <a:pt x="2346" y="2877"/>
                  <a:pt x="2346" y="2877"/>
                  <a:pt x="2346" y="2877"/>
                </a:cubicBezTo>
                <a:lnTo>
                  <a:pt x="0" y="2877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857" name="Freeform 174"/>
          <p:cNvSpPr>
            <a:spLocks noChangeArrowheads="1"/>
          </p:cNvSpPr>
          <p:nvPr/>
        </p:nvSpPr>
        <p:spPr bwMode="auto">
          <a:xfrm>
            <a:off x="4176361" y="2263847"/>
            <a:ext cx="1334674" cy="1623576"/>
          </a:xfrm>
          <a:custGeom>
            <a:avLst/>
            <a:gdLst>
              <a:gd name="T0" fmla="*/ 1306 w 2467"/>
              <a:gd name="T1" fmla="*/ 120 h 2998"/>
              <a:gd name="T2" fmla="*/ 2045 w 2467"/>
              <a:gd name="T3" fmla="*/ 343 h 2998"/>
              <a:gd name="T4" fmla="*/ 2303 w 2467"/>
              <a:gd name="T5" fmla="*/ 928 h 2998"/>
              <a:gd name="T6" fmla="*/ 2088 w 2467"/>
              <a:gd name="T7" fmla="*/ 1452 h 2998"/>
              <a:gd name="T8" fmla="*/ 1676 w 2467"/>
              <a:gd name="T9" fmla="*/ 1752 h 2998"/>
              <a:gd name="T10" fmla="*/ 1281 w 2467"/>
              <a:gd name="T11" fmla="*/ 2001 h 2998"/>
              <a:gd name="T12" fmla="*/ 954 w 2467"/>
              <a:gd name="T13" fmla="*/ 2301 h 2998"/>
              <a:gd name="T14" fmla="*/ 2355 w 2467"/>
              <a:gd name="T15" fmla="*/ 2877 h 2998"/>
              <a:gd name="T16" fmla="*/ 155 w 2467"/>
              <a:gd name="T17" fmla="*/ 2490 h 2998"/>
              <a:gd name="T18" fmla="*/ 490 w 2467"/>
              <a:gd name="T19" fmla="*/ 1898 h 2998"/>
              <a:gd name="T20" fmla="*/ 1186 w 2467"/>
              <a:gd name="T21" fmla="*/ 1460 h 2998"/>
              <a:gd name="T22" fmla="*/ 1581 w 2467"/>
              <a:gd name="T23" fmla="*/ 1177 h 2998"/>
              <a:gd name="T24" fmla="*/ 1521 w 2467"/>
              <a:gd name="T25" fmla="*/ 773 h 2998"/>
              <a:gd name="T26" fmla="*/ 997 w 2467"/>
              <a:gd name="T27" fmla="*/ 704 h 2998"/>
              <a:gd name="T28" fmla="*/ 670 w 2467"/>
              <a:gd name="T29" fmla="*/ 902 h 2998"/>
              <a:gd name="T30" fmla="*/ 155 w 2467"/>
              <a:gd name="T31" fmla="*/ 567 h 2998"/>
              <a:gd name="T32" fmla="*/ 585 w 2467"/>
              <a:gd name="T33" fmla="*/ 275 h 2998"/>
              <a:gd name="T34" fmla="*/ 1306 w 2467"/>
              <a:gd name="T35" fmla="*/ 120 h 2998"/>
              <a:gd name="T36" fmla="*/ 1306 w 2467"/>
              <a:gd name="T37" fmla="*/ 0 h 2998"/>
              <a:gd name="T38" fmla="*/ 542 w 2467"/>
              <a:gd name="T39" fmla="*/ 172 h 2998"/>
              <a:gd name="T40" fmla="*/ 69 w 2467"/>
              <a:gd name="T41" fmla="*/ 489 h 2998"/>
              <a:gd name="T42" fmla="*/ 69 w 2467"/>
              <a:gd name="T43" fmla="*/ 644 h 2998"/>
              <a:gd name="T44" fmla="*/ 559 w 2467"/>
              <a:gd name="T45" fmla="*/ 1220 h 2998"/>
              <a:gd name="T46" fmla="*/ 757 w 2467"/>
              <a:gd name="T47" fmla="*/ 988 h 2998"/>
              <a:gd name="T48" fmla="*/ 1031 w 2467"/>
              <a:gd name="T49" fmla="*/ 816 h 2998"/>
              <a:gd name="T50" fmla="*/ 1444 w 2467"/>
              <a:gd name="T51" fmla="*/ 859 h 2998"/>
              <a:gd name="T52" fmla="*/ 1487 w 2467"/>
              <a:gd name="T53" fmla="*/ 1108 h 2998"/>
              <a:gd name="T54" fmla="*/ 1135 w 2467"/>
              <a:gd name="T55" fmla="*/ 1357 h 2998"/>
              <a:gd name="T56" fmla="*/ 799 w 2467"/>
              <a:gd name="T57" fmla="*/ 1546 h 2998"/>
              <a:gd name="T58" fmla="*/ 413 w 2467"/>
              <a:gd name="T59" fmla="*/ 1812 h 2998"/>
              <a:gd name="T60" fmla="*/ 43 w 2467"/>
              <a:gd name="T61" fmla="*/ 2473 h 2998"/>
              <a:gd name="T62" fmla="*/ 9 w 2467"/>
              <a:gd name="T63" fmla="*/ 2997 h 2998"/>
              <a:gd name="T64" fmla="*/ 2355 w 2467"/>
              <a:gd name="T65" fmla="*/ 2997 h 2998"/>
              <a:gd name="T66" fmla="*/ 2466 w 2467"/>
              <a:gd name="T67" fmla="*/ 2877 h 2998"/>
              <a:gd name="T68" fmla="*/ 2466 w 2467"/>
              <a:gd name="T69" fmla="*/ 2189 h 2998"/>
              <a:gd name="T70" fmla="*/ 1220 w 2467"/>
              <a:gd name="T71" fmla="*/ 2189 h 2998"/>
              <a:gd name="T72" fmla="*/ 1547 w 2467"/>
              <a:gd name="T73" fmla="*/ 1959 h 2998"/>
              <a:gd name="T74" fmla="*/ 1951 w 2467"/>
              <a:gd name="T75" fmla="*/ 1718 h 2998"/>
              <a:gd name="T76" fmla="*/ 2346 w 2467"/>
              <a:gd name="T77" fmla="*/ 1271 h 2998"/>
              <a:gd name="T78" fmla="*/ 2346 w 2467"/>
              <a:gd name="T79" fmla="*/ 550 h 2998"/>
              <a:gd name="T80" fmla="*/ 1762 w 2467"/>
              <a:gd name="T81" fmla="*/ 68 h 2998"/>
              <a:gd name="T82" fmla="*/ 1306 w 2467"/>
              <a:gd name="T83" fmla="*/ 120 h 29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467" h="2998">
                <a:moveTo>
                  <a:pt x="1306" y="120"/>
                </a:moveTo>
                <a:lnTo>
                  <a:pt x="1306" y="120"/>
                </a:lnTo>
                <a:cubicBezTo>
                  <a:pt x="1470" y="120"/>
                  <a:pt x="1607" y="137"/>
                  <a:pt x="1727" y="172"/>
                </a:cubicBezTo>
                <a:cubicBezTo>
                  <a:pt x="1856" y="214"/>
                  <a:pt x="1959" y="275"/>
                  <a:pt x="2045" y="343"/>
                </a:cubicBezTo>
                <a:cubicBezTo>
                  <a:pt x="2131" y="412"/>
                  <a:pt x="2191" y="498"/>
                  <a:pt x="2234" y="601"/>
                </a:cubicBezTo>
                <a:cubicBezTo>
                  <a:pt x="2286" y="696"/>
                  <a:pt x="2303" y="807"/>
                  <a:pt x="2303" y="928"/>
                </a:cubicBezTo>
                <a:cubicBezTo>
                  <a:pt x="2303" y="1039"/>
                  <a:pt x="2286" y="1133"/>
                  <a:pt x="2243" y="1220"/>
                </a:cubicBezTo>
                <a:cubicBezTo>
                  <a:pt x="2209" y="1306"/>
                  <a:pt x="2157" y="1383"/>
                  <a:pt x="2088" y="1452"/>
                </a:cubicBezTo>
                <a:cubicBezTo>
                  <a:pt x="2028" y="1512"/>
                  <a:pt x="1959" y="1572"/>
                  <a:pt x="1891" y="1623"/>
                </a:cubicBezTo>
                <a:cubicBezTo>
                  <a:pt x="1822" y="1675"/>
                  <a:pt x="1745" y="1718"/>
                  <a:pt x="1676" y="1752"/>
                </a:cubicBezTo>
                <a:cubicBezTo>
                  <a:pt x="1624" y="1787"/>
                  <a:pt x="1564" y="1821"/>
                  <a:pt x="1487" y="1864"/>
                </a:cubicBezTo>
                <a:cubicBezTo>
                  <a:pt x="1418" y="1907"/>
                  <a:pt x="1349" y="1950"/>
                  <a:pt x="1281" y="2001"/>
                </a:cubicBezTo>
                <a:cubicBezTo>
                  <a:pt x="1212" y="2044"/>
                  <a:pt x="1143" y="2096"/>
                  <a:pt x="1092" y="2146"/>
                </a:cubicBezTo>
                <a:cubicBezTo>
                  <a:pt x="1031" y="2198"/>
                  <a:pt x="989" y="2250"/>
                  <a:pt x="954" y="2301"/>
                </a:cubicBezTo>
                <a:cubicBezTo>
                  <a:pt x="2355" y="2301"/>
                  <a:pt x="2355" y="2301"/>
                  <a:pt x="2355" y="2301"/>
                </a:cubicBezTo>
                <a:cubicBezTo>
                  <a:pt x="2355" y="2877"/>
                  <a:pt x="2355" y="2877"/>
                  <a:pt x="2355" y="2877"/>
                </a:cubicBezTo>
                <a:cubicBezTo>
                  <a:pt x="129" y="2877"/>
                  <a:pt x="129" y="2877"/>
                  <a:pt x="129" y="2877"/>
                </a:cubicBezTo>
                <a:cubicBezTo>
                  <a:pt x="129" y="2739"/>
                  <a:pt x="138" y="2610"/>
                  <a:pt x="155" y="2490"/>
                </a:cubicBezTo>
                <a:cubicBezTo>
                  <a:pt x="181" y="2378"/>
                  <a:pt x="215" y="2267"/>
                  <a:pt x="275" y="2172"/>
                </a:cubicBezTo>
                <a:cubicBezTo>
                  <a:pt x="327" y="2070"/>
                  <a:pt x="396" y="1984"/>
                  <a:pt x="490" y="1898"/>
                </a:cubicBezTo>
                <a:cubicBezTo>
                  <a:pt x="585" y="1812"/>
                  <a:pt x="705" y="1727"/>
                  <a:pt x="851" y="1640"/>
                </a:cubicBezTo>
                <a:cubicBezTo>
                  <a:pt x="980" y="1572"/>
                  <a:pt x="1092" y="1512"/>
                  <a:pt x="1186" y="1460"/>
                </a:cubicBezTo>
                <a:cubicBezTo>
                  <a:pt x="1281" y="1409"/>
                  <a:pt x="1367" y="1357"/>
                  <a:pt x="1427" y="1314"/>
                </a:cubicBezTo>
                <a:cubicBezTo>
                  <a:pt x="1495" y="1271"/>
                  <a:pt x="1547" y="1228"/>
                  <a:pt x="1581" y="1177"/>
                </a:cubicBezTo>
                <a:cubicBezTo>
                  <a:pt x="1616" y="1133"/>
                  <a:pt x="1633" y="1082"/>
                  <a:pt x="1633" y="1022"/>
                </a:cubicBezTo>
                <a:cubicBezTo>
                  <a:pt x="1633" y="928"/>
                  <a:pt x="1590" y="842"/>
                  <a:pt x="1521" y="773"/>
                </a:cubicBezTo>
                <a:cubicBezTo>
                  <a:pt x="1444" y="704"/>
                  <a:pt x="1341" y="670"/>
                  <a:pt x="1195" y="670"/>
                </a:cubicBezTo>
                <a:cubicBezTo>
                  <a:pt x="1126" y="670"/>
                  <a:pt x="1057" y="687"/>
                  <a:pt x="997" y="704"/>
                </a:cubicBezTo>
                <a:cubicBezTo>
                  <a:pt x="937" y="721"/>
                  <a:pt x="877" y="756"/>
                  <a:pt x="825" y="790"/>
                </a:cubicBezTo>
                <a:cubicBezTo>
                  <a:pt x="765" y="824"/>
                  <a:pt x="722" y="859"/>
                  <a:pt x="670" y="902"/>
                </a:cubicBezTo>
                <a:cubicBezTo>
                  <a:pt x="628" y="945"/>
                  <a:pt x="585" y="988"/>
                  <a:pt x="550" y="1039"/>
                </a:cubicBezTo>
                <a:cubicBezTo>
                  <a:pt x="155" y="567"/>
                  <a:pt x="155" y="567"/>
                  <a:pt x="155" y="567"/>
                </a:cubicBezTo>
                <a:cubicBezTo>
                  <a:pt x="189" y="524"/>
                  <a:pt x="250" y="472"/>
                  <a:pt x="327" y="421"/>
                </a:cubicBezTo>
                <a:cubicBezTo>
                  <a:pt x="396" y="369"/>
                  <a:pt x="482" y="318"/>
                  <a:pt x="585" y="275"/>
                </a:cubicBezTo>
                <a:cubicBezTo>
                  <a:pt x="688" y="231"/>
                  <a:pt x="799" y="189"/>
                  <a:pt x="920" y="163"/>
                </a:cubicBezTo>
                <a:cubicBezTo>
                  <a:pt x="1040" y="128"/>
                  <a:pt x="1169" y="120"/>
                  <a:pt x="1306" y="120"/>
                </a:cubicBezTo>
                <a:lnTo>
                  <a:pt x="1306" y="0"/>
                </a:lnTo>
                <a:lnTo>
                  <a:pt x="1306" y="0"/>
                </a:lnTo>
                <a:cubicBezTo>
                  <a:pt x="1160" y="0"/>
                  <a:pt x="1023" y="17"/>
                  <a:pt x="894" y="51"/>
                </a:cubicBezTo>
                <a:cubicBezTo>
                  <a:pt x="765" y="85"/>
                  <a:pt x="645" y="120"/>
                  <a:pt x="542" y="172"/>
                </a:cubicBezTo>
                <a:cubicBezTo>
                  <a:pt x="430" y="223"/>
                  <a:pt x="335" y="275"/>
                  <a:pt x="258" y="326"/>
                </a:cubicBezTo>
                <a:cubicBezTo>
                  <a:pt x="172" y="386"/>
                  <a:pt x="112" y="438"/>
                  <a:pt x="69" y="489"/>
                </a:cubicBezTo>
                <a:cubicBezTo>
                  <a:pt x="0" y="567"/>
                  <a:pt x="0" y="567"/>
                  <a:pt x="0" y="567"/>
                </a:cubicBezTo>
                <a:cubicBezTo>
                  <a:pt x="69" y="644"/>
                  <a:pt x="69" y="644"/>
                  <a:pt x="69" y="644"/>
                </a:cubicBezTo>
                <a:cubicBezTo>
                  <a:pt x="464" y="1116"/>
                  <a:pt x="464" y="1116"/>
                  <a:pt x="464" y="1116"/>
                </a:cubicBezTo>
                <a:cubicBezTo>
                  <a:pt x="559" y="1220"/>
                  <a:pt x="559" y="1220"/>
                  <a:pt x="559" y="1220"/>
                </a:cubicBezTo>
                <a:cubicBezTo>
                  <a:pt x="645" y="1108"/>
                  <a:pt x="645" y="1108"/>
                  <a:pt x="645" y="1108"/>
                </a:cubicBezTo>
                <a:cubicBezTo>
                  <a:pt x="679" y="1065"/>
                  <a:pt x="714" y="1022"/>
                  <a:pt x="757" y="988"/>
                </a:cubicBezTo>
                <a:cubicBezTo>
                  <a:pt x="791" y="945"/>
                  <a:pt x="834" y="910"/>
                  <a:pt x="885" y="884"/>
                </a:cubicBezTo>
                <a:cubicBezTo>
                  <a:pt x="928" y="850"/>
                  <a:pt x="980" y="833"/>
                  <a:pt x="1031" y="816"/>
                </a:cubicBezTo>
                <a:cubicBezTo>
                  <a:pt x="1083" y="799"/>
                  <a:pt x="1135" y="790"/>
                  <a:pt x="1195" y="790"/>
                </a:cubicBezTo>
                <a:cubicBezTo>
                  <a:pt x="1306" y="790"/>
                  <a:pt x="1392" y="816"/>
                  <a:pt x="1444" y="859"/>
                </a:cubicBezTo>
                <a:cubicBezTo>
                  <a:pt x="1487" y="902"/>
                  <a:pt x="1513" y="953"/>
                  <a:pt x="1513" y="1022"/>
                </a:cubicBezTo>
                <a:cubicBezTo>
                  <a:pt x="1513" y="1056"/>
                  <a:pt x="1504" y="1082"/>
                  <a:pt x="1487" y="1108"/>
                </a:cubicBezTo>
                <a:cubicBezTo>
                  <a:pt x="1461" y="1151"/>
                  <a:pt x="1418" y="1185"/>
                  <a:pt x="1367" y="1220"/>
                </a:cubicBezTo>
                <a:cubicBezTo>
                  <a:pt x="1306" y="1262"/>
                  <a:pt x="1229" y="1306"/>
                  <a:pt x="1135" y="1357"/>
                </a:cubicBezTo>
                <a:cubicBezTo>
                  <a:pt x="1040" y="1409"/>
                  <a:pt x="928" y="1469"/>
                  <a:pt x="799" y="1546"/>
                </a:cubicBezTo>
                <a:lnTo>
                  <a:pt x="799" y="1546"/>
                </a:lnTo>
                <a:lnTo>
                  <a:pt x="799" y="1546"/>
                </a:lnTo>
                <a:cubicBezTo>
                  <a:pt x="645" y="1632"/>
                  <a:pt x="516" y="1718"/>
                  <a:pt x="413" y="1812"/>
                </a:cubicBezTo>
                <a:cubicBezTo>
                  <a:pt x="310" y="1907"/>
                  <a:pt x="232" y="2010"/>
                  <a:pt x="172" y="2112"/>
                </a:cubicBezTo>
                <a:cubicBezTo>
                  <a:pt x="112" y="2224"/>
                  <a:pt x="69" y="2344"/>
                  <a:pt x="43" y="2473"/>
                </a:cubicBezTo>
                <a:cubicBezTo>
                  <a:pt x="26" y="2593"/>
                  <a:pt x="9" y="2731"/>
                  <a:pt x="9" y="2877"/>
                </a:cubicBezTo>
                <a:cubicBezTo>
                  <a:pt x="9" y="2997"/>
                  <a:pt x="9" y="2997"/>
                  <a:pt x="9" y="2997"/>
                </a:cubicBezTo>
                <a:cubicBezTo>
                  <a:pt x="129" y="2997"/>
                  <a:pt x="129" y="2997"/>
                  <a:pt x="129" y="2997"/>
                </a:cubicBezTo>
                <a:cubicBezTo>
                  <a:pt x="2355" y="2997"/>
                  <a:pt x="2355" y="2997"/>
                  <a:pt x="2355" y="2997"/>
                </a:cubicBezTo>
                <a:cubicBezTo>
                  <a:pt x="2466" y="2997"/>
                  <a:pt x="2466" y="2997"/>
                  <a:pt x="2466" y="2997"/>
                </a:cubicBezTo>
                <a:cubicBezTo>
                  <a:pt x="2466" y="2877"/>
                  <a:pt x="2466" y="2877"/>
                  <a:pt x="2466" y="2877"/>
                </a:cubicBezTo>
                <a:cubicBezTo>
                  <a:pt x="2466" y="2301"/>
                  <a:pt x="2466" y="2301"/>
                  <a:pt x="2466" y="2301"/>
                </a:cubicBezTo>
                <a:cubicBezTo>
                  <a:pt x="2466" y="2189"/>
                  <a:pt x="2466" y="2189"/>
                  <a:pt x="2466" y="2189"/>
                </a:cubicBezTo>
                <a:cubicBezTo>
                  <a:pt x="2355" y="2189"/>
                  <a:pt x="2355" y="2189"/>
                  <a:pt x="2355" y="2189"/>
                </a:cubicBezTo>
                <a:cubicBezTo>
                  <a:pt x="1220" y="2189"/>
                  <a:pt x="1220" y="2189"/>
                  <a:pt x="1220" y="2189"/>
                </a:cubicBezTo>
                <a:cubicBezTo>
                  <a:pt x="1255" y="2155"/>
                  <a:pt x="1298" y="2121"/>
                  <a:pt x="1349" y="2087"/>
                </a:cubicBezTo>
                <a:cubicBezTo>
                  <a:pt x="1410" y="2044"/>
                  <a:pt x="1478" y="2001"/>
                  <a:pt x="1547" y="1959"/>
                </a:cubicBezTo>
                <a:cubicBezTo>
                  <a:pt x="1616" y="1924"/>
                  <a:pt x="1684" y="1881"/>
                  <a:pt x="1736" y="1855"/>
                </a:cubicBezTo>
                <a:cubicBezTo>
                  <a:pt x="1805" y="1812"/>
                  <a:pt x="1882" y="1769"/>
                  <a:pt x="1951" y="1718"/>
                </a:cubicBezTo>
                <a:cubicBezTo>
                  <a:pt x="2037" y="1666"/>
                  <a:pt x="2105" y="1598"/>
                  <a:pt x="2174" y="1529"/>
                </a:cubicBezTo>
                <a:cubicBezTo>
                  <a:pt x="2243" y="1452"/>
                  <a:pt x="2303" y="1366"/>
                  <a:pt x="2346" y="1271"/>
                </a:cubicBezTo>
                <a:cubicBezTo>
                  <a:pt x="2398" y="1168"/>
                  <a:pt x="2423" y="1056"/>
                  <a:pt x="2423" y="928"/>
                </a:cubicBezTo>
                <a:cubicBezTo>
                  <a:pt x="2423" y="790"/>
                  <a:pt x="2398" y="670"/>
                  <a:pt x="2346" y="550"/>
                </a:cubicBezTo>
                <a:cubicBezTo>
                  <a:pt x="2295" y="438"/>
                  <a:pt x="2217" y="335"/>
                  <a:pt x="2114" y="257"/>
                </a:cubicBezTo>
                <a:cubicBezTo>
                  <a:pt x="2020" y="172"/>
                  <a:pt x="1899" y="111"/>
                  <a:pt x="1762" y="68"/>
                </a:cubicBezTo>
                <a:cubicBezTo>
                  <a:pt x="1633" y="25"/>
                  <a:pt x="1478" y="0"/>
                  <a:pt x="1306" y="0"/>
                </a:cubicBezTo>
                <a:lnTo>
                  <a:pt x="1306" y="120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858" name="Freeform 175"/>
          <p:cNvSpPr>
            <a:spLocks noChangeArrowheads="1"/>
          </p:cNvSpPr>
          <p:nvPr/>
        </p:nvSpPr>
        <p:spPr bwMode="auto">
          <a:xfrm>
            <a:off x="2910927" y="4429409"/>
            <a:ext cx="2521318" cy="1358552"/>
          </a:xfrm>
          <a:custGeom>
            <a:avLst/>
            <a:gdLst>
              <a:gd name="T0" fmla="*/ 0 w 4658"/>
              <a:gd name="T1" fmla="*/ 0 h 2510"/>
              <a:gd name="T2" fmla="*/ 0 w 4658"/>
              <a:gd name="T3" fmla="*/ 0 h 2510"/>
              <a:gd name="T4" fmla="*/ 0 w 4658"/>
              <a:gd name="T5" fmla="*/ 2509 h 2510"/>
              <a:gd name="T6" fmla="*/ 3411 w 4658"/>
              <a:gd name="T7" fmla="*/ 2509 h 2510"/>
              <a:gd name="T8" fmla="*/ 4657 w 4658"/>
              <a:gd name="T9" fmla="*/ 1255 h 2510"/>
              <a:gd name="T10" fmla="*/ 4657 w 4658"/>
              <a:gd name="T11" fmla="*/ 1255 h 2510"/>
              <a:gd name="T12" fmla="*/ 3411 w 4658"/>
              <a:gd name="T13" fmla="*/ 0 h 2510"/>
              <a:gd name="T14" fmla="*/ 0 w 4658"/>
              <a:gd name="T15" fmla="*/ 0 h 2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658" h="2510">
                <a:moveTo>
                  <a:pt x="0" y="0"/>
                </a:moveTo>
                <a:lnTo>
                  <a:pt x="0" y="0"/>
                </a:lnTo>
                <a:cubicBezTo>
                  <a:pt x="0" y="2509"/>
                  <a:pt x="0" y="2509"/>
                  <a:pt x="0" y="2509"/>
                </a:cubicBezTo>
                <a:cubicBezTo>
                  <a:pt x="3411" y="2509"/>
                  <a:pt x="3411" y="2509"/>
                  <a:pt x="3411" y="2509"/>
                </a:cubicBezTo>
                <a:cubicBezTo>
                  <a:pt x="4099" y="2509"/>
                  <a:pt x="4657" y="1942"/>
                  <a:pt x="4657" y="1255"/>
                </a:cubicBezTo>
                <a:lnTo>
                  <a:pt x="4657" y="1255"/>
                </a:lnTo>
                <a:cubicBezTo>
                  <a:pt x="4657" y="567"/>
                  <a:pt x="4099" y="0"/>
                  <a:pt x="3411" y="0"/>
                </a:cubicBezTo>
                <a:lnTo>
                  <a:pt x="0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861" name="Freeform 178"/>
          <p:cNvSpPr>
            <a:spLocks noChangeArrowheads="1"/>
          </p:cNvSpPr>
          <p:nvPr/>
        </p:nvSpPr>
        <p:spPr bwMode="auto">
          <a:xfrm>
            <a:off x="2091976" y="4374495"/>
            <a:ext cx="1284535" cy="1795484"/>
          </a:xfrm>
          <a:custGeom>
            <a:avLst/>
            <a:gdLst>
              <a:gd name="T0" fmla="*/ 1968 w 2373"/>
              <a:gd name="T1" fmla="*/ 0 h 3317"/>
              <a:gd name="T2" fmla="*/ 1968 w 2373"/>
              <a:gd name="T3" fmla="*/ 2036 h 3317"/>
              <a:gd name="T4" fmla="*/ 2372 w 2373"/>
              <a:gd name="T5" fmla="*/ 2036 h 3317"/>
              <a:gd name="T6" fmla="*/ 2372 w 2373"/>
              <a:gd name="T7" fmla="*/ 2612 h 3317"/>
              <a:gd name="T8" fmla="*/ 1968 w 2373"/>
              <a:gd name="T9" fmla="*/ 2612 h 3317"/>
              <a:gd name="T10" fmla="*/ 1968 w 2373"/>
              <a:gd name="T11" fmla="*/ 3316 h 3317"/>
              <a:gd name="T12" fmla="*/ 1349 w 2373"/>
              <a:gd name="T13" fmla="*/ 3316 h 3317"/>
              <a:gd name="T14" fmla="*/ 1349 w 2373"/>
              <a:gd name="T15" fmla="*/ 2612 h 3317"/>
              <a:gd name="T16" fmla="*/ 0 w 2373"/>
              <a:gd name="T17" fmla="*/ 2612 h 3317"/>
              <a:gd name="T18" fmla="*/ 0 w 2373"/>
              <a:gd name="T19" fmla="*/ 2045 h 3317"/>
              <a:gd name="T20" fmla="*/ 1547 w 2373"/>
              <a:gd name="T21" fmla="*/ 0 h 3317"/>
              <a:gd name="T22" fmla="*/ 1968 w 2373"/>
              <a:gd name="T23" fmla="*/ 0 h 33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373" h="3317">
                <a:moveTo>
                  <a:pt x="1968" y="0"/>
                </a:moveTo>
                <a:lnTo>
                  <a:pt x="1968" y="2036"/>
                </a:lnTo>
                <a:lnTo>
                  <a:pt x="2372" y="2036"/>
                </a:lnTo>
                <a:lnTo>
                  <a:pt x="2372" y="2612"/>
                </a:lnTo>
                <a:lnTo>
                  <a:pt x="1968" y="2612"/>
                </a:lnTo>
                <a:lnTo>
                  <a:pt x="1968" y="3316"/>
                </a:lnTo>
                <a:lnTo>
                  <a:pt x="1349" y="3316"/>
                </a:lnTo>
                <a:lnTo>
                  <a:pt x="1349" y="2612"/>
                </a:lnTo>
                <a:lnTo>
                  <a:pt x="0" y="2612"/>
                </a:lnTo>
                <a:lnTo>
                  <a:pt x="0" y="2045"/>
                </a:lnTo>
                <a:lnTo>
                  <a:pt x="1547" y="0"/>
                </a:lnTo>
                <a:lnTo>
                  <a:pt x="1968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862" name="Freeform 179"/>
          <p:cNvSpPr>
            <a:spLocks noChangeArrowheads="1"/>
          </p:cNvSpPr>
          <p:nvPr/>
        </p:nvSpPr>
        <p:spPr bwMode="auto">
          <a:xfrm>
            <a:off x="2426241" y="4894994"/>
            <a:ext cx="432159" cy="582577"/>
          </a:xfrm>
          <a:custGeom>
            <a:avLst/>
            <a:gdLst>
              <a:gd name="T0" fmla="*/ 0 w 800"/>
              <a:gd name="T1" fmla="*/ 1074 h 1075"/>
              <a:gd name="T2" fmla="*/ 799 w 800"/>
              <a:gd name="T3" fmla="*/ 1074 h 1075"/>
              <a:gd name="T4" fmla="*/ 799 w 800"/>
              <a:gd name="T5" fmla="*/ 0 h 1075"/>
              <a:gd name="T6" fmla="*/ 0 w 800"/>
              <a:gd name="T7" fmla="*/ 1074 h 10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00" h="1075">
                <a:moveTo>
                  <a:pt x="0" y="1074"/>
                </a:moveTo>
                <a:lnTo>
                  <a:pt x="799" y="1074"/>
                </a:lnTo>
                <a:lnTo>
                  <a:pt x="799" y="0"/>
                </a:lnTo>
                <a:lnTo>
                  <a:pt x="0" y="1074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863" name="Freeform 180"/>
          <p:cNvSpPr>
            <a:spLocks noChangeArrowheads="1"/>
          </p:cNvSpPr>
          <p:nvPr/>
        </p:nvSpPr>
        <p:spPr bwMode="auto">
          <a:xfrm>
            <a:off x="1970361" y="4276304"/>
            <a:ext cx="1415853" cy="1922028"/>
          </a:xfrm>
          <a:custGeom>
            <a:avLst/>
            <a:gdLst>
              <a:gd name="T0" fmla="*/ 2199 w 2613"/>
              <a:gd name="T1" fmla="*/ 0 h 3550"/>
              <a:gd name="T2" fmla="*/ 2088 w 2613"/>
              <a:gd name="T3" fmla="*/ 0 h 3550"/>
              <a:gd name="T4" fmla="*/ 1667 w 2613"/>
              <a:gd name="T5" fmla="*/ 0 h 3550"/>
              <a:gd name="T6" fmla="*/ 1607 w 2613"/>
              <a:gd name="T7" fmla="*/ 0 h 3550"/>
              <a:gd name="T8" fmla="*/ 1572 w 2613"/>
              <a:gd name="T9" fmla="*/ 43 h 3550"/>
              <a:gd name="T10" fmla="*/ 26 w 2613"/>
              <a:gd name="T11" fmla="*/ 2088 h 3550"/>
              <a:gd name="T12" fmla="*/ 0 w 2613"/>
              <a:gd name="T13" fmla="*/ 2114 h 3550"/>
              <a:gd name="T14" fmla="*/ 0 w 2613"/>
              <a:gd name="T15" fmla="*/ 2157 h 3550"/>
              <a:gd name="T16" fmla="*/ 0 w 2613"/>
              <a:gd name="T17" fmla="*/ 2724 h 3550"/>
              <a:gd name="T18" fmla="*/ 0 w 2613"/>
              <a:gd name="T19" fmla="*/ 2835 h 3550"/>
              <a:gd name="T20" fmla="*/ 120 w 2613"/>
              <a:gd name="T21" fmla="*/ 2835 h 3550"/>
              <a:gd name="T22" fmla="*/ 1357 w 2613"/>
              <a:gd name="T23" fmla="*/ 2835 h 3550"/>
              <a:gd name="T24" fmla="*/ 1357 w 2613"/>
              <a:gd name="T25" fmla="*/ 3428 h 3550"/>
              <a:gd name="T26" fmla="*/ 1357 w 2613"/>
              <a:gd name="T27" fmla="*/ 3549 h 3550"/>
              <a:gd name="T28" fmla="*/ 1469 w 2613"/>
              <a:gd name="T29" fmla="*/ 3549 h 3550"/>
              <a:gd name="T30" fmla="*/ 2088 w 2613"/>
              <a:gd name="T31" fmla="*/ 3549 h 3550"/>
              <a:gd name="T32" fmla="*/ 2199 w 2613"/>
              <a:gd name="T33" fmla="*/ 3549 h 3550"/>
              <a:gd name="T34" fmla="*/ 2199 w 2613"/>
              <a:gd name="T35" fmla="*/ 3428 h 3550"/>
              <a:gd name="T36" fmla="*/ 2199 w 2613"/>
              <a:gd name="T37" fmla="*/ 2835 h 3550"/>
              <a:gd name="T38" fmla="*/ 2492 w 2613"/>
              <a:gd name="T39" fmla="*/ 2835 h 3550"/>
              <a:gd name="T40" fmla="*/ 2612 w 2613"/>
              <a:gd name="T41" fmla="*/ 2835 h 3550"/>
              <a:gd name="T42" fmla="*/ 2612 w 2613"/>
              <a:gd name="T43" fmla="*/ 2724 h 3550"/>
              <a:gd name="T44" fmla="*/ 2612 w 2613"/>
              <a:gd name="T45" fmla="*/ 2148 h 3550"/>
              <a:gd name="T46" fmla="*/ 2612 w 2613"/>
              <a:gd name="T47" fmla="*/ 2037 h 3550"/>
              <a:gd name="T48" fmla="*/ 2492 w 2613"/>
              <a:gd name="T49" fmla="*/ 2037 h 3550"/>
              <a:gd name="T50" fmla="*/ 2199 w 2613"/>
              <a:gd name="T51" fmla="*/ 2037 h 3550"/>
              <a:gd name="T52" fmla="*/ 2199 w 2613"/>
              <a:gd name="T53" fmla="*/ 112 h 3550"/>
              <a:gd name="T54" fmla="*/ 2199 w 2613"/>
              <a:gd name="T55" fmla="*/ 0 h 35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613" h="3550">
                <a:moveTo>
                  <a:pt x="2199" y="0"/>
                </a:moveTo>
                <a:lnTo>
                  <a:pt x="2088" y="0"/>
                </a:lnTo>
                <a:lnTo>
                  <a:pt x="1667" y="0"/>
                </a:lnTo>
                <a:lnTo>
                  <a:pt x="1607" y="0"/>
                </a:lnTo>
                <a:lnTo>
                  <a:pt x="1572" y="43"/>
                </a:lnTo>
                <a:lnTo>
                  <a:pt x="26" y="2088"/>
                </a:lnTo>
                <a:lnTo>
                  <a:pt x="0" y="2114"/>
                </a:lnTo>
                <a:lnTo>
                  <a:pt x="0" y="2157"/>
                </a:lnTo>
                <a:lnTo>
                  <a:pt x="0" y="2724"/>
                </a:lnTo>
                <a:lnTo>
                  <a:pt x="0" y="2835"/>
                </a:lnTo>
                <a:lnTo>
                  <a:pt x="120" y="2835"/>
                </a:lnTo>
                <a:lnTo>
                  <a:pt x="1357" y="2835"/>
                </a:lnTo>
                <a:lnTo>
                  <a:pt x="1357" y="3428"/>
                </a:lnTo>
                <a:lnTo>
                  <a:pt x="1357" y="3549"/>
                </a:lnTo>
                <a:lnTo>
                  <a:pt x="1469" y="3549"/>
                </a:lnTo>
                <a:lnTo>
                  <a:pt x="2088" y="3549"/>
                </a:lnTo>
                <a:lnTo>
                  <a:pt x="2199" y="3549"/>
                </a:lnTo>
                <a:lnTo>
                  <a:pt x="2199" y="3428"/>
                </a:lnTo>
                <a:lnTo>
                  <a:pt x="2199" y="2835"/>
                </a:lnTo>
                <a:lnTo>
                  <a:pt x="2492" y="2835"/>
                </a:lnTo>
                <a:lnTo>
                  <a:pt x="2612" y="2835"/>
                </a:lnTo>
                <a:lnTo>
                  <a:pt x="2612" y="2724"/>
                </a:lnTo>
                <a:lnTo>
                  <a:pt x="2612" y="2148"/>
                </a:lnTo>
                <a:lnTo>
                  <a:pt x="2612" y="2037"/>
                </a:lnTo>
                <a:lnTo>
                  <a:pt x="2492" y="2037"/>
                </a:lnTo>
                <a:lnTo>
                  <a:pt x="2199" y="2037"/>
                </a:lnTo>
                <a:lnTo>
                  <a:pt x="2199" y="112"/>
                </a:lnTo>
                <a:lnTo>
                  <a:pt x="2199" y="0"/>
                </a:lnTo>
              </a:path>
            </a:pathLst>
          </a:custGeom>
          <a:solidFill>
            <a:schemeClr val="accent4"/>
          </a:solidFill>
          <a:ln w="114300">
            <a:solidFill>
              <a:schemeClr val="bg2"/>
            </a:solidFill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864" name="Freeform 181"/>
          <p:cNvSpPr>
            <a:spLocks noChangeArrowheads="1"/>
          </p:cNvSpPr>
          <p:nvPr/>
        </p:nvSpPr>
        <p:spPr bwMode="auto">
          <a:xfrm>
            <a:off x="2459669" y="4810774"/>
            <a:ext cx="370079" cy="522887"/>
          </a:xfrm>
          <a:custGeom>
            <a:avLst/>
            <a:gdLst>
              <a:gd name="T0" fmla="*/ 0 w 465"/>
              <a:gd name="T1" fmla="*/ 619 h 620"/>
              <a:gd name="T2" fmla="*/ 464 w 465"/>
              <a:gd name="T3" fmla="*/ 0 h 620"/>
              <a:gd name="T4" fmla="*/ 464 w 465"/>
              <a:gd name="T5" fmla="*/ 619 h 620"/>
              <a:gd name="T6" fmla="*/ 0 w 465"/>
              <a:gd name="T7" fmla="*/ 619 h 6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65" h="620">
                <a:moveTo>
                  <a:pt x="0" y="619"/>
                </a:moveTo>
                <a:lnTo>
                  <a:pt x="464" y="0"/>
                </a:lnTo>
                <a:lnTo>
                  <a:pt x="464" y="619"/>
                </a:lnTo>
                <a:lnTo>
                  <a:pt x="0" y="619"/>
                </a:lnTo>
              </a:path>
            </a:pathLst>
          </a:custGeom>
          <a:solidFill>
            <a:schemeClr val="bg2"/>
          </a:solidFill>
          <a:ln w="114300">
            <a:noFill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865" name="Freeform 182"/>
          <p:cNvSpPr>
            <a:spLocks noChangeArrowheads="1"/>
          </p:cNvSpPr>
          <p:nvPr/>
        </p:nvSpPr>
        <p:spPr bwMode="auto">
          <a:xfrm>
            <a:off x="7425900" y="4429409"/>
            <a:ext cx="2521318" cy="1358552"/>
          </a:xfrm>
          <a:custGeom>
            <a:avLst/>
            <a:gdLst>
              <a:gd name="T0" fmla="*/ 0 w 4658"/>
              <a:gd name="T1" fmla="*/ 0 h 2510"/>
              <a:gd name="T2" fmla="*/ 0 w 4658"/>
              <a:gd name="T3" fmla="*/ 0 h 2510"/>
              <a:gd name="T4" fmla="*/ 0 w 4658"/>
              <a:gd name="T5" fmla="*/ 2509 h 2510"/>
              <a:gd name="T6" fmla="*/ 3411 w 4658"/>
              <a:gd name="T7" fmla="*/ 2509 h 2510"/>
              <a:gd name="T8" fmla="*/ 4657 w 4658"/>
              <a:gd name="T9" fmla="*/ 1255 h 2510"/>
              <a:gd name="T10" fmla="*/ 4657 w 4658"/>
              <a:gd name="T11" fmla="*/ 1255 h 2510"/>
              <a:gd name="T12" fmla="*/ 3411 w 4658"/>
              <a:gd name="T13" fmla="*/ 0 h 2510"/>
              <a:gd name="T14" fmla="*/ 0 w 4658"/>
              <a:gd name="T15" fmla="*/ 0 h 2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658" h="2510">
                <a:moveTo>
                  <a:pt x="0" y="0"/>
                </a:moveTo>
                <a:lnTo>
                  <a:pt x="0" y="0"/>
                </a:lnTo>
                <a:cubicBezTo>
                  <a:pt x="0" y="2509"/>
                  <a:pt x="0" y="2509"/>
                  <a:pt x="0" y="2509"/>
                </a:cubicBezTo>
                <a:cubicBezTo>
                  <a:pt x="3411" y="2509"/>
                  <a:pt x="3411" y="2509"/>
                  <a:pt x="3411" y="2509"/>
                </a:cubicBezTo>
                <a:cubicBezTo>
                  <a:pt x="4099" y="2509"/>
                  <a:pt x="4657" y="1942"/>
                  <a:pt x="4657" y="1255"/>
                </a:cubicBezTo>
                <a:lnTo>
                  <a:pt x="4657" y="1255"/>
                </a:lnTo>
                <a:cubicBezTo>
                  <a:pt x="4657" y="567"/>
                  <a:pt x="4099" y="0"/>
                  <a:pt x="3411" y="0"/>
                </a:cubicBezTo>
                <a:lnTo>
                  <a:pt x="0" y="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866" name="Freeform 183"/>
          <p:cNvSpPr>
            <a:spLocks noChangeArrowheads="1"/>
          </p:cNvSpPr>
          <p:nvPr/>
        </p:nvSpPr>
        <p:spPr bwMode="auto">
          <a:xfrm>
            <a:off x="6468468" y="4343455"/>
            <a:ext cx="1308411" cy="1917253"/>
          </a:xfrm>
          <a:custGeom>
            <a:avLst/>
            <a:gdLst>
              <a:gd name="T0" fmla="*/ 1143 w 2416"/>
              <a:gd name="T1" fmla="*/ 3540 h 3541"/>
              <a:gd name="T2" fmla="*/ 1143 w 2416"/>
              <a:gd name="T3" fmla="*/ 3540 h 3541"/>
              <a:gd name="T4" fmla="*/ 473 w 2416"/>
              <a:gd name="T5" fmla="*/ 3376 h 3541"/>
              <a:gd name="T6" fmla="*/ 18 w 2416"/>
              <a:gd name="T7" fmla="*/ 2929 h 3541"/>
              <a:gd name="T8" fmla="*/ 0 w 2416"/>
              <a:gd name="T9" fmla="*/ 2887 h 3541"/>
              <a:gd name="T10" fmla="*/ 430 w 2416"/>
              <a:gd name="T11" fmla="*/ 2431 h 3541"/>
              <a:gd name="T12" fmla="*/ 473 w 2416"/>
              <a:gd name="T13" fmla="*/ 2483 h 3541"/>
              <a:gd name="T14" fmla="*/ 774 w 2416"/>
              <a:gd name="T15" fmla="*/ 2766 h 3541"/>
              <a:gd name="T16" fmla="*/ 1152 w 2416"/>
              <a:gd name="T17" fmla="*/ 2870 h 3541"/>
              <a:gd name="T18" fmla="*/ 1521 w 2416"/>
              <a:gd name="T19" fmla="*/ 2724 h 3541"/>
              <a:gd name="T20" fmla="*/ 1667 w 2416"/>
              <a:gd name="T21" fmla="*/ 2354 h 3541"/>
              <a:gd name="T22" fmla="*/ 1530 w 2416"/>
              <a:gd name="T23" fmla="*/ 1993 h 3541"/>
              <a:gd name="T24" fmla="*/ 1186 w 2416"/>
              <a:gd name="T25" fmla="*/ 1864 h 3541"/>
              <a:gd name="T26" fmla="*/ 928 w 2416"/>
              <a:gd name="T27" fmla="*/ 1924 h 3541"/>
              <a:gd name="T28" fmla="*/ 739 w 2416"/>
              <a:gd name="T29" fmla="*/ 2105 h 3541"/>
              <a:gd name="T30" fmla="*/ 722 w 2416"/>
              <a:gd name="T31" fmla="*/ 2131 h 3541"/>
              <a:gd name="T32" fmla="*/ 95 w 2416"/>
              <a:gd name="T33" fmla="*/ 2131 h 3541"/>
              <a:gd name="T34" fmla="*/ 95 w 2416"/>
              <a:gd name="T35" fmla="*/ 2071 h 3541"/>
              <a:gd name="T36" fmla="*/ 112 w 2416"/>
              <a:gd name="T37" fmla="*/ 1950 h 3541"/>
              <a:gd name="T38" fmla="*/ 164 w 2416"/>
              <a:gd name="T39" fmla="*/ 1718 h 3541"/>
              <a:gd name="T40" fmla="*/ 224 w 2416"/>
              <a:gd name="T41" fmla="*/ 1392 h 3541"/>
              <a:gd name="T42" fmla="*/ 292 w 2416"/>
              <a:gd name="T43" fmla="*/ 1031 h 3541"/>
              <a:gd name="T44" fmla="*/ 473 w 2416"/>
              <a:gd name="T45" fmla="*/ 52 h 3541"/>
              <a:gd name="T46" fmla="*/ 481 w 2416"/>
              <a:gd name="T47" fmla="*/ 0 h 3541"/>
              <a:gd name="T48" fmla="*/ 2208 w 2416"/>
              <a:gd name="T49" fmla="*/ 0 h 3541"/>
              <a:gd name="T50" fmla="*/ 2208 w 2416"/>
              <a:gd name="T51" fmla="*/ 696 h 3541"/>
              <a:gd name="T52" fmla="*/ 1031 w 2416"/>
              <a:gd name="T53" fmla="*/ 696 h 3541"/>
              <a:gd name="T54" fmla="*/ 928 w 2416"/>
              <a:gd name="T55" fmla="*/ 1271 h 3541"/>
              <a:gd name="T56" fmla="*/ 988 w 2416"/>
              <a:gd name="T57" fmla="*/ 1246 h 3541"/>
              <a:gd name="T58" fmla="*/ 1280 w 2416"/>
              <a:gd name="T59" fmla="*/ 1203 h 3541"/>
              <a:gd name="T60" fmla="*/ 1727 w 2416"/>
              <a:gd name="T61" fmla="*/ 1280 h 3541"/>
              <a:gd name="T62" fmla="*/ 2088 w 2416"/>
              <a:gd name="T63" fmla="*/ 1521 h 3541"/>
              <a:gd name="T64" fmla="*/ 2329 w 2416"/>
              <a:gd name="T65" fmla="*/ 1881 h 3541"/>
              <a:gd name="T66" fmla="*/ 2415 w 2416"/>
              <a:gd name="T67" fmla="*/ 2346 h 3541"/>
              <a:gd name="T68" fmla="*/ 2320 w 2416"/>
              <a:gd name="T69" fmla="*/ 2835 h 3541"/>
              <a:gd name="T70" fmla="*/ 2054 w 2416"/>
              <a:gd name="T71" fmla="*/ 3213 h 3541"/>
              <a:gd name="T72" fmla="*/ 1650 w 2416"/>
              <a:gd name="T73" fmla="*/ 3454 h 3541"/>
              <a:gd name="T74" fmla="*/ 1143 w 2416"/>
              <a:gd name="T75" fmla="*/ 3540 h 3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416" h="3541">
                <a:moveTo>
                  <a:pt x="1143" y="3540"/>
                </a:moveTo>
                <a:lnTo>
                  <a:pt x="1143" y="3540"/>
                </a:lnTo>
                <a:cubicBezTo>
                  <a:pt x="894" y="3540"/>
                  <a:pt x="671" y="3488"/>
                  <a:pt x="473" y="3376"/>
                </a:cubicBezTo>
                <a:cubicBezTo>
                  <a:pt x="275" y="3265"/>
                  <a:pt x="121" y="3119"/>
                  <a:pt x="18" y="2929"/>
                </a:cubicBezTo>
                <a:cubicBezTo>
                  <a:pt x="0" y="2887"/>
                  <a:pt x="0" y="2887"/>
                  <a:pt x="0" y="2887"/>
                </a:cubicBezTo>
                <a:cubicBezTo>
                  <a:pt x="430" y="2431"/>
                  <a:pt x="430" y="2431"/>
                  <a:pt x="430" y="2431"/>
                </a:cubicBezTo>
                <a:cubicBezTo>
                  <a:pt x="473" y="2483"/>
                  <a:pt x="473" y="2483"/>
                  <a:pt x="473" y="2483"/>
                </a:cubicBezTo>
                <a:cubicBezTo>
                  <a:pt x="550" y="2603"/>
                  <a:pt x="653" y="2698"/>
                  <a:pt x="774" y="2766"/>
                </a:cubicBezTo>
                <a:cubicBezTo>
                  <a:pt x="894" y="2835"/>
                  <a:pt x="1023" y="2870"/>
                  <a:pt x="1152" y="2870"/>
                </a:cubicBezTo>
                <a:cubicBezTo>
                  <a:pt x="1306" y="2870"/>
                  <a:pt x="1427" y="2818"/>
                  <a:pt x="1521" y="2724"/>
                </a:cubicBezTo>
                <a:cubicBezTo>
                  <a:pt x="1616" y="2637"/>
                  <a:pt x="1667" y="2517"/>
                  <a:pt x="1667" y="2354"/>
                </a:cubicBezTo>
                <a:cubicBezTo>
                  <a:pt x="1667" y="2208"/>
                  <a:pt x="1616" y="2088"/>
                  <a:pt x="1530" y="1993"/>
                </a:cubicBezTo>
                <a:cubicBezTo>
                  <a:pt x="1444" y="1907"/>
                  <a:pt x="1332" y="1864"/>
                  <a:pt x="1186" y="1864"/>
                </a:cubicBezTo>
                <a:cubicBezTo>
                  <a:pt x="1100" y="1864"/>
                  <a:pt x="1014" y="1881"/>
                  <a:pt x="928" y="1924"/>
                </a:cubicBezTo>
                <a:cubicBezTo>
                  <a:pt x="851" y="1967"/>
                  <a:pt x="791" y="2027"/>
                  <a:pt x="739" y="2105"/>
                </a:cubicBezTo>
                <a:cubicBezTo>
                  <a:pt x="722" y="2131"/>
                  <a:pt x="722" y="2131"/>
                  <a:pt x="722" y="2131"/>
                </a:cubicBezTo>
                <a:cubicBezTo>
                  <a:pt x="95" y="2131"/>
                  <a:pt x="95" y="2131"/>
                  <a:pt x="95" y="2131"/>
                </a:cubicBezTo>
                <a:cubicBezTo>
                  <a:pt x="95" y="2071"/>
                  <a:pt x="95" y="2071"/>
                  <a:pt x="95" y="2071"/>
                </a:cubicBezTo>
                <a:cubicBezTo>
                  <a:pt x="95" y="2062"/>
                  <a:pt x="95" y="2045"/>
                  <a:pt x="112" y="1950"/>
                </a:cubicBezTo>
                <a:cubicBezTo>
                  <a:pt x="129" y="1881"/>
                  <a:pt x="146" y="1804"/>
                  <a:pt x="164" y="1718"/>
                </a:cubicBezTo>
                <a:cubicBezTo>
                  <a:pt x="181" y="1624"/>
                  <a:pt x="198" y="1512"/>
                  <a:pt x="224" y="1392"/>
                </a:cubicBezTo>
                <a:cubicBezTo>
                  <a:pt x="241" y="1271"/>
                  <a:pt x="267" y="1151"/>
                  <a:pt x="292" y="1031"/>
                </a:cubicBezTo>
                <a:cubicBezTo>
                  <a:pt x="344" y="747"/>
                  <a:pt x="404" y="421"/>
                  <a:pt x="473" y="52"/>
                </a:cubicBezTo>
                <a:cubicBezTo>
                  <a:pt x="481" y="0"/>
                  <a:pt x="481" y="0"/>
                  <a:pt x="481" y="0"/>
                </a:cubicBezTo>
                <a:cubicBezTo>
                  <a:pt x="2208" y="0"/>
                  <a:pt x="2208" y="0"/>
                  <a:pt x="2208" y="0"/>
                </a:cubicBezTo>
                <a:cubicBezTo>
                  <a:pt x="2208" y="696"/>
                  <a:pt x="2208" y="696"/>
                  <a:pt x="2208" y="696"/>
                </a:cubicBezTo>
                <a:cubicBezTo>
                  <a:pt x="1031" y="696"/>
                  <a:pt x="1031" y="696"/>
                  <a:pt x="1031" y="696"/>
                </a:cubicBezTo>
                <a:cubicBezTo>
                  <a:pt x="928" y="1271"/>
                  <a:pt x="928" y="1271"/>
                  <a:pt x="928" y="1271"/>
                </a:cubicBezTo>
                <a:cubicBezTo>
                  <a:pt x="945" y="1254"/>
                  <a:pt x="971" y="1246"/>
                  <a:pt x="988" y="1246"/>
                </a:cubicBezTo>
                <a:cubicBezTo>
                  <a:pt x="1066" y="1211"/>
                  <a:pt x="1169" y="1203"/>
                  <a:pt x="1280" y="1203"/>
                </a:cubicBezTo>
                <a:cubicBezTo>
                  <a:pt x="1435" y="1203"/>
                  <a:pt x="1590" y="1228"/>
                  <a:pt x="1727" y="1280"/>
                </a:cubicBezTo>
                <a:cubicBezTo>
                  <a:pt x="1865" y="1340"/>
                  <a:pt x="1985" y="1418"/>
                  <a:pt x="2088" y="1521"/>
                </a:cubicBezTo>
                <a:cubicBezTo>
                  <a:pt x="2191" y="1615"/>
                  <a:pt x="2269" y="1735"/>
                  <a:pt x="2329" y="1881"/>
                </a:cubicBezTo>
                <a:cubicBezTo>
                  <a:pt x="2380" y="2019"/>
                  <a:pt x="2415" y="2174"/>
                  <a:pt x="2415" y="2346"/>
                </a:cubicBezTo>
                <a:cubicBezTo>
                  <a:pt x="2415" y="2517"/>
                  <a:pt x="2380" y="2689"/>
                  <a:pt x="2320" y="2835"/>
                </a:cubicBezTo>
                <a:cubicBezTo>
                  <a:pt x="2251" y="2981"/>
                  <a:pt x="2165" y="3102"/>
                  <a:pt x="2054" y="3213"/>
                </a:cubicBezTo>
                <a:cubicBezTo>
                  <a:pt x="1942" y="3316"/>
                  <a:pt x="1805" y="3394"/>
                  <a:pt x="1650" y="3454"/>
                </a:cubicBezTo>
                <a:cubicBezTo>
                  <a:pt x="1495" y="3514"/>
                  <a:pt x="1324" y="3540"/>
                  <a:pt x="1143" y="354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867" name="Freeform 184"/>
          <p:cNvSpPr>
            <a:spLocks noChangeArrowheads="1"/>
          </p:cNvSpPr>
          <p:nvPr/>
        </p:nvSpPr>
        <p:spPr bwMode="auto">
          <a:xfrm>
            <a:off x="6430267" y="4314804"/>
            <a:ext cx="1372876" cy="1976942"/>
          </a:xfrm>
          <a:custGeom>
            <a:avLst/>
            <a:gdLst>
              <a:gd name="T0" fmla="*/ 2217 w 2536"/>
              <a:gd name="T1" fmla="*/ 112 h 3653"/>
              <a:gd name="T2" fmla="*/ 1049 w 2536"/>
              <a:gd name="T3" fmla="*/ 688 h 3653"/>
              <a:gd name="T4" fmla="*/ 1083 w 2536"/>
              <a:gd name="T5" fmla="*/ 1349 h 3653"/>
              <a:gd name="T6" fmla="*/ 1779 w 2536"/>
              <a:gd name="T7" fmla="*/ 1392 h 3653"/>
              <a:gd name="T8" fmla="*/ 2346 w 2536"/>
              <a:gd name="T9" fmla="*/ 1951 h 3653"/>
              <a:gd name="T10" fmla="*/ 2329 w 2536"/>
              <a:gd name="T11" fmla="*/ 2861 h 3653"/>
              <a:gd name="T12" fmla="*/ 1693 w 2536"/>
              <a:gd name="T13" fmla="*/ 3454 h 3653"/>
              <a:gd name="T14" fmla="*/ 568 w 2536"/>
              <a:gd name="T15" fmla="*/ 3377 h 3653"/>
              <a:gd name="T16" fmla="*/ 490 w 2536"/>
              <a:gd name="T17" fmla="*/ 2569 h 3653"/>
              <a:gd name="T18" fmla="*/ 1221 w 2536"/>
              <a:gd name="T19" fmla="*/ 2973 h 3653"/>
              <a:gd name="T20" fmla="*/ 1788 w 2536"/>
              <a:gd name="T21" fmla="*/ 2406 h 3653"/>
              <a:gd name="T22" fmla="*/ 1255 w 2536"/>
              <a:gd name="T23" fmla="*/ 1856 h 3653"/>
              <a:gd name="T24" fmla="*/ 765 w 2536"/>
              <a:gd name="T25" fmla="*/ 2123 h 3653"/>
              <a:gd name="T26" fmla="*/ 241 w 2536"/>
              <a:gd name="T27" fmla="*/ 2019 h 3653"/>
              <a:gd name="T28" fmla="*/ 344 w 2536"/>
              <a:gd name="T29" fmla="*/ 1452 h 3653"/>
              <a:gd name="T30" fmla="*/ 602 w 2536"/>
              <a:gd name="T31" fmla="*/ 112 h 3653"/>
              <a:gd name="T32" fmla="*/ 2338 w 2536"/>
              <a:gd name="T33" fmla="*/ 0 h 3653"/>
              <a:gd name="T34" fmla="*/ 2217 w 2536"/>
              <a:gd name="T35" fmla="*/ 0 h 3653"/>
              <a:gd name="T36" fmla="*/ 507 w 2536"/>
              <a:gd name="T37" fmla="*/ 0 h 3653"/>
              <a:gd name="T38" fmla="*/ 301 w 2536"/>
              <a:gd name="T39" fmla="*/ 1066 h 3653"/>
              <a:gd name="T40" fmla="*/ 172 w 2536"/>
              <a:gd name="T41" fmla="*/ 1753 h 3653"/>
              <a:gd name="T42" fmla="*/ 104 w 2536"/>
              <a:gd name="T43" fmla="*/ 2123 h 3653"/>
              <a:gd name="T44" fmla="*/ 224 w 2536"/>
              <a:gd name="T45" fmla="*/ 2234 h 3653"/>
              <a:gd name="T46" fmla="*/ 825 w 2536"/>
              <a:gd name="T47" fmla="*/ 2234 h 3653"/>
              <a:gd name="T48" fmla="*/ 1032 w 2536"/>
              <a:gd name="T49" fmla="*/ 2028 h 3653"/>
              <a:gd name="T50" fmla="*/ 1556 w 2536"/>
              <a:gd name="T51" fmla="*/ 2088 h 3653"/>
              <a:gd name="T52" fmla="*/ 1547 w 2536"/>
              <a:gd name="T53" fmla="*/ 2741 h 3653"/>
              <a:gd name="T54" fmla="*/ 877 w 2536"/>
              <a:gd name="T55" fmla="*/ 2767 h 3653"/>
              <a:gd name="T56" fmla="*/ 507 w 2536"/>
              <a:gd name="T57" fmla="*/ 2389 h 3653"/>
              <a:gd name="T58" fmla="*/ 52 w 2536"/>
              <a:gd name="T59" fmla="*/ 2870 h 3653"/>
              <a:gd name="T60" fmla="*/ 35 w 2536"/>
              <a:gd name="T61" fmla="*/ 3007 h 3653"/>
              <a:gd name="T62" fmla="*/ 1212 w 2536"/>
              <a:gd name="T63" fmla="*/ 3652 h 3653"/>
              <a:gd name="T64" fmla="*/ 2157 w 2536"/>
              <a:gd name="T65" fmla="*/ 3308 h 3653"/>
              <a:gd name="T66" fmla="*/ 2535 w 2536"/>
              <a:gd name="T67" fmla="*/ 2398 h 3653"/>
              <a:gd name="T68" fmla="*/ 2200 w 2536"/>
              <a:gd name="T69" fmla="*/ 1530 h 3653"/>
              <a:gd name="T70" fmla="*/ 1349 w 2536"/>
              <a:gd name="T71" fmla="*/ 1195 h 3653"/>
              <a:gd name="T72" fmla="*/ 1143 w 2536"/>
              <a:gd name="T73" fmla="*/ 808 h 3653"/>
              <a:gd name="T74" fmla="*/ 2338 w 2536"/>
              <a:gd name="T75" fmla="*/ 808 h 3653"/>
              <a:gd name="T76" fmla="*/ 2338 w 2536"/>
              <a:gd name="T77" fmla="*/ 112 h 3653"/>
              <a:gd name="T78" fmla="*/ 2217 w 2536"/>
              <a:gd name="T79" fmla="*/ 112 h 3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2536" h="3653">
                <a:moveTo>
                  <a:pt x="2217" y="112"/>
                </a:moveTo>
                <a:lnTo>
                  <a:pt x="2217" y="112"/>
                </a:lnTo>
                <a:cubicBezTo>
                  <a:pt x="2217" y="688"/>
                  <a:pt x="2217" y="688"/>
                  <a:pt x="2217" y="688"/>
                </a:cubicBezTo>
                <a:cubicBezTo>
                  <a:pt x="1049" y="688"/>
                  <a:pt x="1049" y="688"/>
                  <a:pt x="1049" y="688"/>
                </a:cubicBezTo>
                <a:cubicBezTo>
                  <a:pt x="911" y="1444"/>
                  <a:pt x="911" y="1444"/>
                  <a:pt x="911" y="1444"/>
                </a:cubicBezTo>
                <a:cubicBezTo>
                  <a:pt x="954" y="1409"/>
                  <a:pt x="1006" y="1375"/>
                  <a:pt x="1083" y="1349"/>
                </a:cubicBezTo>
                <a:cubicBezTo>
                  <a:pt x="1152" y="1323"/>
                  <a:pt x="1238" y="1306"/>
                  <a:pt x="1349" y="1306"/>
                </a:cubicBezTo>
                <a:cubicBezTo>
                  <a:pt x="1496" y="1306"/>
                  <a:pt x="1642" y="1332"/>
                  <a:pt x="1779" y="1392"/>
                </a:cubicBezTo>
                <a:cubicBezTo>
                  <a:pt x="1908" y="1444"/>
                  <a:pt x="2020" y="1513"/>
                  <a:pt x="2114" y="1607"/>
                </a:cubicBezTo>
                <a:cubicBezTo>
                  <a:pt x="2217" y="1701"/>
                  <a:pt x="2286" y="1822"/>
                  <a:pt x="2346" y="1951"/>
                </a:cubicBezTo>
                <a:cubicBezTo>
                  <a:pt x="2398" y="2088"/>
                  <a:pt x="2424" y="2234"/>
                  <a:pt x="2424" y="2398"/>
                </a:cubicBezTo>
                <a:cubicBezTo>
                  <a:pt x="2424" y="2569"/>
                  <a:pt x="2389" y="2724"/>
                  <a:pt x="2329" y="2861"/>
                </a:cubicBezTo>
                <a:cubicBezTo>
                  <a:pt x="2269" y="2999"/>
                  <a:pt x="2192" y="3119"/>
                  <a:pt x="2080" y="3222"/>
                </a:cubicBezTo>
                <a:cubicBezTo>
                  <a:pt x="1977" y="3317"/>
                  <a:pt x="1848" y="3394"/>
                  <a:pt x="1693" y="3454"/>
                </a:cubicBezTo>
                <a:cubicBezTo>
                  <a:pt x="1547" y="3506"/>
                  <a:pt x="1393" y="3540"/>
                  <a:pt x="1212" y="3540"/>
                </a:cubicBezTo>
                <a:cubicBezTo>
                  <a:pt x="971" y="3540"/>
                  <a:pt x="757" y="3480"/>
                  <a:pt x="568" y="3377"/>
                </a:cubicBezTo>
                <a:cubicBezTo>
                  <a:pt x="379" y="3274"/>
                  <a:pt x="233" y="3128"/>
                  <a:pt x="138" y="2947"/>
                </a:cubicBezTo>
                <a:cubicBezTo>
                  <a:pt x="490" y="2569"/>
                  <a:pt x="490" y="2569"/>
                  <a:pt x="490" y="2569"/>
                </a:cubicBezTo>
                <a:cubicBezTo>
                  <a:pt x="576" y="2698"/>
                  <a:pt x="688" y="2793"/>
                  <a:pt x="817" y="2861"/>
                </a:cubicBezTo>
                <a:cubicBezTo>
                  <a:pt x="946" y="2939"/>
                  <a:pt x="1083" y="2973"/>
                  <a:pt x="1221" y="2973"/>
                </a:cubicBezTo>
                <a:cubicBezTo>
                  <a:pt x="1384" y="2973"/>
                  <a:pt x="1521" y="2922"/>
                  <a:pt x="1633" y="2818"/>
                </a:cubicBezTo>
                <a:cubicBezTo>
                  <a:pt x="1736" y="2715"/>
                  <a:pt x="1788" y="2578"/>
                  <a:pt x="1788" y="2406"/>
                </a:cubicBezTo>
                <a:cubicBezTo>
                  <a:pt x="1788" y="2243"/>
                  <a:pt x="1736" y="2114"/>
                  <a:pt x="1642" y="2011"/>
                </a:cubicBezTo>
                <a:cubicBezTo>
                  <a:pt x="1539" y="1908"/>
                  <a:pt x="1410" y="1856"/>
                  <a:pt x="1255" y="1856"/>
                </a:cubicBezTo>
                <a:cubicBezTo>
                  <a:pt x="1152" y="1856"/>
                  <a:pt x="1057" y="1882"/>
                  <a:pt x="971" y="1925"/>
                </a:cubicBezTo>
                <a:cubicBezTo>
                  <a:pt x="886" y="1976"/>
                  <a:pt x="817" y="2037"/>
                  <a:pt x="765" y="2123"/>
                </a:cubicBezTo>
                <a:cubicBezTo>
                  <a:pt x="224" y="2123"/>
                  <a:pt x="224" y="2123"/>
                  <a:pt x="224" y="2123"/>
                </a:cubicBezTo>
                <a:cubicBezTo>
                  <a:pt x="224" y="2114"/>
                  <a:pt x="224" y="2079"/>
                  <a:pt x="241" y="2019"/>
                </a:cubicBezTo>
                <a:cubicBezTo>
                  <a:pt x="250" y="1951"/>
                  <a:pt x="267" y="1873"/>
                  <a:pt x="284" y="1779"/>
                </a:cubicBezTo>
                <a:cubicBezTo>
                  <a:pt x="301" y="1684"/>
                  <a:pt x="327" y="1573"/>
                  <a:pt x="344" y="1452"/>
                </a:cubicBezTo>
                <a:cubicBezTo>
                  <a:pt x="370" y="1332"/>
                  <a:pt x="387" y="1212"/>
                  <a:pt x="413" y="1092"/>
                </a:cubicBezTo>
                <a:cubicBezTo>
                  <a:pt x="473" y="799"/>
                  <a:pt x="533" y="473"/>
                  <a:pt x="602" y="112"/>
                </a:cubicBezTo>
                <a:cubicBezTo>
                  <a:pt x="2217" y="112"/>
                  <a:pt x="2217" y="112"/>
                  <a:pt x="2217" y="112"/>
                </a:cubicBezTo>
                <a:lnTo>
                  <a:pt x="2338" y="0"/>
                </a:lnTo>
                <a:lnTo>
                  <a:pt x="2338" y="0"/>
                </a:lnTo>
                <a:cubicBezTo>
                  <a:pt x="2217" y="0"/>
                  <a:pt x="2217" y="0"/>
                  <a:pt x="2217" y="0"/>
                </a:cubicBezTo>
                <a:cubicBezTo>
                  <a:pt x="602" y="0"/>
                  <a:pt x="602" y="0"/>
                  <a:pt x="602" y="0"/>
                </a:cubicBezTo>
                <a:cubicBezTo>
                  <a:pt x="507" y="0"/>
                  <a:pt x="507" y="0"/>
                  <a:pt x="507" y="0"/>
                </a:cubicBezTo>
                <a:cubicBezTo>
                  <a:pt x="490" y="86"/>
                  <a:pt x="490" y="86"/>
                  <a:pt x="490" y="86"/>
                </a:cubicBezTo>
                <a:cubicBezTo>
                  <a:pt x="413" y="464"/>
                  <a:pt x="353" y="791"/>
                  <a:pt x="301" y="1066"/>
                </a:cubicBezTo>
                <a:cubicBezTo>
                  <a:pt x="275" y="1195"/>
                  <a:pt x="258" y="1315"/>
                  <a:pt x="233" y="1435"/>
                </a:cubicBezTo>
                <a:cubicBezTo>
                  <a:pt x="207" y="1555"/>
                  <a:pt x="190" y="1659"/>
                  <a:pt x="172" y="1753"/>
                </a:cubicBezTo>
                <a:cubicBezTo>
                  <a:pt x="155" y="1848"/>
                  <a:pt x="138" y="1925"/>
                  <a:pt x="129" y="1994"/>
                </a:cubicBezTo>
                <a:cubicBezTo>
                  <a:pt x="112" y="2088"/>
                  <a:pt x="104" y="2105"/>
                  <a:pt x="104" y="2123"/>
                </a:cubicBezTo>
                <a:cubicBezTo>
                  <a:pt x="104" y="2234"/>
                  <a:pt x="104" y="2234"/>
                  <a:pt x="104" y="2234"/>
                </a:cubicBezTo>
                <a:cubicBezTo>
                  <a:pt x="224" y="2234"/>
                  <a:pt x="224" y="2234"/>
                  <a:pt x="224" y="2234"/>
                </a:cubicBezTo>
                <a:cubicBezTo>
                  <a:pt x="765" y="2234"/>
                  <a:pt x="765" y="2234"/>
                  <a:pt x="765" y="2234"/>
                </a:cubicBezTo>
                <a:cubicBezTo>
                  <a:pt x="825" y="2234"/>
                  <a:pt x="825" y="2234"/>
                  <a:pt x="825" y="2234"/>
                </a:cubicBezTo>
                <a:cubicBezTo>
                  <a:pt x="860" y="2183"/>
                  <a:pt x="860" y="2183"/>
                  <a:pt x="860" y="2183"/>
                </a:cubicBezTo>
                <a:cubicBezTo>
                  <a:pt x="903" y="2123"/>
                  <a:pt x="954" y="2071"/>
                  <a:pt x="1032" y="2028"/>
                </a:cubicBezTo>
                <a:cubicBezTo>
                  <a:pt x="1100" y="1994"/>
                  <a:pt x="1178" y="1968"/>
                  <a:pt x="1255" y="1968"/>
                </a:cubicBezTo>
                <a:cubicBezTo>
                  <a:pt x="1384" y="1968"/>
                  <a:pt x="1478" y="2011"/>
                  <a:pt x="1556" y="2088"/>
                </a:cubicBezTo>
                <a:cubicBezTo>
                  <a:pt x="1633" y="2165"/>
                  <a:pt x="1676" y="2277"/>
                  <a:pt x="1676" y="2406"/>
                </a:cubicBezTo>
                <a:cubicBezTo>
                  <a:pt x="1676" y="2552"/>
                  <a:pt x="1633" y="2655"/>
                  <a:pt x="1547" y="2741"/>
                </a:cubicBezTo>
                <a:cubicBezTo>
                  <a:pt x="1461" y="2818"/>
                  <a:pt x="1358" y="2861"/>
                  <a:pt x="1221" y="2861"/>
                </a:cubicBezTo>
                <a:cubicBezTo>
                  <a:pt x="1100" y="2861"/>
                  <a:pt x="989" y="2827"/>
                  <a:pt x="877" y="2767"/>
                </a:cubicBezTo>
                <a:cubicBezTo>
                  <a:pt x="757" y="2698"/>
                  <a:pt x="662" y="2612"/>
                  <a:pt x="585" y="2501"/>
                </a:cubicBezTo>
                <a:cubicBezTo>
                  <a:pt x="507" y="2389"/>
                  <a:pt x="507" y="2389"/>
                  <a:pt x="507" y="2389"/>
                </a:cubicBezTo>
                <a:cubicBezTo>
                  <a:pt x="413" y="2492"/>
                  <a:pt x="413" y="2492"/>
                  <a:pt x="413" y="2492"/>
                </a:cubicBezTo>
                <a:cubicBezTo>
                  <a:pt x="52" y="2870"/>
                  <a:pt x="52" y="2870"/>
                  <a:pt x="52" y="2870"/>
                </a:cubicBezTo>
                <a:cubicBezTo>
                  <a:pt x="0" y="2930"/>
                  <a:pt x="0" y="2930"/>
                  <a:pt x="0" y="2930"/>
                </a:cubicBezTo>
                <a:cubicBezTo>
                  <a:pt x="35" y="3007"/>
                  <a:pt x="35" y="3007"/>
                  <a:pt x="35" y="3007"/>
                </a:cubicBezTo>
                <a:cubicBezTo>
                  <a:pt x="146" y="3205"/>
                  <a:pt x="310" y="3368"/>
                  <a:pt x="516" y="3480"/>
                </a:cubicBezTo>
                <a:cubicBezTo>
                  <a:pt x="722" y="3592"/>
                  <a:pt x="954" y="3652"/>
                  <a:pt x="1212" y="3652"/>
                </a:cubicBezTo>
                <a:cubicBezTo>
                  <a:pt x="1401" y="3652"/>
                  <a:pt x="1573" y="3617"/>
                  <a:pt x="1736" y="3557"/>
                </a:cubicBezTo>
                <a:cubicBezTo>
                  <a:pt x="1899" y="3497"/>
                  <a:pt x="2037" y="3411"/>
                  <a:pt x="2157" y="3308"/>
                </a:cubicBezTo>
                <a:cubicBezTo>
                  <a:pt x="2277" y="3196"/>
                  <a:pt x="2372" y="3059"/>
                  <a:pt x="2441" y="2904"/>
                </a:cubicBezTo>
                <a:cubicBezTo>
                  <a:pt x="2501" y="2750"/>
                  <a:pt x="2535" y="2578"/>
                  <a:pt x="2535" y="2398"/>
                </a:cubicBezTo>
                <a:cubicBezTo>
                  <a:pt x="2535" y="2217"/>
                  <a:pt x="2509" y="2054"/>
                  <a:pt x="2449" y="1908"/>
                </a:cubicBezTo>
                <a:cubicBezTo>
                  <a:pt x="2389" y="1762"/>
                  <a:pt x="2303" y="1633"/>
                  <a:pt x="2200" y="1530"/>
                </a:cubicBezTo>
                <a:cubicBezTo>
                  <a:pt x="2088" y="1426"/>
                  <a:pt x="1968" y="1341"/>
                  <a:pt x="1813" y="1280"/>
                </a:cubicBezTo>
                <a:cubicBezTo>
                  <a:pt x="1676" y="1220"/>
                  <a:pt x="1513" y="1195"/>
                  <a:pt x="1349" y="1195"/>
                </a:cubicBezTo>
                <a:cubicBezTo>
                  <a:pt x="1238" y="1195"/>
                  <a:pt x="1152" y="1203"/>
                  <a:pt x="1066" y="1229"/>
                </a:cubicBezTo>
                <a:cubicBezTo>
                  <a:pt x="1143" y="808"/>
                  <a:pt x="1143" y="808"/>
                  <a:pt x="1143" y="808"/>
                </a:cubicBezTo>
                <a:cubicBezTo>
                  <a:pt x="2217" y="808"/>
                  <a:pt x="2217" y="808"/>
                  <a:pt x="2217" y="808"/>
                </a:cubicBezTo>
                <a:cubicBezTo>
                  <a:pt x="2338" y="808"/>
                  <a:pt x="2338" y="808"/>
                  <a:pt x="2338" y="808"/>
                </a:cubicBezTo>
                <a:cubicBezTo>
                  <a:pt x="2338" y="688"/>
                  <a:pt x="2338" y="688"/>
                  <a:pt x="2338" y="688"/>
                </a:cubicBezTo>
                <a:cubicBezTo>
                  <a:pt x="2338" y="112"/>
                  <a:pt x="2338" y="112"/>
                  <a:pt x="2338" y="112"/>
                </a:cubicBezTo>
                <a:cubicBezTo>
                  <a:pt x="2338" y="0"/>
                  <a:pt x="2338" y="0"/>
                  <a:pt x="2338" y="0"/>
                </a:cubicBezTo>
                <a:lnTo>
                  <a:pt x="2217" y="112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868" name="Freeform 185"/>
          <p:cNvSpPr>
            <a:spLocks noChangeArrowheads="1"/>
          </p:cNvSpPr>
          <p:nvPr/>
        </p:nvSpPr>
        <p:spPr bwMode="auto">
          <a:xfrm>
            <a:off x="8877568" y="2371288"/>
            <a:ext cx="2521318" cy="1353777"/>
          </a:xfrm>
          <a:custGeom>
            <a:avLst/>
            <a:gdLst>
              <a:gd name="T0" fmla="*/ 0 w 4658"/>
              <a:gd name="T1" fmla="*/ 0 h 2500"/>
              <a:gd name="T2" fmla="*/ 0 w 4658"/>
              <a:gd name="T3" fmla="*/ 0 h 2500"/>
              <a:gd name="T4" fmla="*/ 0 w 4658"/>
              <a:gd name="T5" fmla="*/ 2499 h 2500"/>
              <a:gd name="T6" fmla="*/ 3402 w 4658"/>
              <a:gd name="T7" fmla="*/ 2499 h 2500"/>
              <a:gd name="T8" fmla="*/ 4657 w 4658"/>
              <a:gd name="T9" fmla="*/ 1246 h 2500"/>
              <a:gd name="T10" fmla="*/ 4657 w 4658"/>
              <a:gd name="T11" fmla="*/ 1246 h 2500"/>
              <a:gd name="T12" fmla="*/ 3402 w 4658"/>
              <a:gd name="T13" fmla="*/ 0 h 2500"/>
              <a:gd name="T14" fmla="*/ 0 w 4658"/>
              <a:gd name="T15" fmla="*/ 0 h 2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658" h="2500">
                <a:moveTo>
                  <a:pt x="0" y="0"/>
                </a:moveTo>
                <a:lnTo>
                  <a:pt x="0" y="0"/>
                </a:lnTo>
                <a:cubicBezTo>
                  <a:pt x="0" y="2499"/>
                  <a:pt x="0" y="2499"/>
                  <a:pt x="0" y="2499"/>
                </a:cubicBezTo>
                <a:cubicBezTo>
                  <a:pt x="3402" y="2499"/>
                  <a:pt x="3402" y="2499"/>
                  <a:pt x="3402" y="2499"/>
                </a:cubicBezTo>
                <a:cubicBezTo>
                  <a:pt x="4098" y="2499"/>
                  <a:pt x="4657" y="1941"/>
                  <a:pt x="4657" y="1246"/>
                </a:cubicBezTo>
                <a:lnTo>
                  <a:pt x="4657" y="1246"/>
                </a:lnTo>
                <a:cubicBezTo>
                  <a:pt x="4657" y="559"/>
                  <a:pt x="4098" y="0"/>
                  <a:pt x="3402" y="0"/>
                </a:cubicBezTo>
                <a:lnTo>
                  <a:pt x="0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869" name="Freeform 186"/>
          <p:cNvSpPr>
            <a:spLocks noChangeArrowheads="1"/>
          </p:cNvSpPr>
          <p:nvPr/>
        </p:nvSpPr>
        <p:spPr bwMode="auto">
          <a:xfrm>
            <a:off x="7975050" y="2204156"/>
            <a:ext cx="1303636" cy="1926803"/>
          </a:xfrm>
          <a:custGeom>
            <a:avLst/>
            <a:gdLst>
              <a:gd name="T0" fmla="*/ 1143 w 2407"/>
              <a:gd name="T1" fmla="*/ 3556 h 3557"/>
              <a:gd name="T2" fmla="*/ 1143 w 2407"/>
              <a:gd name="T3" fmla="*/ 3556 h 3557"/>
              <a:gd name="T4" fmla="*/ 498 w 2407"/>
              <a:gd name="T5" fmla="*/ 3435 h 3557"/>
              <a:gd name="T6" fmla="*/ 26 w 2407"/>
              <a:gd name="T7" fmla="*/ 3075 h 3557"/>
              <a:gd name="T8" fmla="*/ 0 w 2407"/>
              <a:gd name="T9" fmla="*/ 3040 h 3557"/>
              <a:gd name="T10" fmla="*/ 421 w 2407"/>
              <a:gd name="T11" fmla="*/ 2499 h 3557"/>
              <a:gd name="T12" fmla="*/ 464 w 2407"/>
              <a:gd name="T13" fmla="*/ 2559 h 3557"/>
              <a:gd name="T14" fmla="*/ 739 w 2407"/>
              <a:gd name="T15" fmla="*/ 2782 h 3557"/>
              <a:gd name="T16" fmla="*/ 1126 w 2407"/>
              <a:gd name="T17" fmla="*/ 2860 h 3557"/>
              <a:gd name="T18" fmla="*/ 1521 w 2407"/>
              <a:gd name="T19" fmla="*/ 2757 h 3557"/>
              <a:gd name="T20" fmla="*/ 1650 w 2407"/>
              <a:gd name="T21" fmla="*/ 2456 h 3557"/>
              <a:gd name="T22" fmla="*/ 1495 w 2407"/>
              <a:gd name="T23" fmla="*/ 2113 h 3557"/>
              <a:gd name="T24" fmla="*/ 1014 w 2407"/>
              <a:gd name="T25" fmla="*/ 1993 h 3557"/>
              <a:gd name="T26" fmla="*/ 825 w 2407"/>
              <a:gd name="T27" fmla="*/ 1993 h 3557"/>
              <a:gd name="T28" fmla="*/ 825 w 2407"/>
              <a:gd name="T29" fmla="*/ 1409 h 3557"/>
              <a:gd name="T30" fmla="*/ 1031 w 2407"/>
              <a:gd name="T31" fmla="*/ 1409 h 3557"/>
              <a:gd name="T32" fmla="*/ 1435 w 2407"/>
              <a:gd name="T33" fmla="*/ 1289 h 3557"/>
              <a:gd name="T34" fmla="*/ 1572 w 2407"/>
              <a:gd name="T35" fmla="*/ 996 h 3557"/>
              <a:gd name="T36" fmla="*/ 1469 w 2407"/>
              <a:gd name="T37" fmla="*/ 756 h 3557"/>
              <a:gd name="T38" fmla="*/ 1160 w 2407"/>
              <a:gd name="T39" fmla="*/ 670 h 3557"/>
              <a:gd name="T40" fmla="*/ 808 w 2407"/>
              <a:gd name="T41" fmla="*/ 765 h 3557"/>
              <a:gd name="T42" fmla="*/ 558 w 2407"/>
              <a:gd name="T43" fmla="*/ 1022 h 3557"/>
              <a:gd name="T44" fmla="*/ 516 w 2407"/>
              <a:gd name="T45" fmla="*/ 1091 h 3557"/>
              <a:gd name="T46" fmla="*/ 43 w 2407"/>
              <a:gd name="T47" fmla="*/ 550 h 3557"/>
              <a:gd name="T48" fmla="*/ 69 w 2407"/>
              <a:gd name="T49" fmla="*/ 515 h 3557"/>
              <a:gd name="T50" fmla="*/ 266 w 2407"/>
              <a:gd name="T51" fmla="*/ 301 h 3557"/>
              <a:gd name="T52" fmla="*/ 541 w 2407"/>
              <a:gd name="T53" fmla="*/ 146 h 3557"/>
              <a:gd name="T54" fmla="*/ 868 w 2407"/>
              <a:gd name="T55" fmla="*/ 43 h 3557"/>
              <a:gd name="T56" fmla="*/ 1229 w 2407"/>
              <a:gd name="T57" fmla="*/ 0 h 3557"/>
              <a:gd name="T58" fmla="*/ 1676 w 2407"/>
              <a:gd name="T59" fmla="*/ 69 h 3557"/>
              <a:gd name="T60" fmla="*/ 2036 w 2407"/>
              <a:gd name="T61" fmla="*/ 249 h 3557"/>
              <a:gd name="T62" fmla="*/ 2268 w 2407"/>
              <a:gd name="T63" fmla="*/ 533 h 3557"/>
              <a:gd name="T64" fmla="*/ 2346 w 2407"/>
              <a:gd name="T65" fmla="*/ 902 h 3557"/>
              <a:gd name="T66" fmla="*/ 2303 w 2407"/>
              <a:gd name="T67" fmla="*/ 1194 h 3557"/>
              <a:gd name="T68" fmla="*/ 2174 w 2407"/>
              <a:gd name="T69" fmla="*/ 1443 h 3557"/>
              <a:gd name="T70" fmla="*/ 1976 w 2407"/>
              <a:gd name="T71" fmla="*/ 1632 h 3557"/>
              <a:gd name="T72" fmla="*/ 1890 w 2407"/>
              <a:gd name="T73" fmla="*/ 1675 h 3557"/>
              <a:gd name="T74" fmla="*/ 2217 w 2407"/>
              <a:gd name="T75" fmla="*/ 1924 h 3557"/>
              <a:gd name="T76" fmla="*/ 2406 w 2407"/>
              <a:gd name="T77" fmla="*/ 2525 h 3557"/>
              <a:gd name="T78" fmla="*/ 2311 w 2407"/>
              <a:gd name="T79" fmla="*/ 2954 h 3557"/>
              <a:gd name="T80" fmla="*/ 2054 w 2407"/>
              <a:gd name="T81" fmla="*/ 3281 h 3557"/>
              <a:gd name="T82" fmla="*/ 1658 w 2407"/>
              <a:gd name="T83" fmla="*/ 3487 h 3557"/>
              <a:gd name="T84" fmla="*/ 1143 w 2407"/>
              <a:gd name="T85" fmla="*/ 3556 h 35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407" h="3557">
                <a:moveTo>
                  <a:pt x="1143" y="3556"/>
                </a:moveTo>
                <a:lnTo>
                  <a:pt x="1143" y="3556"/>
                </a:lnTo>
                <a:cubicBezTo>
                  <a:pt x="902" y="3556"/>
                  <a:pt x="687" y="3513"/>
                  <a:pt x="498" y="3435"/>
                </a:cubicBezTo>
                <a:cubicBezTo>
                  <a:pt x="309" y="3350"/>
                  <a:pt x="155" y="3229"/>
                  <a:pt x="26" y="3075"/>
                </a:cubicBezTo>
                <a:cubicBezTo>
                  <a:pt x="0" y="3040"/>
                  <a:pt x="0" y="3040"/>
                  <a:pt x="0" y="3040"/>
                </a:cubicBezTo>
                <a:cubicBezTo>
                  <a:pt x="421" y="2499"/>
                  <a:pt x="421" y="2499"/>
                  <a:pt x="421" y="2499"/>
                </a:cubicBezTo>
                <a:cubicBezTo>
                  <a:pt x="464" y="2559"/>
                  <a:pt x="464" y="2559"/>
                  <a:pt x="464" y="2559"/>
                </a:cubicBezTo>
                <a:cubicBezTo>
                  <a:pt x="541" y="2654"/>
                  <a:pt x="636" y="2731"/>
                  <a:pt x="739" y="2782"/>
                </a:cubicBezTo>
                <a:cubicBezTo>
                  <a:pt x="833" y="2834"/>
                  <a:pt x="971" y="2860"/>
                  <a:pt x="1126" y="2860"/>
                </a:cubicBezTo>
                <a:cubicBezTo>
                  <a:pt x="1297" y="2860"/>
                  <a:pt x="1435" y="2826"/>
                  <a:pt x="1521" y="2757"/>
                </a:cubicBezTo>
                <a:cubicBezTo>
                  <a:pt x="1607" y="2697"/>
                  <a:pt x="1650" y="2594"/>
                  <a:pt x="1650" y="2456"/>
                </a:cubicBezTo>
                <a:cubicBezTo>
                  <a:pt x="1650" y="2301"/>
                  <a:pt x="1598" y="2199"/>
                  <a:pt x="1495" y="2113"/>
                </a:cubicBezTo>
                <a:cubicBezTo>
                  <a:pt x="1392" y="2036"/>
                  <a:pt x="1229" y="1993"/>
                  <a:pt x="1014" y="1993"/>
                </a:cubicBezTo>
                <a:cubicBezTo>
                  <a:pt x="825" y="1993"/>
                  <a:pt x="825" y="1993"/>
                  <a:pt x="825" y="1993"/>
                </a:cubicBezTo>
                <a:cubicBezTo>
                  <a:pt x="825" y="1409"/>
                  <a:pt x="825" y="1409"/>
                  <a:pt x="825" y="1409"/>
                </a:cubicBezTo>
                <a:cubicBezTo>
                  <a:pt x="1031" y="1409"/>
                  <a:pt x="1031" y="1409"/>
                  <a:pt x="1031" y="1409"/>
                </a:cubicBezTo>
                <a:cubicBezTo>
                  <a:pt x="1203" y="1409"/>
                  <a:pt x="1340" y="1366"/>
                  <a:pt x="1435" y="1289"/>
                </a:cubicBezTo>
                <a:cubicBezTo>
                  <a:pt x="1530" y="1211"/>
                  <a:pt x="1572" y="1117"/>
                  <a:pt x="1572" y="996"/>
                </a:cubicBezTo>
                <a:cubicBezTo>
                  <a:pt x="1572" y="885"/>
                  <a:pt x="1538" y="808"/>
                  <a:pt x="1469" y="756"/>
                </a:cubicBezTo>
                <a:cubicBezTo>
                  <a:pt x="1392" y="696"/>
                  <a:pt x="1289" y="670"/>
                  <a:pt x="1160" y="670"/>
                </a:cubicBezTo>
                <a:cubicBezTo>
                  <a:pt x="1031" y="670"/>
                  <a:pt x="911" y="696"/>
                  <a:pt x="808" y="765"/>
                </a:cubicBezTo>
                <a:cubicBezTo>
                  <a:pt x="705" y="825"/>
                  <a:pt x="619" y="911"/>
                  <a:pt x="558" y="1022"/>
                </a:cubicBezTo>
                <a:cubicBezTo>
                  <a:pt x="516" y="1091"/>
                  <a:pt x="516" y="1091"/>
                  <a:pt x="516" y="1091"/>
                </a:cubicBezTo>
                <a:cubicBezTo>
                  <a:pt x="43" y="550"/>
                  <a:pt x="43" y="550"/>
                  <a:pt x="43" y="550"/>
                </a:cubicBezTo>
                <a:cubicBezTo>
                  <a:pt x="69" y="515"/>
                  <a:pt x="69" y="515"/>
                  <a:pt x="69" y="515"/>
                </a:cubicBezTo>
                <a:cubicBezTo>
                  <a:pt x="120" y="438"/>
                  <a:pt x="189" y="361"/>
                  <a:pt x="266" y="301"/>
                </a:cubicBezTo>
                <a:cubicBezTo>
                  <a:pt x="344" y="240"/>
                  <a:pt x="438" y="189"/>
                  <a:pt x="541" y="146"/>
                </a:cubicBezTo>
                <a:cubicBezTo>
                  <a:pt x="644" y="103"/>
                  <a:pt x="748" y="60"/>
                  <a:pt x="868" y="43"/>
                </a:cubicBezTo>
                <a:cubicBezTo>
                  <a:pt x="988" y="17"/>
                  <a:pt x="1108" y="0"/>
                  <a:pt x="1229" y="0"/>
                </a:cubicBezTo>
                <a:cubicBezTo>
                  <a:pt x="1392" y="0"/>
                  <a:pt x="1547" y="26"/>
                  <a:pt x="1676" y="69"/>
                </a:cubicBezTo>
                <a:cubicBezTo>
                  <a:pt x="1813" y="112"/>
                  <a:pt x="1933" y="172"/>
                  <a:pt x="2036" y="249"/>
                </a:cubicBezTo>
                <a:cubicBezTo>
                  <a:pt x="2131" y="326"/>
                  <a:pt x="2208" y="421"/>
                  <a:pt x="2268" y="533"/>
                </a:cubicBezTo>
                <a:cubicBezTo>
                  <a:pt x="2320" y="644"/>
                  <a:pt x="2346" y="765"/>
                  <a:pt x="2346" y="902"/>
                </a:cubicBezTo>
                <a:cubicBezTo>
                  <a:pt x="2346" y="1005"/>
                  <a:pt x="2337" y="1100"/>
                  <a:pt x="2303" y="1194"/>
                </a:cubicBezTo>
                <a:cubicBezTo>
                  <a:pt x="2277" y="1280"/>
                  <a:pt x="2234" y="1366"/>
                  <a:pt x="2174" y="1443"/>
                </a:cubicBezTo>
                <a:cubicBezTo>
                  <a:pt x="2122" y="1512"/>
                  <a:pt x="2054" y="1581"/>
                  <a:pt x="1976" y="1632"/>
                </a:cubicBezTo>
                <a:cubicBezTo>
                  <a:pt x="1950" y="1649"/>
                  <a:pt x="1925" y="1658"/>
                  <a:pt x="1890" y="1675"/>
                </a:cubicBezTo>
                <a:cubicBezTo>
                  <a:pt x="2019" y="1727"/>
                  <a:pt x="2122" y="1813"/>
                  <a:pt x="2217" y="1924"/>
                </a:cubicBezTo>
                <a:cubicBezTo>
                  <a:pt x="2337" y="2088"/>
                  <a:pt x="2406" y="2293"/>
                  <a:pt x="2406" y="2525"/>
                </a:cubicBezTo>
                <a:cubicBezTo>
                  <a:pt x="2406" y="2679"/>
                  <a:pt x="2371" y="2826"/>
                  <a:pt x="2311" y="2954"/>
                </a:cubicBezTo>
                <a:cubicBezTo>
                  <a:pt x="2251" y="3083"/>
                  <a:pt x="2165" y="3186"/>
                  <a:pt x="2054" y="3281"/>
                </a:cubicBezTo>
                <a:cubicBezTo>
                  <a:pt x="1950" y="3367"/>
                  <a:pt x="1813" y="3435"/>
                  <a:pt x="1658" y="3487"/>
                </a:cubicBezTo>
                <a:cubicBezTo>
                  <a:pt x="1504" y="3530"/>
                  <a:pt x="1332" y="3556"/>
                  <a:pt x="1143" y="3556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870" name="Freeform 187"/>
          <p:cNvSpPr>
            <a:spLocks noChangeArrowheads="1"/>
          </p:cNvSpPr>
          <p:nvPr/>
        </p:nvSpPr>
        <p:spPr bwMode="auto">
          <a:xfrm>
            <a:off x="7934462" y="2175504"/>
            <a:ext cx="1372876" cy="1986493"/>
          </a:xfrm>
          <a:custGeom>
            <a:avLst/>
            <a:gdLst>
              <a:gd name="T0" fmla="*/ 1306 w 2535"/>
              <a:gd name="T1" fmla="*/ 112 h 3669"/>
              <a:gd name="T2" fmla="*/ 2070 w 2535"/>
              <a:gd name="T3" fmla="*/ 344 h 3669"/>
              <a:gd name="T4" fmla="*/ 2371 w 2535"/>
              <a:gd name="T5" fmla="*/ 954 h 3669"/>
              <a:gd name="T6" fmla="*/ 2208 w 2535"/>
              <a:gd name="T7" fmla="*/ 1461 h 3669"/>
              <a:gd name="T8" fmla="*/ 1778 w 2535"/>
              <a:gd name="T9" fmla="*/ 1727 h 3669"/>
              <a:gd name="T10" fmla="*/ 2423 w 2535"/>
              <a:gd name="T11" fmla="*/ 2577 h 3669"/>
              <a:gd name="T12" fmla="*/ 2096 w 2535"/>
              <a:gd name="T13" fmla="*/ 3290 h 3669"/>
              <a:gd name="T14" fmla="*/ 1220 w 2535"/>
              <a:gd name="T15" fmla="*/ 3548 h 3669"/>
              <a:gd name="T16" fmla="*/ 146 w 2535"/>
              <a:gd name="T17" fmla="*/ 3092 h 3669"/>
              <a:gd name="T18" fmla="*/ 782 w 2535"/>
              <a:gd name="T19" fmla="*/ 2886 h 3669"/>
              <a:gd name="T20" fmla="*/ 1632 w 2535"/>
              <a:gd name="T21" fmla="*/ 2860 h 3669"/>
              <a:gd name="T22" fmla="*/ 1607 w 2535"/>
              <a:gd name="T23" fmla="*/ 2123 h 3669"/>
              <a:gd name="T24" fmla="*/ 962 w 2535"/>
              <a:gd name="T25" fmla="*/ 1994 h 3669"/>
              <a:gd name="T26" fmla="*/ 1108 w 2535"/>
              <a:gd name="T27" fmla="*/ 1512 h 3669"/>
              <a:gd name="T28" fmla="*/ 1710 w 2535"/>
              <a:gd name="T29" fmla="*/ 1048 h 3669"/>
              <a:gd name="T30" fmla="*/ 1237 w 2535"/>
              <a:gd name="T31" fmla="*/ 662 h 3669"/>
              <a:gd name="T32" fmla="*/ 584 w 2535"/>
              <a:gd name="T33" fmla="*/ 1048 h 3669"/>
              <a:gd name="T34" fmla="*/ 378 w 2535"/>
              <a:gd name="T35" fmla="*/ 395 h 3669"/>
              <a:gd name="T36" fmla="*/ 954 w 2535"/>
              <a:gd name="T37" fmla="*/ 146 h 3669"/>
              <a:gd name="T38" fmla="*/ 1306 w 2535"/>
              <a:gd name="T39" fmla="*/ 0 h 3669"/>
              <a:gd name="T40" fmla="*/ 936 w 2535"/>
              <a:gd name="T41" fmla="*/ 35 h 3669"/>
              <a:gd name="T42" fmla="*/ 309 w 2535"/>
              <a:gd name="T43" fmla="*/ 310 h 3669"/>
              <a:gd name="T44" fmla="*/ 51 w 2535"/>
              <a:gd name="T45" fmla="*/ 610 h 3669"/>
              <a:gd name="T46" fmla="*/ 498 w 2535"/>
              <a:gd name="T47" fmla="*/ 1117 h 3669"/>
              <a:gd name="T48" fmla="*/ 679 w 2535"/>
              <a:gd name="T49" fmla="*/ 1100 h 3669"/>
              <a:gd name="T50" fmla="*/ 1237 w 2535"/>
              <a:gd name="T51" fmla="*/ 782 h 3669"/>
              <a:gd name="T52" fmla="*/ 1589 w 2535"/>
              <a:gd name="T53" fmla="*/ 1048 h 3669"/>
              <a:gd name="T54" fmla="*/ 1108 w 2535"/>
              <a:gd name="T55" fmla="*/ 1401 h 3669"/>
              <a:gd name="T56" fmla="*/ 850 w 2535"/>
              <a:gd name="T57" fmla="*/ 1401 h 3669"/>
              <a:gd name="T58" fmla="*/ 850 w 2535"/>
              <a:gd name="T59" fmla="*/ 1994 h 3669"/>
              <a:gd name="T60" fmla="*/ 962 w 2535"/>
              <a:gd name="T61" fmla="*/ 2105 h 3669"/>
              <a:gd name="T62" fmla="*/ 1538 w 2535"/>
              <a:gd name="T63" fmla="*/ 2217 h 3669"/>
              <a:gd name="T64" fmla="*/ 1563 w 2535"/>
              <a:gd name="T65" fmla="*/ 2766 h 3669"/>
              <a:gd name="T66" fmla="*/ 842 w 2535"/>
              <a:gd name="T67" fmla="*/ 2783 h 3669"/>
              <a:gd name="T68" fmla="*/ 498 w 2535"/>
              <a:gd name="T69" fmla="*/ 2456 h 3669"/>
              <a:gd name="T70" fmla="*/ 60 w 2535"/>
              <a:gd name="T71" fmla="*/ 3024 h 3669"/>
              <a:gd name="T72" fmla="*/ 60 w 2535"/>
              <a:gd name="T73" fmla="*/ 3170 h 3669"/>
              <a:gd name="T74" fmla="*/ 1220 w 2535"/>
              <a:gd name="T75" fmla="*/ 3668 h 3669"/>
              <a:gd name="T76" fmla="*/ 2173 w 2535"/>
              <a:gd name="T77" fmla="*/ 3376 h 3669"/>
              <a:gd name="T78" fmla="*/ 2534 w 2535"/>
              <a:gd name="T79" fmla="*/ 2577 h 3669"/>
              <a:gd name="T80" fmla="*/ 2088 w 2535"/>
              <a:gd name="T81" fmla="*/ 1727 h 3669"/>
              <a:gd name="T82" fmla="*/ 2440 w 2535"/>
              <a:gd name="T83" fmla="*/ 1263 h 3669"/>
              <a:gd name="T84" fmla="*/ 2397 w 2535"/>
              <a:gd name="T85" fmla="*/ 559 h 3669"/>
              <a:gd name="T86" fmla="*/ 1770 w 2535"/>
              <a:gd name="T87" fmla="*/ 61 h 3669"/>
              <a:gd name="T88" fmla="*/ 1306 w 2535"/>
              <a:gd name="T89" fmla="*/ 112 h 36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2535" h="3669">
                <a:moveTo>
                  <a:pt x="1306" y="112"/>
                </a:moveTo>
                <a:lnTo>
                  <a:pt x="1306" y="112"/>
                </a:lnTo>
                <a:cubicBezTo>
                  <a:pt x="1469" y="112"/>
                  <a:pt x="1607" y="129"/>
                  <a:pt x="1735" y="172"/>
                </a:cubicBezTo>
                <a:cubicBezTo>
                  <a:pt x="1873" y="215"/>
                  <a:pt x="1985" y="275"/>
                  <a:pt x="2070" y="344"/>
                </a:cubicBezTo>
                <a:cubicBezTo>
                  <a:pt x="2165" y="421"/>
                  <a:pt x="2242" y="507"/>
                  <a:pt x="2294" y="610"/>
                </a:cubicBezTo>
                <a:cubicBezTo>
                  <a:pt x="2345" y="714"/>
                  <a:pt x="2371" y="825"/>
                  <a:pt x="2371" y="954"/>
                </a:cubicBezTo>
                <a:cubicBezTo>
                  <a:pt x="2371" y="1048"/>
                  <a:pt x="2354" y="1143"/>
                  <a:pt x="2328" y="1229"/>
                </a:cubicBezTo>
                <a:cubicBezTo>
                  <a:pt x="2302" y="1315"/>
                  <a:pt x="2260" y="1392"/>
                  <a:pt x="2208" y="1461"/>
                </a:cubicBezTo>
                <a:cubicBezTo>
                  <a:pt x="2156" y="1530"/>
                  <a:pt x="2088" y="1590"/>
                  <a:pt x="2019" y="1633"/>
                </a:cubicBezTo>
                <a:cubicBezTo>
                  <a:pt x="1950" y="1684"/>
                  <a:pt x="1864" y="1710"/>
                  <a:pt x="1778" y="1727"/>
                </a:cubicBezTo>
                <a:cubicBezTo>
                  <a:pt x="1976" y="1762"/>
                  <a:pt x="2131" y="1856"/>
                  <a:pt x="2242" y="2011"/>
                </a:cubicBezTo>
                <a:cubicBezTo>
                  <a:pt x="2363" y="2165"/>
                  <a:pt x="2423" y="2353"/>
                  <a:pt x="2423" y="2577"/>
                </a:cubicBezTo>
                <a:cubicBezTo>
                  <a:pt x="2423" y="2723"/>
                  <a:pt x="2397" y="2860"/>
                  <a:pt x="2337" y="2981"/>
                </a:cubicBezTo>
                <a:cubicBezTo>
                  <a:pt x="2285" y="3101"/>
                  <a:pt x="2199" y="3204"/>
                  <a:pt x="2096" y="3290"/>
                </a:cubicBezTo>
                <a:cubicBezTo>
                  <a:pt x="1993" y="3367"/>
                  <a:pt x="1873" y="3436"/>
                  <a:pt x="1718" y="3479"/>
                </a:cubicBezTo>
                <a:cubicBezTo>
                  <a:pt x="1572" y="3531"/>
                  <a:pt x="1409" y="3548"/>
                  <a:pt x="1220" y="3548"/>
                </a:cubicBezTo>
                <a:cubicBezTo>
                  <a:pt x="988" y="3548"/>
                  <a:pt x="782" y="3513"/>
                  <a:pt x="601" y="3436"/>
                </a:cubicBezTo>
                <a:cubicBezTo>
                  <a:pt x="421" y="3359"/>
                  <a:pt x="266" y="3247"/>
                  <a:pt x="146" y="3092"/>
                </a:cubicBezTo>
                <a:cubicBezTo>
                  <a:pt x="498" y="2646"/>
                  <a:pt x="498" y="2646"/>
                  <a:pt x="498" y="2646"/>
                </a:cubicBezTo>
                <a:cubicBezTo>
                  <a:pt x="575" y="2749"/>
                  <a:pt x="679" y="2826"/>
                  <a:pt x="782" y="2886"/>
                </a:cubicBezTo>
                <a:cubicBezTo>
                  <a:pt x="893" y="2938"/>
                  <a:pt x="1039" y="2972"/>
                  <a:pt x="1203" y="2972"/>
                </a:cubicBezTo>
                <a:cubicBezTo>
                  <a:pt x="1392" y="2972"/>
                  <a:pt x="1538" y="2929"/>
                  <a:pt x="1632" y="2860"/>
                </a:cubicBezTo>
                <a:cubicBezTo>
                  <a:pt x="1735" y="2783"/>
                  <a:pt x="1778" y="2663"/>
                  <a:pt x="1778" y="2508"/>
                </a:cubicBezTo>
                <a:cubicBezTo>
                  <a:pt x="1778" y="2336"/>
                  <a:pt x="1727" y="2217"/>
                  <a:pt x="1607" y="2123"/>
                </a:cubicBezTo>
                <a:cubicBezTo>
                  <a:pt x="1495" y="2036"/>
                  <a:pt x="1323" y="1994"/>
                  <a:pt x="1091" y="1994"/>
                </a:cubicBezTo>
                <a:cubicBezTo>
                  <a:pt x="962" y="1994"/>
                  <a:pt x="962" y="1994"/>
                  <a:pt x="962" y="1994"/>
                </a:cubicBezTo>
                <a:cubicBezTo>
                  <a:pt x="962" y="1512"/>
                  <a:pt x="962" y="1512"/>
                  <a:pt x="962" y="1512"/>
                </a:cubicBezTo>
                <a:cubicBezTo>
                  <a:pt x="1108" y="1512"/>
                  <a:pt x="1108" y="1512"/>
                  <a:pt x="1108" y="1512"/>
                </a:cubicBezTo>
                <a:cubicBezTo>
                  <a:pt x="1297" y="1512"/>
                  <a:pt x="1443" y="1470"/>
                  <a:pt x="1546" y="1384"/>
                </a:cubicBezTo>
                <a:cubicBezTo>
                  <a:pt x="1658" y="1297"/>
                  <a:pt x="1710" y="1186"/>
                  <a:pt x="1710" y="1048"/>
                </a:cubicBezTo>
                <a:cubicBezTo>
                  <a:pt x="1710" y="920"/>
                  <a:pt x="1666" y="825"/>
                  <a:pt x="1581" y="756"/>
                </a:cubicBezTo>
                <a:cubicBezTo>
                  <a:pt x="1495" y="696"/>
                  <a:pt x="1374" y="662"/>
                  <a:pt x="1237" y="662"/>
                </a:cubicBezTo>
                <a:cubicBezTo>
                  <a:pt x="1100" y="662"/>
                  <a:pt x="971" y="696"/>
                  <a:pt x="859" y="765"/>
                </a:cubicBezTo>
                <a:cubicBezTo>
                  <a:pt x="747" y="834"/>
                  <a:pt x="653" y="928"/>
                  <a:pt x="584" y="1048"/>
                </a:cubicBezTo>
                <a:cubicBezTo>
                  <a:pt x="197" y="593"/>
                  <a:pt x="197" y="593"/>
                  <a:pt x="197" y="593"/>
                </a:cubicBezTo>
                <a:cubicBezTo>
                  <a:pt x="240" y="524"/>
                  <a:pt x="301" y="456"/>
                  <a:pt x="378" y="395"/>
                </a:cubicBezTo>
                <a:cubicBezTo>
                  <a:pt x="455" y="344"/>
                  <a:pt x="541" y="292"/>
                  <a:pt x="644" y="249"/>
                </a:cubicBezTo>
                <a:cubicBezTo>
                  <a:pt x="739" y="207"/>
                  <a:pt x="842" y="172"/>
                  <a:pt x="954" y="146"/>
                </a:cubicBezTo>
                <a:cubicBezTo>
                  <a:pt x="1074" y="121"/>
                  <a:pt x="1185" y="112"/>
                  <a:pt x="1306" y="112"/>
                </a:cubicBezTo>
                <a:lnTo>
                  <a:pt x="1306" y="0"/>
                </a:lnTo>
                <a:lnTo>
                  <a:pt x="1306" y="0"/>
                </a:lnTo>
                <a:cubicBezTo>
                  <a:pt x="1185" y="0"/>
                  <a:pt x="1057" y="9"/>
                  <a:pt x="936" y="35"/>
                </a:cubicBezTo>
                <a:cubicBezTo>
                  <a:pt x="816" y="61"/>
                  <a:pt x="696" y="95"/>
                  <a:pt x="593" y="146"/>
                </a:cubicBezTo>
                <a:cubicBezTo>
                  <a:pt x="489" y="189"/>
                  <a:pt x="395" y="241"/>
                  <a:pt x="309" y="310"/>
                </a:cubicBezTo>
                <a:cubicBezTo>
                  <a:pt x="223" y="378"/>
                  <a:pt x="154" y="456"/>
                  <a:pt x="94" y="533"/>
                </a:cubicBezTo>
                <a:cubicBezTo>
                  <a:pt x="51" y="610"/>
                  <a:pt x="51" y="610"/>
                  <a:pt x="51" y="610"/>
                </a:cubicBezTo>
                <a:cubicBezTo>
                  <a:pt x="111" y="670"/>
                  <a:pt x="111" y="670"/>
                  <a:pt x="111" y="670"/>
                </a:cubicBezTo>
                <a:cubicBezTo>
                  <a:pt x="498" y="1117"/>
                  <a:pt x="498" y="1117"/>
                  <a:pt x="498" y="1117"/>
                </a:cubicBezTo>
                <a:cubicBezTo>
                  <a:pt x="601" y="1238"/>
                  <a:pt x="601" y="1238"/>
                  <a:pt x="601" y="1238"/>
                </a:cubicBezTo>
                <a:cubicBezTo>
                  <a:pt x="679" y="1100"/>
                  <a:pt x="679" y="1100"/>
                  <a:pt x="679" y="1100"/>
                </a:cubicBezTo>
                <a:cubicBezTo>
                  <a:pt x="739" y="997"/>
                  <a:pt x="816" y="920"/>
                  <a:pt x="919" y="860"/>
                </a:cubicBezTo>
                <a:cubicBezTo>
                  <a:pt x="1013" y="808"/>
                  <a:pt x="1117" y="782"/>
                  <a:pt x="1237" y="782"/>
                </a:cubicBezTo>
                <a:cubicBezTo>
                  <a:pt x="1349" y="782"/>
                  <a:pt x="1443" y="799"/>
                  <a:pt x="1512" y="851"/>
                </a:cubicBezTo>
                <a:cubicBezTo>
                  <a:pt x="1546" y="877"/>
                  <a:pt x="1589" y="928"/>
                  <a:pt x="1589" y="1048"/>
                </a:cubicBezTo>
                <a:cubicBezTo>
                  <a:pt x="1589" y="1152"/>
                  <a:pt x="1555" y="1229"/>
                  <a:pt x="1478" y="1297"/>
                </a:cubicBezTo>
                <a:cubicBezTo>
                  <a:pt x="1392" y="1366"/>
                  <a:pt x="1271" y="1401"/>
                  <a:pt x="1108" y="1401"/>
                </a:cubicBezTo>
                <a:cubicBezTo>
                  <a:pt x="962" y="1401"/>
                  <a:pt x="962" y="1401"/>
                  <a:pt x="962" y="1401"/>
                </a:cubicBezTo>
                <a:cubicBezTo>
                  <a:pt x="850" y="1401"/>
                  <a:pt x="850" y="1401"/>
                  <a:pt x="850" y="1401"/>
                </a:cubicBezTo>
                <a:cubicBezTo>
                  <a:pt x="850" y="1512"/>
                  <a:pt x="850" y="1512"/>
                  <a:pt x="850" y="1512"/>
                </a:cubicBezTo>
                <a:cubicBezTo>
                  <a:pt x="850" y="1994"/>
                  <a:pt x="850" y="1994"/>
                  <a:pt x="850" y="1994"/>
                </a:cubicBezTo>
                <a:cubicBezTo>
                  <a:pt x="850" y="2105"/>
                  <a:pt x="850" y="2105"/>
                  <a:pt x="850" y="2105"/>
                </a:cubicBezTo>
                <a:cubicBezTo>
                  <a:pt x="962" y="2105"/>
                  <a:pt x="962" y="2105"/>
                  <a:pt x="962" y="2105"/>
                </a:cubicBezTo>
                <a:cubicBezTo>
                  <a:pt x="1091" y="2105"/>
                  <a:pt x="1091" y="2105"/>
                  <a:pt x="1091" y="2105"/>
                </a:cubicBezTo>
                <a:cubicBezTo>
                  <a:pt x="1297" y="2105"/>
                  <a:pt x="1443" y="2140"/>
                  <a:pt x="1538" y="2217"/>
                </a:cubicBezTo>
                <a:cubicBezTo>
                  <a:pt x="1624" y="2276"/>
                  <a:pt x="1666" y="2379"/>
                  <a:pt x="1666" y="2508"/>
                </a:cubicBezTo>
                <a:cubicBezTo>
                  <a:pt x="1666" y="2628"/>
                  <a:pt x="1632" y="2714"/>
                  <a:pt x="1563" y="2766"/>
                </a:cubicBezTo>
                <a:cubicBezTo>
                  <a:pt x="1486" y="2826"/>
                  <a:pt x="1366" y="2852"/>
                  <a:pt x="1203" y="2852"/>
                </a:cubicBezTo>
                <a:cubicBezTo>
                  <a:pt x="1057" y="2852"/>
                  <a:pt x="936" y="2834"/>
                  <a:pt x="842" y="2783"/>
                </a:cubicBezTo>
                <a:cubicBezTo>
                  <a:pt x="739" y="2731"/>
                  <a:pt x="661" y="2663"/>
                  <a:pt x="593" y="2568"/>
                </a:cubicBezTo>
                <a:cubicBezTo>
                  <a:pt x="498" y="2456"/>
                  <a:pt x="498" y="2456"/>
                  <a:pt x="498" y="2456"/>
                </a:cubicBezTo>
                <a:cubicBezTo>
                  <a:pt x="412" y="2568"/>
                  <a:pt x="412" y="2568"/>
                  <a:pt x="412" y="2568"/>
                </a:cubicBezTo>
                <a:cubicBezTo>
                  <a:pt x="60" y="3024"/>
                  <a:pt x="60" y="3024"/>
                  <a:pt x="60" y="3024"/>
                </a:cubicBezTo>
                <a:cubicBezTo>
                  <a:pt x="0" y="3092"/>
                  <a:pt x="0" y="3092"/>
                  <a:pt x="0" y="3092"/>
                </a:cubicBezTo>
                <a:cubicBezTo>
                  <a:pt x="60" y="3170"/>
                  <a:pt x="60" y="3170"/>
                  <a:pt x="60" y="3170"/>
                </a:cubicBezTo>
                <a:cubicBezTo>
                  <a:pt x="189" y="3333"/>
                  <a:pt x="352" y="3453"/>
                  <a:pt x="550" y="3539"/>
                </a:cubicBezTo>
                <a:cubicBezTo>
                  <a:pt x="747" y="3625"/>
                  <a:pt x="971" y="3668"/>
                  <a:pt x="1220" y="3668"/>
                </a:cubicBezTo>
                <a:cubicBezTo>
                  <a:pt x="1417" y="3668"/>
                  <a:pt x="1598" y="3642"/>
                  <a:pt x="1753" y="3590"/>
                </a:cubicBezTo>
                <a:cubicBezTo>
                  <a:pt x="1916" y="3539"/>
                  <a:pt x="2053" y="3470"/>
                  <a:pt x="2173" y="3376"/>
                </a:cubicBezTo>
                <a:cubicBezTo>
                  <a:pt x="2285" y="3281"/>
                  <a:pt x="2380" y="3161"/>
                  <a:pt x="2440" y="3032"/>
                </a:cubicBezTo>
                <a:cubicBezTo>
                  <a:pt x="2509" y="2895"/>
                  <a:pt x="2534" y="2740"/>
                  <a:pt x="2534" y="2577"/>
                </a:cubicBezTo>
                <a:cubicBezTo>
                  <a:pt x="2534" y="2328"/>
                  <a:pt x="2474" y="2114"/>
                  <a:pt x="2337" y="1942"/>
                </a:cubicBezTo>
                <a:cubicBezTo>
                  <a:pt x="2268" y="1856"/>
                  <a:pt x="2182" y="1779"/>
                  <a:pt x="2088" y="1727"/>
                </a:cubicBezTo>
                <a:cubicBezTo>
                  <a:pt x="2173" y="1667"/>
                  <a:pt x="2242" y="1607"/>
                  <a:pt x="2294" y="1530"/>
                </a:cubicBezTo>
                <a:cubicBezTo>
                  <a:pt x="2354" y="1444"/>
                  <a:pt x="2406" y="1358"/>
                  <a:pt x="2440" y="1263"/>
                </a:cubicBezTo>
                <a:cubicBezTo>
                  <a:pt x="2466" y="1160"/>
                  <a:pt x="2483" y="1057"/>
                  <a:pt x="2483" y="954"/>
                </a:cubicBezTo>
                <a:cubicBezTo>
                  <a:pt x="2483" y="808"/>
                  <a:pt x="2457" y="679"/>
                  <a:pt x="2397" y="559"/>
                </a:cubicBezTo>
                <a:cubicBezTo>
                  <a:pt x="2337" y="439"/>
                  <a:pt x="2251" y="336"/>
                  <a:pt x="2148" y="258"/>
                </a:cubicBezTo>
                <a:cubicBezTo>
                  <a:pt x="2036" y="172"/>
                  <a:pt x="1916" y="112"/>
                  <a:pt x="1770" y="61"/>
                </a:cubicBezTo>
                <a:cubicBezTo>
                  <a:pt x="1632" y="17"/>
                  <a:pt x="1478" y="0"/>
                  <a:pt x="1306" y="0"/>
                </a:cubicBezTo>
                <a:lnTo>
                  <a:pt x="1306" y="112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1062" name="CuadroTexto 1061"/>
          <p:cNvSpPr txBox="1"/>
          <p:nvPr/>
        </p:nvSpPr>
        <p:spPr>
          <a:xfrm>
            <a:off x="3635713" y="430368"/>
            <a:ext cx="49205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solidFill>
                  <a:schemeClr val="tx2"/>
                </a:solidFill>
                <a:latin typeface="Lato Heavy" charset="0"/>
                <a:ea typeface="Lato Heavy" charset="0"/>
                <a:cs typeface="Lato Heavy" charset="0"/>
              </a:rPr>
              <a:t>Project Management</a:t>
            </a:r>
          </a:p>
        </p:txBody>
      </p:sp>
      <p:sp>
        <p:nvSpPr>
          <p:cNvPr id="1063" name="CuadroTexto 1062"/>
          <p:cNvSpPr txBox="1"/>
          <p:nvPr/>
        </p:nvSpPr>
        <p:spPr>
          <a:xfrm>
            <a:off x="1227287" y="1188080"/>
            <a:ext cx="973742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>
                <a:latin typeface="Lato Light" charset="0"/>
                <a:ea typeface="Lato Light" charset="0"/>
                <a:cs typeface="Lato Light" charset="0"/>
              </a:rPr>
              <a:t>Marketers must link the price to the real and perceived value of the product, but they also must take into account supply costs, seasonal discounts, and prices used by competitors.</a:t>
            </a:r>
          </a:p>
        </p:txBody>
      </p:sp>
      <p:grpSp>
        <p:nvGrpSpPr>
          <p:cNvPr id="1064" name="Agrupar 1063"/>
          <p:cNvGrpSpPr/>
          <p:nvPr/>
        </p:nvGrpSpPr>
        <p:grpSpPr>
          <a:xfrm>
            <a:off x="2168241" y="2728862"/>
            <a:ext cx="1385092" cy="770451"/>
            <a:chOff x="10508084" y="4086239"/>
            <a:chExt cx="2376280" cy="1540902"/>
          </a:xfrm>
        </p:grpSpPr>
        <p:sp>
          <p:nvSpPr>
            <p:cNvPr id="1065" name="CuadroTexto 1064"/>
            <p:cNvSpPr txBox="1"/>
            <p:nvPr/>
          </p:nvSpPr>
          <p:spPr>
            <a:xfrm>
              <a:off x="10529033" y="4086239"/>
              <a:ext cx="1550631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Your Title</a:t>
              </a:r>
            </a:p>
          </p:txBody>
        </p:sp>
        <p:sp>
          <p:nvSpPr>
            <p:cNvPr id="1066" name="Rectángulo 1065"/>
            <p:cNvSpPr/>
            <p:nvPr/>
          </p:nvSpPr>
          <p:spPr>
            <a:xfrm>
              <a:off x="10508084" y="4611478"/>
              <a:ext cx="2376280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Refers to a good or </a:t>
              </a:r>
            </a:p>
            <a:p>
              <a:r>
                <a:rPr lang="en-US" sz="1000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service being offered</a:t>
              </a:r>
            </a:p>
          </p:txBody>
        </p:sp>
      </p:grpSp>
      <p:grpSp>
        <p:nvGrpSpPr>
          <p:cNvPr id="1067" name="Agrupar 1066"/>
          <p:cNvGrpSpPr/>
          <p:nvPr/>
        </p:nvGrpSpPr>
        <p:grpSpPr>
          <a:xfrm>
            <a:off x="5835612" y="2759681"/>
            <a:ext cx="1385092" cy="770451"/>
            <a:chOff x="10508084" y="4086239"/>
            <a:chExt cx="2376280" cy="1540902"/>
          </a:xfrm>
        </p:grpSpPr>
        <p:sp>
          <p:nvSpPr>
            <p:cNvPr id="1068" name="CuadroTexto 1067"/>
            <p:cNvSpPr txBox="1"/>
            <p:nvPr/>
          </p:nvSpPr>
          <p:spPr>
            <a:xfrm>
              <a:off x="10529033" y="4086239"/>
              <a:ext cx="1550631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Your Title</a:t>
              </a:r>
            </a:p>
          </p:txBody>
        </p:sp>
        <p:sp>
          <p:nvSpPr>
            <p:cNvPr id="1069" name="Rectángulo 1068"/>
            <p:cNvSpPr/>
            <p:nvPr/>
          </p:nvSpPr>
          <p:spPr>
            <a:xfrm>
              <a:off x="10508084" y="4611478"/>
              <a:ext cx="2376280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Refers to a good or </a:t>
              </a:r>
            </a:p>
            <a:p>
              <a:r>
                <a:rPr lang="en-US" sz="1000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service being offered</a:t>
              </a:r>
            </a:p>
          </p:txBody>
        </p:sp>
      </p:grpSp>
      <p:grpSp>
        <p:nvGrpSpPr>
          <p:cNvPr id="1070" name="Agrupar 1069"/>
          <p:cNvGrpSpPr/>
          <p:nvPr/>
        </p:nvGrpSpPr>
        <p:grpSpPr>
          <a:xfrm>
            <a:off x="9660565" y="2723601"/>
            <a:ext cx="1385092" cy="770451"/>
            <a:chOff x="10508084" y="4086239"/>
            <a:chExt cx="2376280" cy="1540902"/>
          </a:xfrm>
        </p:grpSpPr>
        <p:sp>
          <p:nvSpPr>
            <p:cNvPr id="1071" name="CuadroTexto 1070"/>
            <p:cNvSpPr txBox="1"/>
            <p:nvPr/>
          </p:nvSpPr>
          <p:spPr>
            <a:xfrm>
              <a:off x="10529033" y="4086239"/>
              <a:ext cx="1550631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Your Title</a:t>
              </a:r>
            </a:p>
          </p:txBody>
        </p:sp>
        <p:sp>
          <p:nvSpPr>
            <p:cNvPr id="1072" name="Rectángulo 1071"/>
            <p:cNvSpPr/>
            <p:nvPr/>
          </p:nvSpPr>
          <p:spPr>
            <a:xfrm>
              <a:off x="10508084" y="4611478"/>
              <a:ext cx="2376280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Refers to a good or </a:t>
              </a:r>
            </a:p>
            <a:p>
              <a:r>
                <a:rPr lang="en-US" sz="1000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service being offered</a:t>
              </a:r>
            </a:p>
          </p:txBody>
        </p:sp>
      </p:grpSp>
      <p:grpSp>
        <p:nvGrpSpPr>
          <p:cNvPr id="1079" name="Agrupar 1078"/>
          <p:cNvGrpSpPr/>
          <p:nvPr/>
        </p:nvGrpSpPr>
        <p:grpSpPr>
          <a:xfrm>
            <a:off x="3765705" y="4771212"/>
            <a:ext cx="1385092" cy="770451"/>
            <a:chOff x="10508084" y="4086239"/>
            <a:chExt cx="2376280" cy="1540902"/>
          </a:xfrm>
        </p:grpSpPr>
        <p:sp>
          <p:nvSpPr>
            <p:cNvPr id="1080" name="CuadroTexto 1079"/>
            <p:cNvSpPr txBox="1"/>
            <p:nvPr/>
          </p:nvSpPr>
          <p:spPr>
            <a:xfrm>
              <a:off x="10529033" y="4086239"/>
              <a:ext cx="1550631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Your Title</a:t>
              </a:r>
            </a:p>
          </p:txBody>
        </p:sp>
        <p:sp>
          <p:nvSpPr>
            <p:cNvPr id="1081" name="Rectángulo 1080"/>
            <p:cNvSpPr/>
            <p:nvPr/>
          </p:nvSpPr>
          <p:spPr>
            <a:xfrm>
              <a:off x="10508084" y="4611478"/>
              <a:ext cx="2376280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Refers to a good or </a:t>
              </a:r>
            </a:p>
            <a:p>
              <a:r>
                <a:rPr lang="en-US" sz="1000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service being offered</a:t>
              </a:r>
            </a:p>
          </p:txBody>
        </p:sp>
      </p:grpSp>
      <p:grpSp>
        <p:nvGrpSpPr>
          <p:cNvPr id="1082" name="Agrupar 1081"/>
          <p:cNvGrpSpPr/>
          <p:nvPr/>
        </p:nvGrpSpPr>
        <p:grpSpPr>
          <a:xfrm>
            <a:off x="8237092" y="4771212"/>
            <a:ext cx="1385092" cy="770451"/>
            <a:chOff x="10508084" y="4086239"/>
            <a:chExt cx="2376280" cy="1540902"/>
          </a:xfrm>
        </p:grpSpPr>
        <p:sp>
          <p:nvSpPr>
            <p:cNvPr id="1083" name="CuadroTexto 1082"/>
            <p:cNvSpPr txBox="1"/>
            <p:nvPr/>
          </p:nvSpPr>
          <p:spPr>
            <a:xfrm>
              <a:off x="10529033" y="4086239"/>
              <a:ext cx="1550631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Your Title</a:t>
              </a:r>
            </a:p>
          </p:txBody>
        </p:sp>
        <p:sp>
          <p:nvSpPr>
            <p:cNvPr id="1084" name="Rectángulo 1083"/>
            <p:cNvSpPr/>
            <p:nvPr/>
          </p:nvSpPr>
          <p:spPr>
            <a:xfrm>
              <a:off x="10508084" y="4611478"/>
              <a:ext cx="2376280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Refers to a good or </a:t>
              </a:r>
            </a:p>
            <a:p>
              <a:r>
                <a:rPr lang="en-US" sz="1000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service being offered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854495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923786" y="1909273"/>
            <a:ext cx="283266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solidFill>
                  <a:schemeClr val="tx2"/>
                </a:solidFill>
                <a:latin typeface="Lato Heavy" charset="0"/>
                <a:ea typeface="Lato Heavy" charset="0"/>
                <a:cs typeface="Lato Heavy" charset="0"/>
              </a:rPr>
              <a:t>Project </a:t>
            </a:r>
          </a:p>
          <a:p>
            <a:r>
              <a:rPr lang="en-US" sz="3600" b="1" dirty="0">
                <a:solidFill>
                  <a:schemeClr val="tx2"/>
                </a:solidFill>
                <a:latin typeface="Lato Heavy" charset="0"/>
                <a:ea typeface="Lato Heavy" charset="0"/>
                <a:cs typeface="Lato Heavy" charset="0"/>
              </a:rPr>
              <a:t>Management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904458" y="3143488"/>
            <a:ext cx="288783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latin typeface="Lato Light" charset="0"/>
                <a:ea typeface="Lato Light" charset="0"/>
                <a:cs typeface="Lato Light" charset="0"/>
              </a:rPr>
              <a:t>Marketers must link the price to the real and perceived value of the product, but they also must take into account supply costs, seasonal discounts, and prices used by competitors.</a:t>
            </a:r>
          </a:p>
        </p:txBody>
      </p:sp>
      <p:grpSp>
        <p:nvGrpSpPr>
          <p:cNvPr id="8" name="Agrupar 7"/>
          <p:cNvGrpSpPr/>
          <p:nvPr/>
        </p:nvGrpSpPr>
        <p:grpSpPr>
          <a:xfrm>
            <a:off x="4768235" y="874887"/>
            <a:ext cx="3341199" cy="4537202"/>
            <a:chOff x="14150020" y="4094473"/>
            <a:chExt cx="802165" cy="1089305"/>
          </a:xfrm>
        </p:grpSpPr>
        <p:sp>
          <p:nvSpPr>
            <p:cNvPr id="4" name="Freeform 280"/>
            <p:cNvSpPr>
              <a:spLocks noChangeArrowheads="1"/>
            </p:cNvSpPr>
            <p:nvPr/>
          </p:nvSpPr>
          <p:spPr bwMode="auto">
            <a:xfrm>
              <a:off x="14150020" y="4094473"/>
              <a:ext cx="802165" cy="1089305"/>
            </a:xfrm>
            <a:custGeom>
              <a:avLst/>
              <a:gdLst>
                <a:gd name="T0" fmla="*/ 726 w 775"/>
                <a:gd name="T1" fmla="*/ 112 h 1054"/>
                <a:gd name="T2" fmla="*/ 726 w 775"/>
                <a:gd name="T3" fmla="*/ 112 h 1054"/>
                <a:gd name="T4" fmla="*/ 575 w 775"/>
                <a:gd name="T5" fmla="*/ 112 h 1054"/>
                <a:gd name="T6" fmla="*/ 503 w 775"/>
                <a:gd name="T7" fmla="*/ 40 h 1054"/>
                <a:gd name="T8" fmla="*/ 391 w 775"/>
                <a:gd name="T9" fmla="*/ 0 h 1054"/>
                <a:gd name="T10" fmla="*/ 271 w 775"/>
                <a:gd name="T11" fmla="*/ 40 h 1054"/>
                <a:gd name="T12" fmla="*/ 208 w 775"/>
                <a:gd name="T13" fmla="*/ 112 h 1054"/>
                <a:gd name="T14" fmla="*/ 48 w 775"/>
                <a:gd name="T15" fmla="*/ 112 h 1054"/>
                <a:gd name="T16" fmla="*/ 0 w 775"/>
                <a:gd name="T17" fmla="*/ 168 h 1054"/>
                <a:gd name="T18" fmla="*/ 0 w 775"/>
                <a:gd name="T19" fmla="*/ 1021 h 1054"/>
                <a:gd name="T20" fmla="*/ 32 w 775"/>
                <a:gd name="T21" fmla="*/ 1053 h 1054"/>
                <a:gd name="T22" fmla="*/ 742 w 775"/>
                <a:gd name="T23" fmla="*/ 1053 h 1054"/>
                <a:gd name="T24" fmla="*/ 774 w 775"/>
                <a:gd name="T25" fmla="*/ 1021 h 1054"/>
                <a:gd name="T26" fmla="*/ 774 w 775"/>
                <a:gd name="T27" fmla="*/ 168 h 1054"/>
                <a:gd name="T28" fmla="*/ 726 w 775"/>
                <a:gd name="T29" fmla="*/ 112 h 1054"/>
                <a:gd name="T30" fmla="*/ 256 w 775"/>
                <a:gd name="T31" fmla="*/ 144 h 1054"/>
                <a:gd name="T32" fmla="*/ 256 w 775"/>
                <a:gd name="T33" fmla="*/ 144 h 1054"/>
                <a:gd name="T34" fmla="*/ 303 w 775"/>
                <a:gd name="T35" fmla="*/ 88 h 1054"/>
                <a:gd name="T36" fmla="*/ 391 w 775"/>
                <a:gd name="T37" fmla="*/ 64 h 1054"/>
                <a:gd name="T38" fmla="*/ 471 w 775"/>
                <a:gd name="T39" fmla="*/ 88 h 1054"/>
                <a:gd name="T40" fmla="*/ 519 w 775"/>
                <a:gd name="T41" fmla="*/ 144 h 1054"/>
                <a:gd name="T42" fmla="*/ 519 w 775"/>
                <a:gd name="T43" fmla="*/ 200 h 1054"/>
                <a:gd name="T44" fmla="*/ 256 w 775"/>
                <a:gd name="T45" fmla="*/ 200 h 1054"/>
                <a:gd name="T46" fmla="*/ 256 w 775"/>
                <a:gd name="T47" fmla="*/ 144 h 1054"/>
                <a:gd name="T48" fmla="*/ 160 w 775"/>
                <a:gd name="T49" fmla="*/ 168 h 1054"/>
                <a:gd name="T50" fmla="*/ 160 w 775"/>
                <a:gd name="T51" fmla="*/ 168 h 1054"/>
                <a:gd name="T52" fmla="*/ 192 w 775"/>
                <a:gd name="T53" fmla="*/ 168 h 1054"/>
                <a:gd name="T54" fmla="*/ 192 w 775"/>
                <a:gd name="T55" fmla="*/ 232 h 1054"/>
                <a:gd name="T56" fmla="*/ 232 w 775"/>
                <a:gd name="T57" fmla="*/ 263 h 1054"/>
                <a:gd name="T58" fmla="*/ 543 w 775"/>
                <a:gd name="T59" fmla="*/ 263 h 1054"/>
                <a:gd name="T60" fmla="*/ 582 w 775"/>
                <a:gd name="T61" fmla="*/ 232 h 1054"/>
                <a:gd name="T62" fmla="*/ 582 w 775"/>
                <a:gd name="T63" fmla="*/ 168 h 1054"/>
                <a:gd name="T64" fmla="*/ 614 w 775"/>
                <a:gd name="T65" fmla="*/ 168 h 1054"/>
                <a:gd name="T66" fmla="*/ 614 w 775"/>
                <a:gd name="T67" fmla="*/ 885 h 1054"/>
                <a:gd name="T68" fmla="*/ 160 w 775"/>
                <a:gd name="T69" fmla="*/ 885 h 1054"/>
                <a:gd name="T70" fmla="*/ 160 w 775"/>
                <a:gd name="T71" fmla="*/ 168 h 1054"/>
                <a:gd name="T72" fmla="*/ 710 w 775"/>
                <a:gd name="T73" fmla="*/ 989 h 1054"/>
                <a:gd name="T74" fmla="*/ 710 w 775"/>
                <a:gd name="T75" fmla="*/ 989 h 1054"/>
                <a:gd name="T76" fmla="*/ 64 w 775"/>
                <a:gd name="T77" fmla="*/ 989 h 1054"/>
                <a:gd name="T78" fmla="*/ 64 w 775"/>
                <a:gd name="T79" fmla="*/ 168 h 1054"/>
                <a:gd name="T80" fmla="*/ 104 w 775"/>
                <a:gd name="T81" fmla="*/ 168 h 1054"/>
                <a:gd name="T82" fmla="*/ 104 w 775"/>
                <a:gd name="T83" fmla="*/ 917 h 1054"/>
                <a:gd name="T84" fmla="*/ 128 w 775"/>
                <a:gd name="T85" fmla="*/ 949 h 1054"/>
                <a:gd name="T86" fmla="*/ 646 w 775"/>
                <a:gd name="T87" fmla="*/ 949 h 1054"/>
                <a:gd name="T88" fmla="*/ 678 w 775"/>
                <a:gd name="T89" fmla="*/ 917 h 1054"/>
                <a:gd name="T90" fmla="*/ 678 w 775"/>
                <a:gd name="T91" fmla="*/ 168 h 1054"/>
                <a:gd name="T92" fmla="*/ 710 w 775"/>
                <a:gd name="T93" fmla="*/ 168 h 1054"/>
                <a:gd name="T94" fmla="*/ 710 w 775"/>
                <a:gd name="T95" fmla="*/ 989 h 1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775" h="1054">
                  <a:moveTo>
                    <a:pt x="726" y="112"/>
                  </a:moveTo>
                  <a:lnTo>
                    <a:pt x="726" y="112"/>
                  </a:lnTo>
                  <a:cubicBezTo>
                    <a:pt x="575" y="112"/>
                    <a:pt x="575" y="112"/>
                    <a:pt x="575" y="112"/>
                  </a:cubicBezTo>
                  <a:cubicBezTo>
                    <a:pt x="558" y="80"/>
                    <a:pt x="535" y="56"/>
                    <a:pt x="503" y="40"/>
                  </a:cubicBezTo>
                  <a:cubicBezTo>
                    <a:pt x="471" y="16"/>
                    <a:pt x="431" y="0"/>
                    <a:pt x="391" y="0"/>
                  </a:cubicBezTo>
                  <a:cubicBezTo>
                    <a:pt x="343" y="0"/>
                    <a:pt x="303" y="16"/>
                    <a:pt x="271" y="40"/>
                  </a:cubicBezTo>
                  <a:cubicBezTo>
                    <a:pt x="239" y="56"/>
                    <a:pt x="224" y="80"/>
                    <a:pt x="20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24" y="112"/>
                    <a:pt x="0" y="136"/>
                    <a:pt x="0" y="168"/>
                  </a:cubicBezTo>
                  <a:cubicBezTo>
                    <a:pt x="0" y="1021"/>
                    <a:pt x="0" y="1021"/>
                    <a:pt x="0" y="1021"/>
                  </a:cubicBezTo>
                  <a:cubicBezTo>
                    <a:pt x="0" y="1037"/>
                    <a:pt x="16" y="1053"/>
                    <a:pt x="32" y="1053"/>
                  </a:cubicBezTo>
                  <a:cubicBezTo>
                    <a:pt x="742" y="1053"/>
                    <a:pt x="742" y="1053"/>
                    <a:pt x="742" y="1053"/>
                  </a:cubicBezTo>
                  <a:cubicBezTo>
                    <a:pt x="758" y="1053"/>
                    <a:pt x="774" y="1037"/>
                    <a:pt x="774" y="1021"/>
                  </a:cubicBezTo>
                  <a:cubicBezTo>
                    <a:pt x="774" y="168"/>
                    <a:pt x="774" y="168"/>
                    <a:pt x="774" y="168"/>
                  </a:cubicBezTo>
                  <a:cubicBezTo>
                    <a:pt x="774" y="136"/>
                    <a:pt x="758" y="112"/>
                    <a:pt x="726" y="112"/>
                  </a:cubicBezTo>
                  <a:close/>
                  <a:moveTo>
                    <a:pt x="256" y="144"/>
                  </a:moveTo>
                  <a:lnTo>
                    <a:pt x="256" y="144"/>
                  </a:lnTo>
                  <a:cubicBezTo>
                    <a:pt x="263" y="120"/>
                    <a:pt x="280" y="104"/>
                    <a:pt x="303" y="88"/>
                  </a:cubicBezTo>
                  <a:cubicBezTo>
                    <a:pt x="327" y="72"/>
                    <a:pt x="359" y="64"/>
                    <a:pt x="391" y="64"/>
                  </a:cubicBezTo>
                  <a:cubicBezTo>
                    <a:pt x="415" y="64"/>
                    <a:pt x="447" y="72"/>
                    <a:pt x="471" y="88"/>
                  </a:cubicBezTo>
                  <a:cubicBezTo>
                    <a:pt x="495" y="104"/>
                    <a:pt x="511" y="120"/>
                    <a:pt x="519" y="144"/>
                  </a:cubicBezTo>
                  <a:cubicBezTo>
                    <a:pt x="519" y="200"/>
                    <a:pt x="519" y="200"/>
                    <a:pt x="519" y="200"/>
                  </a:cubicBezTo>
                  <a:cubicBezTo>
                    <a:pt x="256" y="200"/>
                    <a:pt x="256" y="200"/>
                    <a:pt x="256" y="200"/>
                  </a:cubicBezTo>
                  <a:lnTo>
                    <a:pt x="256" y="144"/>
                  </a:lnTo>
                  <a:close/>
                  <a:moveTo>
                    <a:pt x="160" y="168"/>
                  </a:moveTo>
                  <a:lnTo>
                    <a:pt x="160" y="168"/>
                  </a:lnTo>
                  <a:cubicBezTo>
                    <a:pt x="192" y="168"/>
                    <a:pt x="192" y="168"/>
                    <a:pt x="192" y="168"/>
                  </a:cubicBezTo>
                  <a:cubicBezTo>
                    <a:pt x="192" y="232"/>
                    <a:pt x="192" y="232"/>
                    <a:pt x="192" y="232"/>
                  </a:cubicBezTo>
                  <a:cubicBezTo>
                    <a:pt x="192" y="247"/>
                    <a:pt x="208" y="263"/>
                    <a:pt x="232" y="263"/>
                  </a:cubicBezTo>
                  <a:cubicBezTo>
                    <a:pt x="543" y="263"/>
                    <a:pt x="543" y="263"/>
                    <a:pt x="543" y="263"/>
                  </a:cubicBezTo>
                  <a:cubicBezTo>
                    <a:pt x="567" y="263"/>
                    <a:pt x="582" y="247"/>
                    <a:pt x="582" y="232"/>
                  </a:cubicBezTo>
                  <a:cubicBezTo>
                    <a:pt x="582" y="168"/>
                    <a:pt x="582" y="168"/>
                    <a:pt x="582" y="168"/>
                  </a:cubicBezTo>
                  <a:cubicBezTo>
                    <a:pt x="614" y="168"/>
                    <a:pt x="614" y="168"/>
                    <a:pt x="614" y="168"/>
                  </a:cubicBezTo>
                  <a:cubicBezTo>
                    <a:pt x="614" y="885"/>
                    <a:pt x="614" y="885"/>
                    <a:pt x="614" y="885"/>
                  </a:cubicBezTo>
                  <a:cubicBezTo>
                    <a:pt x="160" y="885"/>
                    <a:pt x="160" y="885"/>
                    <a:pt x="160" y="885"/>
                  </a:cubicBezTo>
                  <a:lnTo>
                    <a:pt x="160" y="168"/>
                  </a:lnTo>
                  <a:close/>
                  <a:moveTo>
                    <a:pt x="710" y="989"/>
                  </a:moveTo>
                  <a:lnTo>
                    <a:pt x="710" y="989"/>
                  </a:lnTo>
                  <a:cubicBezTo>
                    <a:pt x="64" y="989"/>
                    <a:pt x="64" y="989"/>
                    <a:pt x="64" y="989"/>
                  </a:cubicBezTo>
                  <a:cubicBezTo>
                    <a:pt x="64" y="168"/>
                    <a:pt x="64" y="168"/>
                    <a:pt x="64" y="168"/>
                  </a:cubicBezTo>
                  <a:cubicBezTo>
                    <a:pt x="104" y="168"/>
                    <a:pt x="104" y="168"/>
                    <a:pt x="104" y="168"/>
                  </a:cubicBezTo>
                  <a:cubicBezTo>
                    <a:pt x="104" y="917"/>
                    <a:pt x="104" y="917"/>
                    <a:pt x="104" y="917"/>
                  </a:cubicBezTo>
                  <a:cubicBezTo>
                    <a:pt x="104" y="933"/>
                    <a:pt x="112" y="949"/>
                    <a:pt x="128" y="949"/>
                  </a:cubicBezTo>
                  <a:cubicBezTo>
                    <a:pt x="646" y="949"/>
                    <a:pt x="646" y="949"/>
                    <a:pt x="646" y="949"/>
                  </a:cubicBezTo>
                  <a:cubicBezTo>
                    <a:pt x="662" y="949"/>
                    <a:pt x="678" y="933"/>
                    <a:pt x="678" y="917"/>
                  </a:cubicBezTo>
                  <a:cubicBezTo>
                    <a:pt x="678" y="168"/>
                    <a:pt x="678" y="168"/>
                    <a:pt x="678" y="168"/>
                  </a:cubicBezTo>
                  <a:cubicBezTo>
                    <a:pt x="710" y="168"/>
                    <a:pt x="710" y="168"/>
                    <a:pt x="710" y="168"/>
                  </a:cubicBezTo>
                  <a:lnTo>
                    <a:pt x="710" y="98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900"/>
            </a:p>
          </p:txBody>
        </p:sp>
        <p:sp>
          <p:nvSpPr>
            <p:cNvPr id="5" name="Freeform 281"/>
            <p:cNvSpPr>
              <a:spLocks noChangeArrowheads="1"/>
            </p:cNvSpPr>
            <p:nvPr/>
          </p:nvSpPr>
          <p:spPr bwMode="auto">
            <a:xfrm>
              <a:off x="14405254" y="4440863"/>
              <a:ext cx="287140" cy="68368"/>
            </a:xfrm>
            <a:custGeom>
              <a:avLst/>
              <a:gdLst>
                <a:gd name="T0" fmla="*/ 32 w 280"/>
                <a:gd name="T1" fmla="*/ 64 h 65"/>
                <a:gd name="T2" fmla="*/ 32 w 280"/>
                <a:gd name="T3" fmla="*/ 64 h 65"/>
                <a:gd name="T4" fmla="*/ 255 w 280"/>
                <a:gd name="T5" fmla="*/ 64 h 65"/>
                <a:gd name="T6" fmla="*/ 279 w 280"/>
                <a:gd name="T7" fmla="*/ 32 h 65"/>
                <a:gd name="T8" fmla="*/ 255 w 280"/>
                <a:gd name="T9" fmla="*/ 0 h 65"/>
                <a:gd name="T10" fmla="*/ 32 w 280"/>
                <a:gd name="T11" fmla="*/ 0 h 65"/>
                <a:gd name="T12" fmla="*/ 0 w 280"/>
                <a:gd name="T13" fmla="*/ 32 h 65"/>
                <a:gd name="T14" fmla="*/ 32 w 280"/>
                <a:gd name="T15" fmla="*/ 64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0" h="65">
                  <a:moveTo>
                    <a:pt x="32" y="64"/>
                  </a:moveTo>
                  <a:lnTo>
                    <a:pt x="32" y="64"/>
                  </a:lnTo>
                  <a:cubicBezTo>
                    <a:pt x="255" y="64"/>
                    <a:pt x="255" y="64"/>
                    <a:pt x="255" y="64"/>
                  </a:cubicBezTo>
                  <a:cubicBezTo>
                    <a:pt x="271" y="64"/>
                    <a:pt x="279" y="48"/>
                    <a:pt x="279" y="32"/>
                  </a:cubicBezTo>
                  <a:cubicBezTo>
                    <a:pt x="279" y="16"/>
                    <a:pt x="271" y="0"/>
                    <a:pt x="255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15" y="0"/>
                    <a:pt x="0" y="16"/>
                    <a:pt x="0" y="32"/>
                  </a:cubicBezTo>
                  <a:cubicBezTo>
                    <a:pt x="0" y="48"/>
                    <a:pt x="15" y="64"/>
                    <a:pt x="32" y="6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900"/>
            </a:p>
          </p:txBody>
        </p:sp>
        <p:sp>
          <p:nvSpPr>
            <p:cNvPr id="6" name="Freeform 282"/>
            <p:cNvSpPr>
              <a:spLocks noChangeArrowheads="1"/>
            </p:cNvSpPr>
            <p:nvPr/>
          </p:nvSpPr>
          <p:spPr bwMode="auto">
            <a:xfrm>
              <a:off x="14405254" y="4614057"/>
              <a:ext cx="287140" cy="68368"/>
            </a:xfrm>
            <a:custGeom>
              <a:avLst/>
              <a:gdLst>
                <a:gd name="T0" fmla="*/ 32 w 280"/>
                <a:gd name="T1" fmla="*/ 63 h 64"/>
                <a:gd name="T2" fmla="*/ 32 w 280"/>
                <a:gd name="T3" fmla="*/ 63 h 64"/>
                <a:gd name="T4" fmla="*/ 255 w 280"/>
                <a:gd name="T5" fmla="*/ 63 h 64"/>
                <a:gd name="T6" fmla="*/ 279 w 280"/>
                <a:gd name="T7" fmla="*/ 32 h 64"/>
                <a:gd name="T8" fmla="*/ 255 w 280"/>
                <a:gd name="T9" fmla="*/ 0 h 64"/>
                <a:gd name="T10" fmla="*/ 32 w 280"/>
                <a:gd name="T11" fmla="*/ 0 h 64"/>
                <a:gd name="T12" fmla="*/ 0 w 280"/>
                <a:gd name="T13" fmla="*/ 32 h 64"/>
                <a:gd name="T14" fmla="*/ 32 w 280"/>
                <a:gd name="T15" fmla="*/ 63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0" h="64">
                  <a:moveTo>
                    <a:pt x="32" y="63"/>
                  </a:moveTo>
                  <a:lnTo>
                    <a:pt x="32" y="63"/>
                  </a:lnTo>
                  <a:cubicBezTo>
                    <a:pt x="255" y="63"/>
                    <a:pt x="255" y="63"/>
                    <a:pt x="255" y="63"/>
                  </a:cubicBezTo>
                  <a:cubicBezTo>
                    <a:pt x="271" y="63"/>
                    <a:pt x="279" y="48"/>
                    <a:pt x="279" y="32"/>
                  </a:cubicBezTo>
                  <a:cubicBezTo>
                    <a:pt x="279" y="16"/>
                    <a:pt x="271" y="0"/>
                    <a:pt x="255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15" y="0"/>
                    <a:pt x="0" y="16"/>
                    <a:pt x="0" y="32"/>
                  </a:cubicBezTo>
                  <a:cubicBezTo>
                    <a:pt x="0" y="48"/>
                    <a:pt x="15" y="63"/>
                    <a:pt x="32" y="63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900"/>
            </a:p>
          </p:txBody>
        </p:sp>
        <p:sp>
          <p:nvSpPr>
            <p:cNvPr id="7" name="Freeform 283"/>
            <p:cNvSpPr>
              <a:spLocks noChangeArrowheads="1"/>
            </p:cNvSpPr>
            <p:nvPr/>
          </p:nvSpPr>
          <p:spPr bwMode="auto">
            <a:xfrm>
              <a:off x="14405254" y="4787252"/>
              <a:ext cx="287140" cy="68368"/>
            </a:xfrm>
            <a:custGeom>
              <a:avLst/>
              <a:gdLst>
                <a:gd name="T0" fmla="*/ 32 w 280"/>
                <a:gd name="T1" fmla="*/ 64 h 65"/>
                <a:gd name="T2" fmla="*/ 32 w 280"/>
                <a:gd name="T3" fmla="*/ 64 h 65"/>
                <a:gd name="T4" fmla="*/ 255 w 280"/>
                <a:gd name="T5" fmla="*/ 64 h 65"/>
                <a:gd name="T6" fmla="*/ 279 w 280"/>
                <a:gd name="T7" fmla="*/ 32 h 65"/>
                <a:gd name="T8" fmla="*/ 255 w 280"/>
                <a:gd name="T9" fmla="*/ 0 h 65"/>
                <a:gd name="T10" fmla="*/ 32 w 280"/>
                <a:gd name="T11" fmla="*/ 0 h 65"/>
                <a:gd name="T12" fmla="*/ 0 w 280"/>
                <a:gd name="T13" fmla="*/ 32 h 65"/>
                <a:gd name="T14" fmla="*/ 32 w 280"/>
                <a:gd name="T15" fmla="*/ 64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0" h="65">
                  <a:moveTo>
                    <a:pt x="32" y="64"/>
                  </a:moveTo>
                  <a:lnTo>
                    <a:pt x="32" y="64"/>
                  </a:lnTo>
                  <a:cubicBezTo>
                    <a:pt x="255" y="64"/>
                    <a:pt x="255" y="64"/>
                    <a:pt x="255" y="64"/>
                  </a:cubicBezTo>
                  <a:cubicBezTo>
                    <a:pt x="271" y="64"/>
                    <a:pt x="279" y="48"/>
                    <a:pt x="279" y="32"/>
                  </a:cubicBezTo>
                  <a:cubicBezTo>
                    <a:pt x="279" y="16"/>
                    <a:pt x="271" y="0"/>
                    <a:pt x="255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15" y="0"/>
                    <a:pt x="0" y="16"/>
                    <a:pt x="0" y="32"/>
                  </a:cubicBezTo>
                  <a:cubicBezTo>
                    <a:pt x="0" y="48"/>
                    <a:pt x="15" y="64"/>
                    <a:pt x="32" y="6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900"/>
            </a:p>
          </p:txBody>
        </p:sp>
      </p:grpSp>
      <p:grpSp>
        <p:nvGrpSpPr>
          <p:cNvPr id="9" name="Agrupar 8"/>
          <p:cNvGrpSpPr/>
          <p:nvPr/>
        </p:nvGrpSpPr>
        <p:grpSpPr>
          <a:xfrm>
            <a:off x="9349815" y="1482910"/>
            <a:ext cx="1643395" cy="691894"/>
            <a:chOff x="10528743" y="4114818"/>
            <a:chExt cx="2376280" cy="2673631"/>
          </a:xfrm>
        </p:grpSpPr>
        <p:sp>
          <p:nvSpPr>
            <p:cNvPr id="10" name="CuadroTexto 9"/>
            <p:cNvSpPr txBox="1"/>
            <p:nvPr/>
          </p:nvSpPr>
          <p:spPr>
            <a:xfrm>
              <a:off x="10529033" y="4114818"/>
              <a:ext cx="1550631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b="1" dirty="0">
                  <a:latin typeface="Lato" charset="0"/>
                  <a:ea typeface="Lato" charset="0"/>
                  <a:cs typeface="Lato" charset="0"/>
                </a:rPr>
                <a:t>Your Title</a:t>
              </a:r>
            </a:p>
          </p:txBody>
        </p:sp>
        <p:sp>
          <p:nvSpPr>
            <p:cNvPr id="11" name="Rectángulo 10"/>
            <p:cNvSpPr/>
            <p:nvPr/>
          </p:nvSpPr>
          <p:spPr>
            <a:xfrm>
              <a:off x="10528743" y="5218789"/>
              <a:ext cx="2376280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dirty="0">
                  <a:latin typeface="Lato" charset="0"/>
                  <a:ea typeface="Lato" charset="0"/>
                  <a:cs typeface="Lato" charset="0"/>
                </a:rPr>
                <a:t>Refers to a good or </a:t>
              </a:r>
            </a:p>
            <a:p>
              <a:r>
                <a:rPr lang="en-US" sz="1200" dirty="0">
                  <a:latin typeface="Lato" charset="0"/>
                  <a:ea typeface="Lato" charset="0"/>
                  <a:cs typeface="Lato" charset="0"/>
                </a:rPr>
                <a:t>service being offered</a:t>
              </a:r>
            </a:p>
          </p:txBody>
        </p:sp>
      </p:grpSp>
      <p:grpSp>
        <p:nvGrpSpPr>
          <p:cNvPr id="12" name="Agrupar 11"/>
          <p:cNvGrpSpPr/>
          <p:nvPr/>
        </p:nvGrpSpPr>
        <p:grpSpPr>
          <a:xfrm>
            <a:off x="9349815" y="2507387"/>
            <a:ext cx="1643395" cy="691894"/>
            <a:chOff x="10528743" y="4114818"/>
            <a:chExt cx="2376280" cy="2673631"/>
          </a:xfrm>
        </p:grpSpPr>
        <p:sp>
          <p:nvSpPr>
            <p:cNvPr id="13" name="CuadroTexto 12"/>
            <p:cNvSpPr txBox="1"/>
            <p:nvPr/>
          </p:nvSpPr>
          <p:spPr>
            <a:xfrm>
              <a:off x="10529033" y="4114818"/>
              <a:ext cx="1550631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b="1" dirty="0">
                  <a:latin typeface="Lato" charset="0"/>
                  <a:ea typeface="Lato" charset="0"/>
                  <a:cs typeface="Lato" charset="0"/>
                </a:rPr>
                <a:t>Your Title</a:t>
              </a:r>
            </a:p>
          </p:txBody>
        </p:sp>
        <p:sp>
          <p:nvSpPr>
            <p:cNvPr id="14" name="Rectángulo 13"/>
            <p:cNvSpPr/>
            <p:nvPr/>
          </p:nvSpPr>
          <p:spPr>
            <a:xfrm>
              <a:off x="10528743" y="5218789"/>
              <a:ext cx="2376280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dirty="0">
                  <a:latin typeface="Lato" charset="0"/>
                  <a:ea typeface="Lato" charset="0"/>
                  <a:cs typeface="Lato" charset="0"/>
                </a:rPr>
                <a:t>Refers to a good or </a:t>
              </a:r>
            </a:p>
            <a:p>
              <a:r>
                <a:rPr lang="en-US" sz="1200" dirty="0">
                  <a:latin typeface="Lato" charset="0"/>
                  <a:ea typeface="Lato" charset="0"/>
                  <a:cs typeface="Lato" charset="0"/>
                </a:rPr>
                <a:t>service being offered</a:t>
              </a:r>
            </a:p>
          </p:txBody>
        </p:sp>
      </p:grpSp>
      <p:grpSp>
        <p:nvGrpSpPr>
          <p:cNvPr id="15" name="Agrupar 14"/>
          <p:cNvGrpSpPr/>
          <p:nvPr/>
        </p:nvGrpSpPr>
        <p:grpSpPr>
          <a:xfrm>
            <a:off x="9349815" y="3513551"/>
            <a:ext cx="1643395" cy="691894"/>
            <a:chOff x="10528743" y="4114818"/>
            <a:chExt cx="2376280" cy="2673631"/>
          </a:xfrm>
        </p:grpSpPr>
        <p:sp>
          <p:nvSpPr>
            <p:cNvPr id="16" name="CuadroTexto 15"/>
            <p:cNvSpPr txBox="1"/>
            <p:nvPr/>
          </p:nvSpPr>
          <p:spPr>
            <a:xfrm>
              <a:off x="10529033" y="4114818"/>
              <a:ext cx="1550631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b="1" dirty="0">
                  <a:latin typeface="Lato" charset="0"/>
                  <a:ea typeface="Lato" charset="0"/>
                  <a:cs typeface="Lato" charset="0"/>
                </a:rPr>
                <a:t>Your Title</a:t>
              </a:r>
            </a:p>
          </p:txBody>
        </p:sp>
        <p:sp>
          <p:nvSpPr>
            <p:cNvPr id="17" name="Rectángulo 16"/>
            <p:cNvSpPr/>
            <p:nvPr/>
          </p:nvSpPr>
          <p:spPr>
            <a:xfrm>
              <a:off x="10528743" y="5218789"/>
              <a:ext cx="2376280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dirty="0">
                  <a:latin typeface="Lato" charset="0"/>
                  <a:ea typeface="Lato" charset="0"/>
                  <a:cs typeface="Lato" charset="0"/>
                </a:rPr>
                <a:t>Refers to a good or </a:t>
              </a:r>
            </a:p>
            <a:p>
              <a:r>
                <a:rPr lang="en-US" sz="1200" dirty="0">
                  <a:latin typeface="Lato" charset="0"/>
                  <a:ea typeface="Lato" charset="0"/>
                  <a:cs typeface="Lato" charset="0"/>
                </a:rPr>
                <a:t>service being offered</a:t>
              </a:r>
            </a:p>
          </p:txBody>
        </p:sp>
      </p:grpSp>
      <p:grpSp>
        <p:nvGrpSpPr>
          <p:cNvPr id="18" name="Agrupar 17"/>
          <p:cNvGrpSpPr/>
          <p:nvPr/>
        </p:nvGrpSpPr>
        <p:grpSpPr>
          <a:xfrm>
            <a:off x="9349815" y="4534457"/>
            <a:ext cx="1643395" cy="691894"/>
            <a:chOff x="10528743" y="4114818"/>
            <a:chExt cx="2376280" cy="2673631"/>
          </a:xfrm>
        </p:grpSpPr>
        <p:sp>
          <p:nvSpPr>
            <p:cNvPr id="19" name="CuadroTexto 18"/>
            <p:cNvSpPr txBox="1"/>
            <p:nvPr/>
          </p:nvSpPr>
          <p:spPr>
            <a:xfrm>
              <a:off x="10529033" y="4114818"/>
              <a:ext cx="1550631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b="1" dirty="0">
                  <a:latin typeface="Lato" charset="0"/>
                  <a:ea typeface="Lato" charset="0"/>
                  <a:cs typeface="Lato" charset="0"/>
                </a:rPr>
                <a:t>Your Title</a:t>
              </a:r>
            </a:p>
          </p:txBody>
        </p:sp>
        <p:sp>
          <p:nvSpPr>
            <p:cNvPr id="20" name="Rectángulo 19"/>
            <p:cNvSpPr/>
            <p:nvPr/>
          </p:nvSpPr>
          <p:spPr>
            <a:xfrm>
              <a:off x="10528743" y="5218789"/>
              <a:ext cx="2376280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dirty="0">
                  <a:latin typeface="Lato" charset="0"/>
                  <a:ea typeface="Lato" charset="0"/>
                  <a:cs typeface="Lato" charset="0"/>
                </a:rPr>
                <a:t>Refers to a good or </a:t>
              </a:r>
            </a:p>
            <a:p>
              <a:r>
                <a:rPr lang="en-US" sz="1200" dirty="0">
                  <a:latin typeface="Lato" charset="0"/>
                  <a:ea typeface="Lato" charset="0"/>
                  <a:cs typeface="Lato" charset="0"/>
                </a:rPr>
                <a:t>service being offered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082876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3580799" y="1194937"/>
            <a:ext cx="66088" cy="2280"/>
          </a:xfrm>
          <a:prstGeom prst="line">
            <a:avLst/>
          </a:prstGeom>
          <a:noFill/>
          <a:ln w="8640" cap="flat">
            <a:solidFill>
              <a:srgbClr val="606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3715254" y="1194937"/>
            <a:ext cx="66087" cy="2280"/>
          </a:xfrm>
          <a:prstGeom prst="line">
            <a:avLst/>
          </a:prstGeom>
          <a:noFill/>
          <a:ln w="86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3845149" y="1194937"/>
            <a:ext cx="66088" cy="2280"/>
          </a:xfrm>
          <a:prstGeom prst="line">
            <a:avLst/>
          </a:prstGeom>
          <a:noFill/>
          <a:ln w="86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3977324" y="1194937"/>
            <a:ext cx="66088" cy="2280"/>
          </a:xfrm>
          <a:prstGeom prst="line">
            <a:avLst/>
          </a:prstGeom>
          <a:noFill/>
          <a:ln w="86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4109499" y="1194937"/>
            <a:ext cx="66088" cy="2280"/>
          </a:xfrm>
          <a:prstGeom prst="line">
            <a:avLst/>
          </a:prstGeom>
          <a:noFill/>
          <a:ln w="86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4241674" y="1194937"/>
            <a:ext cx="66088" cy="2280"/>
          </a:xfrm>
          <a:prstGeom prst="line">
            <a:avLst/>
          </a:prstGeom>
          <a:noFill/>
          <a:ln w="86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4373849" y="1194937"/>
            <a:ext cx="66088" cy="2280"/>
          </a:xfrm>
          <a:prstGeom prst="line">
            <a:avLst/>
          </a:prstGeom>
          <a:noFill/>
          <a:ln w="86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4506024" y="1194937"/>
            <a:ext cx="66088" cy="2280"/>
          </a:xfrm>
          <a:prstGeom prst="line">
            <a:avLst/>
          </a:prstGeom>
          <a:noFill/>
          <a:ln w="86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4638198" y="1194937"/>
            <a:ext cx="66088" cy="2280"/>
          </a:xfrm>
          <a:prstGeom prst="line">
            <a:avLst/>
          </a:prstGeom>
          <a:noFill/>
          <a:ln w="86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4770373" y="1194937"/>
            <a:ext cx="66088" cy="2280"/>
          </a:xfrm>
          <a:prstGeom prst="line">
            <a:avLst/>
          </a:prstGeom>
          <a:noFill/>
          <a:ln w="86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>
            <a:off x="4900270" y="1194937"/>
            <a:ext cx="66087" cy="2280"/>
          </a:xfrm>
          <a:prstGeom prst="line">
            <a:avLst/>
          </a:prstGeom>
          <a:noFill/>
          <a:ln w="86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>
            <a:off x="5032445" y="1194937"/>
            <a:ext cx="66087" cy="2280"/>
          </a:xfrm>
          <a:prstGeom prst="line">
            <a:avLst/>
          </a:prstGeom>
          <a:noFill/>
          <a:ln w="86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>
            <a:off x="5164620" y="1194937"/>
            <a:ext cx="66087" cy="2280"/>
          </a:xfrm>
          <a:prstGeom prst="line">
            <a:avLst/>
          </a:prstGeom>
          <a:noFill/>
          <a:ln w="86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>
            <a:off x="5296795" y="1194937"/>
            <a:ext cx="66087" cy="2280"/>
          </a:xfrm>
          <a:prstGeom prst="line">
            <a:avLst/>
          </a:prstGeom>
          <a:noFill/>
          <a:ln w="86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>
            <a:off x="5428970" y="1194937"/>
            <a:ext cx="52414" cy="2280"/>
          </a:xfrm>
          <a:prstGeom prst="line">
            <a:avLst/>
          </a:prstGeom>
          <a:noFill/>
          <a:ln w="8640" cap="flat">
            <a:solidFill>
              <a:srgbClr val="606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4" name="Freeform 23"/>
          <p:cNvSpPr>
            <a:spLocks noChangeArrowheads="1"/>
          </p:cNvSpPr>
          <p:nvPr/>
        </p:nvSpPr>
        <p:spPr bwMode="auto">
          <a:xfrm>
            <a:off x="5438085" y="1153917"/>
            <a:ext cx="82040" cy="84319"/>
          </a:xfrm>
          <a:custGeom>
            <a:avLst/>
            <a:gdLst>
              <a:gd name="T0" fmla="*/ 79 w 160"/>
              <a:gd name="T1" fmla="*/ 160 h 161"/>
              <a:gd name="T2" fmla="*/ 79 w 160"/>
              <a:gd name="T3" fmla="*/ 160 h 161"/>
              <a:gd name="T4" fmla="*/ 159 w 160"/>
              <a:gd name="T5" fmla="*/ 80 h 161"/>
              <a:gd name="T6" fmla="*/ 79 w 160"/>
              <a:gd name="T7" fmla="*/ 0 h 161"/>
              <a:gd name="T8" fmla="*/ 0 w 160"/>
              <a:gd name="T9" fmla="*/ 80 h 161"/>
              <a:gd name="T10" fmla="*/ 79 w 160"/>
              <a:gd name="T11" fmla="*/ 160 h 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0" h="161">
                <a:moveTo>
                  <a:pt x="79" y="160"/>
                </a:moveTo>
                <a:lnTo>
                  <a:pt x="79" y="160"/>
                </a:lnTo>
                <a:cubicBezTo>
                  <a:pt x="127" y="160"/>
                  <a:pt x="159" y="128"/>
                  <a:pt x="159" y="80"/>
                </a:cubicBezTo>
                <a:cubicBezTo>
                  <a:pt x="159" y="40"/>
                  <a:pt x="127" y="0"/>
                  <a:pt x="79" y="0"/>
                </a:cubicBezTo>
                <a:cubicBezTo>
                  <a:pt x="40" y="0"/>
                  <a:pt x="0" y="40"/>
                  <a:pt x="0" y="80"/>
                </a:cubicBezTo>
                <a:cubicBezTo>
                  <a:pt x="0" y="128"/>
                  <a:pt x="40" y="160"/>
                  <a:pt x="79" y="160"/>
                </a:cubicBezTo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32" name="Line 31"/>
          <p:cNvSpPr>
            <a:spLocks noChangeShapeType="1"/>
          </p:cNvSpPr>
          <p:nvPr/>
        </p:nvSpPr>
        <p:spPr bwMode="auto">
          <a:xfrm>
            <a:off x="4854693" y="2307029"/>
            <a:ext cx="66087" cy="2280"/>
          </a:xfrm>
          <a:prstGeom prst="line">
            <a:avLst/>
          </a:prstGeom>
          <a:noFill/>
          <a:ln w="8640" cap="flat">
            <a:solidFill>
              <a:srgbClr val="606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33" name="Line 32"/>
          <p:cNvSpPr>
            <a:spLocks noChangeShapeType="1"/>
          </p:cNvSpPr>
          <p:nvPr/>
        </p:nvSpPr>
        <p:spPr bwMode="auto">
          <a:xfrm>
            <a:off x="4986867" y="2307029"/>
            <a:ext cx="66087" cy="2280"/>
          </a:xfrm>
          <a:prstGeom prst="line">
            <a:avLst/>
          </a:prstGeom>
          <a:noFill/>
          <a:ln w="8640" cap="flat">
            <a:solidFill>
              <a:srgbClr val="606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34" name="Line 33"/>
          <p:cNvSpPr>
            <a:spLocks noChangeShapeType="1"/>
          </p:cNvSpPr>
          <p:nvPr/>
        </p:nvSpPr>
        <p:spPr bwMode="auto">
          <a:xfrm>
            <a:off x="5119042" y="2307029"/>
            <a:ext cx="66087" cy="2280"/>
          </a:xfrm>
          <a:prstGeom prst="line">
            <a:avLst/>
          </a:prstGeom>
          <a:noFill/>
          <a:ln w="86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35" name="Line 34"/>
          <p:cNvSpPr>
            <a:spLocks noChangeShapeType="1"/>
          </p:cNvSpPr>
          <p:nvPr/>
        </p:nvSpPr>
        <p:spPr bwMode="auto">
          <a:xfrm>
            <a:off x="5251217" y="2307029"/>
            <a:ext cx="66087" cy="2280"/>
          </a:xfrm>
          <a:prstGeom prst="line">
            <a:avLst/>
          </a:prstGeom>
          <a:noFill/>
          <a:ln w="86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36" name="Line 35"/>
          <p:cNvSpPr>
            <a:spLocks noChangeShapeType="1"/>
          </p:cNvSpPr>
          <p:nvPr/>
        </p:nvSpPr>
        <p:spPr bwMode="auto">
          <a:xfrm>
            <a:off x="5383392" y="2307029"/>
            <a:ext cx="66087" cy="2280"/>
          </a:xfrm>
          <a:prstGeom prst="line">
            <a:avLst/>
          </a:prstGeom>
          <a:noFill/>
          <a:ln w="86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37" name="Line 36"/>
          <p:cNvSpPr>
            <a:spLocks noChangeShapeType="1"/>
          </p:cNvSpPr>
          <p:nvPr/>
        </p:nvSpPr>
        <p:spPr bwMode="auto">
          <a:xfrm>
            <a:off x="5515567" y="2307029"/>
            <a:ext cx="66087" cy="2280"/>
          </a:xfrm>
          <a:prstGeom prst="line">
            <a:avLst/>
          </a:prstGeom>
          <a:noFill/>
          <a:ln w="86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38" name="Line 37"/>
          <p:cNvSpPr>
            <a:spLocks noChangeShapeType="1"/>
          </p:cNvSpPr>
          <p:nvPr/>
        </p:nvSpPr>
        <p:spPr bwMode="auto">
          <a:xfrm>
            <a:off x="5647742" y="2307029"/>
            <a:ext cx="66087" cy="2280"/>
          </a:xfrm>
          <a:prstGeom prst="line">
            <a:avLst/>
          </a:prstGeom>
          <a:noFill/>
          <a:ln w="86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39" name="Line 38"/>
          <p:cNvSpPr>
            <a:spLocks noChangeShapeType="1"/>
          </p:cNvSpPr>
          <p:nvPr/>
        </p:nvSpPr>
        <p:spPr bwMode="auto">
          <a:xfrm>
            <a:off x="5779917" y="2307029"/>
            <a:ext cx="66087" cy="2280"/>
          </a:xfrm>
          <a:prstGeom prst="line">
            <a:avLst/>
          </a:prstGeom>
          <a:noFill/>
          <a:ln w="86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40" name="Line 39"/>
          <p:cNvSpPr>
            <a:spLocks noChangeShapeType="1"/>
          </p:cNvSpPr>
          <p:nvPr/>
        </p:nvSpPr>
        <p:spPr bwMode="auto">
          <a:xfrm>
            <a:off x="5912092" y="2307029"/>
            <a:ext cx="66087" cy="2280"/>
          </a:xfrm>
          <a:prstGeom prst="line">
            <a:avLst/>
          </a:prstGeom>
          <a:noFill/>
          <a:ln w="86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41" name="Line 40"/>
          <p:cNvSpPr>
            <a:spLocks noChangeShapeType="1"/>
          </p:cNvSpPr>
          <p:nvPr/>
        </p:nvSpPr>
        <p:spPr bwMode="auto">
          <a:xfrm>
            <a:off x="6041987" y="2307029"/>
            <a:ext cx="66088" cy="2280"/>
          </a:xfrm>
          <a:prstGeom prst="line">
            <a:avLst/>
          </a:prstGeom>
          <a:noFill/>
          <a:ln w="86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42" name="Line 41"/>
          <p:cNvSpPr>
            <a:spLocks noChangeShapeType="1"/>
          </p:cNvSpPr>
          <p:nvPr/>
        </p:nvSpPr>
        <p:spPr bwMode="auto">
          <a:xfrm>
            <a:off x="6174162" y="2307029"/>
            <a:ext cx="66088" cy="2280"/>
          </a:xfrm>
          <a:prstGeom prst="line">
            <a:avLst/>
          </a:prstGeom>
          <a:noFill/>
          <a:ln w="86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43" name="Line 42"/>
          <p:cNvSpPr>
            <a:spLocks noChangeShapeType="1"/>
          </p:cNvSpPr>
          <p:nvPr/>
        </p:nvSpPr>
        <p:spPr bwMode="auto">
          <a:xfrm>
            <a:off x="6306337" y="2307029"/>
            <a:ext cx="66088" cy="2280"/>
          </a:xfrm>
          <a:prstGeom prst="line">
            <a:avLst/>
          </a:prstGeom>
          <a:noFill/>
          <a:ln w="86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44" name="Line 43"/>
          <p:cNvSpPr>
            <a:spLocks noChangeShapeType="1"/>
          </p:cNvSpPr>
          <p:nvPr/>
        </p:nvSpPr>
        <p:spPr bwMode="auto">
          <a:xfrm>
            <a:off x="6438512" y="2307029"/>
            <a:ext cx="66088" cy="2280"/>
          </a:xfrm>
          <a:prstGeom prst="line">
            <a:avLst/>
          </a:prstGeom>
          <a:noFill/>
          <a:ln w="86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45" name="Line 44"/>
          <p:cNvSpPr>
            <a:spLocks noChangeShapeType="1"/>
          </p:cNvSpPr>
          <p:nvPr/>
        </p:nvSpPr>
        <p:spPr bwMode="auto">
          <a:xfrm>
            <a:off x="6570687" y="2307029"/>
            <a:ext cx="66088" cy="2280"/>
          </a:xfrm>
          <a:prstGeom prst="line">
            <a:avLst/>
          </a:prstGeom>
          <a:noFill/>
          <a:ln w="86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46" name="Line 45"/>
          <p:cNvSpPr>
            <a:spLocks noChangeShapeType="1"/>
          </p:cNvSpPr>
          <p:nvPr/>
        </p:nvSpPr>
        <p:spPr bwMode="auto">
          <a:xfrm>
            <a:off x="6702862" y="2307029"/>
            <a:ext cx="50136" cy="2280"/>
          </a:xfrm>
          <a:prstGeom prst="line">
            <a:avLst/>
          </a:prstGeom>
          <a:noFill/>
          <a:ln w="8640" cap="flat">
            <a:solidFill>
              <a:srgbClr val="606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47" name="Freeform 46"/>
          <p:cNvSpPr>
            <a:spLocks noChangeArrowheads="1"/>
          </p:cNvSpPr>
          <p:nvPr/>
        </p:nvSpPr>
        <p:spPr bwMode="auto">
          <a:xfrm>
            <a:off x="6709699" y="2261451"/>
            <a:ext cx="84318" cy="86598"/>
          </a:xfrm>
          <a:custGeom>
            <a:avLst/>
            <a:gdLst>
              <a:gd name="T0" fmla="*/ 80 w 161"/>
              <a:gd name="T1" fmla="*/ 167 h 168"/>
              <a:gd name="T2" fmla="*/ 80 w 161"/>
              <a:gd name="T3" fmla="*/ 167 h 168"/>
              <a:gd name="T4" fmla="*/ 160 w 161"/>
              <a:gd name="T5" fmla="*/ 88 h 168"/>
              <a:gd name="T6" fmla="*/ 80 w 161"/>
              <a:gd name="T7" fmla="*/ 0 h 168"/>
              <a:gd name="T8" fmla="*/ 0 w 161"/>
              <a:gd name="T9" fmla="*/ 88 h 168"/>
              <a:gd name="T10" fmla="*/ 80 w 161"/>
              <a:gd name="T11" fmla="*/ 167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1" h="168">
                <a:moveTo>
                  <a:pt x="80" y="167"/>
                </a:moveTo>
                <a:lnTo>
                  <a:pt x="80" y="167"/>
                </a:lnTo>
                <a:cubicBezTo>
                  <a:pt x="120" y="167"/>
                  <a:pt x="160" y="127"/>
                  <a:pt x="160" y="88"/>
                </a:cubicBezTo>
                <a:cubicBezTo>
                  <a:pt x="160" y="40"/>
                  <a:pt x="120" y="0"/>
                  <a:pt x="80" y="0"/>
                </a:cubicBezTo>
                <a:cubicBezTo>
                  <a:pt x="32" y="0"/>
                  <a:pt x="0" y="40"/>
                  <a:pt x="0" y="88"/>
                </a:cubicBezTo>
                <a:cubicBezTo>
                  <a:pt x="0" y="127"/>
                  <a:pt x="32" y="167"/>
                  <a:pt x="80" y="167"/>
                </a:cubicBezTo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55" name="Line 54"/>
          <p:cNvSpPr>
            <a:spLocks noChangeShapeType="1"/>
          </p:cNvSpPr>
          <p:nvPr/>
        </p:nvSpPr>
        <p:spPr bwMode="auto">
          <a:xfrm>
            <a:off x="6235693" y="3416843"/>
            <a:ext cx="66087" cy="2278"/>
          </a:xfrm>
          <a:prstGeom prst="line">
            <a:avLst/>
          </a:prstGeom>
          <a:noFill/>
          <a:ln w="8640" cap="flat">
            <a:solidFill>
              <a:srgbClr val="606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56" name="Line 55"/>
          <p:cNvSpPr>
            <a:spLocks noChangeShapeType="1"/>
          </p:cNvSpPr>
          <p:nvPr/>
        </p:nvSpPr>
        <p:spPr bwMode="auto">
          <a:xfrm>
            <a:off x="6367867" y="3416843"/>
            <a:ext cx="66087" cy="2278"/>
          </a:xfrm>
          <a:prstGeom prst="line">
            <a:avLst/>
          </a:prstGeom>
          <a:noFill/>
          <a:ln w="8640" cap="flat">
            <a:solidFill>
              <a:srgbClr val="606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57" name="Line 56"/>
          <p:cNvSpPr>
            <a:spLocks noChangeShapeType="1"/>
          </p:cNvSpPr>
          <p:nvPr/>
        </p:nvSpPr>
        <p:spPr bwMode="auto">
          <a:xfrm>
            <a:off x="6500042" y="3416843"/>
            <a:ext cx="66087" cy="2278"/>
          </a:xfrm>
          <a:prstGeom prst="line">
            <a:avLst/>
          </a:prstGeom>
          <a:noFill/>
          <a:ln w="86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58" name="Line 57"/>
          <p:cNvSpPr>
            <a:spLocks noChangeShapeType="1"/>
          </p:cNvSpPr>
          <p:nvPr/>
        </p:nvSpPr>
        <p:spPr bwMode="auto">
          <a:xfrm>
            <a:off x="6632217" y="3416843"/>
            <a:ext cx="66087" cy="2278"/>
          </a:xfrm>
          <a:prstGeom prst="line">
            <a:avLst/>
          </a:prstGeom>
          <a:noFill/>
          <a:ln w="86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59" name="Line 58"/>
          <p:cNvSpPr>
            <a:spLocks noChangeShapeType="1"/>
          </p:cNvSpPr>
          <p:nvPr/>
        </p:nvSpPr>
        <p:spPr bwMode="auto">
          <a:xfrm>
            <a:off x="6764392" y="3416843"/>
            <a:ext cx="66087" cy="2278"/>
          </a:xfrm>
          <a:prstGeom prst="line">
            <a:avLst/>
          </a:prstGeom>
          <a:noFill/>
          <a:ln w="86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60" name="Line 59"/>
          <p:cNvSpPr>
            <a:spLocks noChangeShapeType="1"/>
          </p:cNvSpPr>
          <p:nvPr/>
        </p:nvSpPr>
        <p:spPr bwMode="auto">
          <a:xfrm>
            <a:off x="6896567" y="3416843"/>
            <a:ext cx="66087" cy="2278"/>
          </a:xfrm>
          <a:prstGeom prst="line">
            <a:avLst/>
          </a:prstGeom>
          <a:noFill/>
          <a:ln w="86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61" name="Line 60"/>
          <p:cNvSpPr>
            <a:spLocks noChangeShapeType="1"/>
          </p:cNvSpPr>
          <p:nvPr/>
        </p:nvSpPr>
        <p:spPr bwMode="auto">
          <a:xfrm>
            <a:off x="7028742" y="3416843"/>
            <a:ext cx="66087" cy="2278"/>
          </a:xfrm>
          <a:prstGeom prst="line">
            <a:avLst/>
          </a:prstGeom>
          <a:noFill/>
          <a:ln w="86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62" name="Line 61"/>
          <p:cNvSpPr>
            <a:spLocks noChangeShapeType="1"/>
          </p:cNvSpPr>
          <p:nvPr/>
        </p:nvSpPr>
        <p:spPr bwMode="auto">
          <a:xfrm>
            <a:off x="7158637" y="3416843"/>
            <a:ext cx="66088" cy="2278"/>
          </a:xfrm>
          <a:prstGeom prst="line">
            <a:avLst/>
          </a:prstGeom>
          <a:noFill/>
          <a:ln w="86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63" name="Line 62"/>
          <p:cNvSpPr>
            <a:spLocks noChangeShapeType="1"/>
          </p:cNvSpPr>
          <p:nvPr/>
        </p:nvSpPr>
        <p:spPr bwMode="auto">
          <a:xfrm>
            <a:off x="7290812" y="3416843"/>
            <a:ext cx="66088" cy="2278"/>
          </a:xfrm>
          <a:prstGeom prst="line">
            <a:avLst/>
          </a:prstGeom>
          <a:noFill/>
          <a:ln w="86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64" name="Line 63"/>
          <p:cNvSpPr>
            <a:spLocks noChangeShapeType="1"/>
          </p:cNvSpPr>
          <p:nvPr/>
        </p:nvSpPr>
        <p:spPr bwMode="auto">
          <a:xfrm>
            <a:off x="7422987" y="3416843"/>
            <a:ext cx="66088" cy="2278"/>
          </a:xfrm>
          <a:prstGeom prst="line">
            <a:avLst/>
          </a:prstGeom>
          <a:noFill/>
          <a:ln w="86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65" name="Line 64"/>
          <p:cNvSpPr>
            <a:spLocks noChangeShapeType="1"/>
          </p:cNvSpPr>
          <p:nvPr/>
        </p:nvSpPr>
        <p:spPr bwMode="auto">
          <a:xfrm>
            <a:off x="7555162" y="3416843"/>
            <a:ext cx="66088" cy="2278"/>
          </a:xfrm>
          <a:prstGeom prst="line">
            <a:avLst/>
          </a:prstGeom>
          <a:noFill/>
          <a:ln w="86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66" name="Line 65"/>
          <p:cNvSpPr>
            <a:spLocks noChangeShapeType="1"/>
          </p:cNvSpPr>
          <p:nvPr/>
        </p:nvSpPr>
        <p:spPr bwMode="auto">
          <a:xfrm>
            <a:off x="7687337" y="3416843"/>
            <a:ext cx="66088" cy="2278"/>
          </a:xfrm>
          <a:prstGeom prst="line">
            <a:avLst/>
          </a:prstGeom>
          <a:noFill/>
          <a:ln w="86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67" name="Line 66"/>
          <p:cNvSpPr>
            <a:spLocks noChangeShapeType="1"/>
          </p:cNvSpPr>
          <p:nvPr/>
        </p:nvSpPr>
        <p:spPr bwMode="auto">
          <a:xfrm>
            <a:off x="7819512" y="3416843"/>
            <a:ext cx="66088" cy="2278"/>
          </a:xfrm>
          <a:prstGeom prst="line">
            <a:avLst/>
          </a:prstGeom>
          <a:noFill/>
          <a:ln w="86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68" name="Line 67"/>
          <p:cNvSpPr>
            <a:spLocks noChangeShapeType="1"/>
          </p:cNvSpPr>
          <p:nvPr/>
        </p:nvSpPr>
        <p:spPr bwMode="auto">
          <a:xfrm>
            <a:off x="7951687" y="3416843"/>
            <a:ext cx="66088" cy="2278"/>
          </a:xfrm>
          <a:prstGeom prst="line">
            <a:avLst/>
          </a:prstGeom>
          <a:noFill/>
          <a:ln w="86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69" name="Line 68"/>
          <p:cNvSpPr>
            <a:spLocks noChangeShapeType="1"/>
          </p:cNvSpPr>
          <p:nvPr/>
        </p:nvSpPr>
        <p:spPr bwMode="auto">
          <a:xfrm>
            <a:off x="8081584" y="3416843"/>
            <a:ext cx="54693" cy="2278"/>
          </a:xfrm>
          <a:prstGeom prst="line">
            <a:avLst/>
          </a:prstGeom>
          <a:noFill/>
          <a:ln w="8640" cap="flat">
            <a:solidFill>
              <a:srgbClr val="606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70" name="Freeform 69"/>
          <p:cNvSpPr>
            <a:spLocks noChangeArrowheads="1"/>
          </p:cNvSpPr>
          <p:nvPr/>
        </p:nvSpPr>
        <p:spPr bwMode="auto">
          <a:xfrm>
            <a:off x="8090699" y="3373544"/>
            <a:ext cx="84318" cy="82040"/>
          </a:xfrm>
          <a:custGeom>
            <a:avLst/>
            <a:gdLst>
              <a:gd name="T0" fmla="*/ 80 w 161"/>
              <a:gd name="T1" fmla="*/ 159 h 160"/>
              <a:gd name="T2" fmla="*/ 80 w 161"/>
              <a:gd name="T3" fmla="*/ 159 h 160"/>
              <a:gd name="T4" fmla="*/ 160 w 161"/>
              <a:gd name="T5" fmla="*/ 80 h 160"/>
              <a:gd name="T6" fmla="*/ 80 w 161"/>
              <a:gd name="T7" fmla="*/ 0 h 160"/>
              <a:gd name="T8" fmla="*/ 0 w 161"/>
              <a:gd name="T9" fmla="*/ 80 h 160"/>
              <a:gd name="T10" fmla="*/ 80 w 161"/>
              <a:gd name="T11" fmla="*/ 159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1" h="160">
                <a:moveTo>
                  <a:pt x="80" y="159"/>
                </a:moveTo>
                <a:lnTo>
                  <a:pt x="80" y="159"/>
                </a:lnTo>
                <a:cubicBezTo>
                  <a:pt x="128" y="159"/>
                  <a:pt x="160" y="120"/>
                  <a:pt x="160" y="80"/>
                </a:cubicBezTo>
                <a:cubicBezTo>
                  <a:pt x="160" y="32"/>
                  <a:pt x="128" y="0"/>
                  <a:pt x="80" y="0"/>
                </a:cubicBezTo>
                <a:cubicBezTo>
                  <a:pt x="40" y="0"/>
                  <a:pt x="0" y="32"/>
                  <a:pt x="0" y="80"/>
                </a:cubicBezTo>
                <a:cubicBezTo>
                  <a:pt x="0" y="120"/>
                  <a:pt x="40" y="159"/>
                  <a:pt x="80" y="159"/>
                </a:cubicBezTo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78" name="Line 77"/>
          <p:cNvSpPr>
            <a:spLocks noChangeShapeType="1"/>
          </p:cNvSpPr>
          <p:nvPr/>
        </p:nvSpPr>
        <p:spPr bwMode="auto">
          <a:xfrm>
            <a:off x="7621250" y="4524378"/>
            <a:ext cx="66087" cy="2278"/>
          </a:xfrm>
          <a:prstGeom prst="line">
            <a:avLst/>
          </a:prstGeom>
          <a:noFill/>
          <a:ln w="8640" cap="flat">
            <a:solidFill>
              <a:srgbClr val="606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79" name="Line 78"/>
          <p:cNvSpPr>
            <a:spLocks noChangeShapeType="1"/>
          </p:cNvSpPr>
          <p:nvPr/>
        </p:nvSpPr>
        <p:spPr bwMode="auto">
          <a:xfrm>
            <a:off x="7753425" y="4524378"/>
            <a:ext cx="66087" cy="2278"/>
          </a:xfrm>
          <a:prstGeom prst="line">
            <a:avLst/>
          </a:prstGeom>
          <a:noFill/>
          <a:ln w="8640" cap="flat">
            <a:solidFill>
              <a:srgbClr val="606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80" name="Line 79"/>
          <p:cNvSpPr>
            <a:spLocks noChangeShapeType="1"/>
          </p:cNvSpPr>
          <p:nvPr/>
        </p:nvSpPr>
        <p:spPr bwMode="auto">
          <a:xfrm>
            <a:off x="7885600" y="4524378"/>
            <a:ext cx="66087" cy="2278"/>
          </a:xfrm>
          <a:prstGeom prst="line">
            <a:avLst/>
          </a:prstGeom>
          <a:noFill/>
          <a:ln w="86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81" name="Line 80"/>
          <p:cNvSpPr>
            <a:spLocks noChangeShapeType="1"/>
          </p:cNvSpPr>
          <p:nvPr/>
        </p:nvSpPr>
        <p:spPr bwMode="auto">
          <a:xfrm>
            <a:off x="8017775" y="4524378"/>
            <a:ext cx="66087" cy="2278"/>
          </a:xfrm>
          <a:prstGeom prst="line">
            <a:avLst/>
          </a:prstGeom>
          <a:noFill/>
          <a:ln w="86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82" name="Line 81"/>
          <p:cNvSpPr>
            <a:spLocks noChangeShapeType="1"/>
          </p:cNvSpPr>
          <p:nvPr/>
        </p:nvSpPr>
        <p:spPr bwMode="auto">
          <a:xfrm>
            <a:off x="8147670" y="4524378"/>
            <a:ext cx="66088" cy="2278"/>
          </a:xfrm>
          <a:prstGeom prst="line">
            <a:avLst/>
          </a:prstGeom>
          <a:noFill/>
          <a:ln w="86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83" name="Line 82"/>
          <p:cNvSpPr>
            <a:spLocks noChangeShapeType="1"/>
          </p:cNvSpPr>
          <p:nvPr/>
        </p:nvSpPr>
        <p:spPr bwMode="auto">
          <a:xfrm>
            <a:off x="8279845" y="4524378"/>
            <a:ext cx="66088" cy="2278"/>
          </a:xfrm>
          <a:prstGeom prst="line">
            <a:avLst/>
          </a:prstGeom>
          <a:noFill/>
          <a:ln w="86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84" name="Line 83"/>
          <p:cNvSpPr>
            <a:spLocks noChangeShapeType="1"/>
          </p:cNvSpPr>
          <p:nvPr/>
        </p:nvSpPr>
        <p:spPr bwMode="auto">
          <a:xfrm>
            <a:off x="8412020" y="4524378"/>
            <a:ext cx="66088" cy="2278"/>
          </a:xfrm>
          <a:prstGeom prst="line">
            <a:avLst/>
          </a:prstGeom>
          <a:noFill/>
          <a:ln w="86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85" name="Line 84"/>
          <p:cNvSpPr>
            <a:spLocks noChangeShapeType="1"/>
          </p:cNvSpPr>
          <p:nvPr/>
        </p:nvSpPr>
        <p:spPr bwMode="auto">
          <a:xfrm>
            <a:off x="8544195" y="4524378"/>
            <a:ext cx="66088" cy="2278"/>
          </a:xfrm>
          <a:prstGeom prst="line">
            <a:avLst/>
          </a:prstGeom>
          <a:noFill/>
          <a:ln w="86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86" name="Line 85"/>
          <p:cNvSpPr>
            <a:spLocks noChangeShapeType="1"/>
          </p:cNvSpPr>
          <p:nvPr/>
        </p:nvSpPr>
        <p:spPr bwMode="auto">
          <a:xfrm>
            <a:off x="8676370" y="4524378"/>
            <a:ext cx="66088" cy="2278"/>
          </a:xfrm>
          <a:prstGeom prst="line">
            <a:avLst/>
          </a:prstGeom>
          <a:noFill/>
          <a:ln w="86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87" name="Line 86"/>
          <p:cNvSpPr>
            <a:spLocks noChangeShapeType="1"/>
          </p:cNvSpPr>
          <p:nvPr/>
        </p:nvSpPr>
        <p:spPr bwMode="auto">
          <a:xfrm>
            <a:off x="8808545" y="4524378"/>
            <a:ext cx="66088" cy="2278"/>
          </a:xfrm>
          <a:prstGeom prst="line">
            <a:avLst/>
          </a:prstGeom>
          <a:noFill/>
          <a:ln w="86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88" name="Line 87"/>
          <p:cNvSpPr>
            <a:spLocks noChangeShapeType="1"/>
          </p:cNvSpPr>
          <p:nvPr/>
        </p:nvSpPr>
        <p:spPr bwMode="auto">
          <a:xfrm>
            <a:off x="8940720" y="4524378"/>
            <a:ext cx="66088" cy="2278"/>
          </a:xfrm>
          <a:prstGeom prst="line">
            <a:avLst/>
          </a:prstGeom>
          <a:noFill/>
          <a:ln w="86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89" name="Line 88"/>
          <p:cNvSpPr>
            <a:spLocks noChangeShapeType="1"/>
          </p:cNvSpPr>
          <p:nvPr/>
        </p:nvSpPr>
        <p:spPr bwMode="auto">
          <a:xfrm>
            <a:off x="9072895" y="4524378"/>
            <a:ext cx="66088" cy="2278"/>
          </a:xfrm>
          <a:prstGeom prst="line">
            <a:avLst/>
          </a:prstGeom>
          <a:noFill/>
          <a:ln w="86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90" name="Line 89"/>
          <p:cNvSpPr>
            <a:spLocks noChangeShapeType="1"/>
          </p:cNvSpPr>
          <p:nvPr/>
        </p:nvSpPr>
        <p:spPr bwMode="auto">
          <a:xfrm>
            <a:off x="9205070" y="4524378"/>
            <a:ext cx="66088" cy="2278"/>
          </a:xfrm>
          <a:prstGeom prst="line">
            <a:avLst/>
          </a:prstGeom>
          <a:noFill/>
          <a:ln w="86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91" name="Line 90"/>
          <p:cNvSpPr>
            <a:spLocks noChangeShapeType="1"/>
          </p:cNvSpPr>
          <p:nvPr/>
        </p:nvSpPr>
        <p:spPr bwMode="auto">
          <a:xfrm>
            <a:off x="9334966" y="4524378"/>
            <a:ext cx="66087" cy="2278"/>
          </a:xfrm>
          <a:prstGeom prst="line">
            <a:avLst/>
          </a:prstGeom>
          <a:noFill/>
          <a:ln w="86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92" name="Line 91"/>
          <p:cNvSpPr>
            <a:spLocks noChangeShapeType="1"/>
          </p:cNvSpPr>
          <p:nvPr/>
        </p:nvSpPr>
        <p:spPr bwMode="auto">
          <a:xfrm>
            <a:off x="9467141" y="4524378"/>
            <a:ext cx="50136" cy="2278"/>
          </a:xfrm>
          <a:prstGeom prst="line">
            <a:avLst/>
          </a:prstGeom>
          <a:noFill/>
          <a:ln w="8640" cap="flat">
            <a:solidFill>
              <a:srgbClr val="606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93" name="Freeform 92"/>
          <p:cNvSpPr>
            <a:spLocks noChangeArrowheads="1"/>
          </p:cNvSpPr>
          <p:nvPr/>
        </p:nvSpPr>
        <p:spPr bwMode="auto">
          <a:xfrm>
            <a:off x="9476257" y="4483358"/>
            <a:ext cx="84318" cy="82040"/>
          </a:xfrm>
          <a:custGeom>
            <a:avLst/>
            <a:gdLst>
              <a:gd name="T0" fmla="*/ 80 w 161"/>
              <a:gd name="T1" fmla="*/ 159 h 160"/>
              <a:gd name="T2" fmla="*/ 80 w 161"/>
              <a:gd name="T3" fmla="*/ 159 h 160"/>
              <a:gd name="T4" fmla="*/ 160 w 161"/>
              <a:gd name="T5" fmla="*/ 80 h 160"/>
              <a:gd name="T6" fmla="*/ 80 w 161"/>
              <a:gd name="T7" fmla="*/ 0 h 160"/>
              <a:gd name="T8" fmla="*/ 0 w 161"/>
              <a:gd name="T9" fmla="*/ 80 h 160"/>
              <a:gd name="T10" fmla="*/ 80 w 161"/>
              <a:gd name="T11" fmla="*/ 159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1" h="160">
                <a:moveTo>
                  <a:pt x="80" y="159"/>
                </a:moveTo>
                <a:lnTo>
                  <a:pt x="80" y="159"/>
                </a:lnTo>
                <a:cubicBezTo>
                  <a:pt x="120" y="159"/>
                  <a:pt x="160" y="127"/>
                  <a:pt x="160" y="80"/>
                </a:cubicBezTo>
                <a:cubicBezTo>
                  <a:pt x="160" y="40"/>
                  <a:pt x="120" y="0"/>
                  <a:pt x="80" y="0"/>
                </a:cubicBezTo>
                <a:cubicBezTo>
                  <a:pt x="32" y="0"/>
                  <a:pt x="0" y="40"/>
                  <a:pt x="0" y="80"/>
                </a:cubicBezTo>
                <a:cubicBezTo>
                  <a:pt x="0" y="127"/>
                  <a:pt x="32" y="159"/>
                  <a:pt x="80" y="159"/>
                </a:cubicBezTo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100" name="Line 99"/>
          <p:cNvSpPr>
            <a:spLocks noChangeShapeType="1"/>
          </p:cNvSpPr>
          <p:nvPr/>
        </p:nvSpPr>
        <p:spPr bwMode="auto">
          <a:xfrm>
            <a:off x="8870075" y="5636470"/>
            <a:ext cx="66087" cy="2278"/>
          </a:xfrm>
          <a:prstGeom prst="line">
            <a:avLst/>
          </a:prstGeom>
          <a:noFill/>
          <a:ln w="8640" cap="flat">
            <a:solidFill>
              <a:srgbClr val="606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101" name="Line 100"/>
          <p:cNvSpPr>
            <a:spLocks noChangeShapeType="1"/>
          </p:cNvSpPr>
          <p:nvPr/>
        </p:nvSpPr>
        <p:spPr bwMode="auto">
          <a:xfrm>
            <a:off x="9002250" y="5636470"/>
            <a:ext cx="66087" cy="2278"/>
          </a:xfrm>
          <a:prstGeom prst="line">
            <a:avLst/>
          </a:prstGeom>
          <a:noFill/>
          <a:ln w="8640" cap="flat">
            <a:solidFill>
              <a:srgbClr val="606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102" name="Line 101"/>
          <p:cNvSpPr>
            <a:spLocks noChangeShapeType="1"/>
          </p:cNvSpPr>
          <p:nvPr/>
        </p:nvSpPr>
        <p:spPr bwMode="auto">
          <a:xfrm>
            <a:off x="9134425" y="5636470"/>
            <a:ext cx="66087" cy="2278"/>
          </a:xfrm>
          <a:prstGeom prst="line">
            <a:avLst/>
          </a:prstGeom>
          <a:noFill/>
          <a:ln w="86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103" name="Line 102"/>
          <p:cNvSpPr>
            <a:spLocks noChangeShapeType="1"/>
          </p:cNvSpPr>
          <p:nvPr/>
        </p:nvSpPr>
        <p:spPr bwMode="auto">
          <a:xfrm>
            <a:off x="9266600" y="5636470"/>
            <a:ext cx="66087" cy="2278"/>
          </a:xfrm>
          <a:prstGeom prst="line">
            <a:avLst/>
          </a:prstGeom>
          <a:noFill/>
          <a:ln w="86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104" name="Line 103"/>
          <p:cNvSpPr>
            <a:spLocks noChangeShapeType="1"/>
          </p:cNvSpPr>
          <p:nvPr/>
        </p:nvSpPr>
        <p:spPr bwMode="auto">
          <a:xfrm>
            <a:off x="9398775" y="5636470"/>
            <a:ext cx="66087" cy="2278"/>
          </a:xfrm>
          <a:prstGeom prst="line">
            <a:avLst/>
          </a:prstGeom>
          <a:noFill/>
          <a:ln w="86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105" name="Line 104"/>
          <p:cNvSpPr>
            <a:spLocks noChangeShapeType="1"/>
          </p:cNvSpPr>
          <p:nvPr/>
        </p:nvSpPr>
        <p:spPr bwMode="auto">
          <a:xfrm>
            <a:off x="9528670" y="5636470"/>
            <a:ext cx="66088" cy="2278"/>
          </a:xfrm>
          <a:prstGeom prst="line">
            <a:avLst/>
          </a:prstGeom>
          <a:noFill/>
          <a:ln w="86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106" name="Line 105"/>
          <p:cNvSpPr>
            <a:spLocks noChangeShapeType="1"/>
          </p:cNvSpPr>
          <p:nvPr/>
        </p:nvSpPr>
        <p:spPr bwMode="auto">
          <a:xfrm>
            <a:off x="9660845" y="5636470"/>
            <a:ext cx="66088" cy="2278"/>
          </a:xfrm>
          <a:prstGeom prst="line">
            <a:avLst/>
          </a:prstGeom>
          <a:noFill/>
          <a:ln w="86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107" name="Line 106"/>
          <p:cNvSpPr>
            <a:spLocks noChangeShapeType="1"/>
          </p:cNvSpPr>
          <p:nvPr/>
        </p:nvSpPr>
        <p:spPr bwMode="auto">
          <a:xfrm>
            <a:off x="9793020" y="5636470"/>
            <a:ext cx="66088" cy="2278"/>
          </a:xfrm>
          <a:prstGeom prst="line">
            <a:avLst/>
          </a:prstGeom>
          <a:noFill/>
          <a:ln w="86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108" name="Line 107"/>
          <p:cNvSpPr>
            <a:spLocks noChangeShapeType="1"/>
          </p:cNvSpPr>
          <p:nvPr/>
        </p:nvSpPr>
        <p:spPr bwMode="auto">
          <a:xfrm>
            <a:off x="9925195" y="5636470"/>
            <a:ext cx="66088" cy="2278"/>
          </a:xfrm>
          <a:prstGeom prst="line">
            <a:avLst/>
          </a:prstGeom>
          <a:noFill/>
          <a:ln w="86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109" name="Line 108"/>
          <p:cNvSpPr>
            <a:spLocks noChangeShapeType="1"/>
          </p:cNvSpPr>
          <p:nvPr/>
        </p:nvSpPr>
        <p:spPr bwMode="auto">
          <a:xfrm>
            <a:off x="10057370" y="5636470"/>
            <a:ext cx="66088" cy="2278"/>
          </a:xfrm>
          <a:prstGeom prst="line">
            <a:avLst/>
          </a:prstGeom>
          <a:noFill/>
          <a:ln w="86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110" name="Line 109"/>
          <p:cNvSpPr>
            <a:spLocks noChangeShapeType="1"/>
          </p:cNvSpPr>
          <p:nvPr/>
        </p:nvSpPr>
        <p:spPr bwMode="auto">
          <a:xfrm>
            <a:off x="10189545" y="5636470"/>
            <a:ext cx="66088" cy="2278"/>
          </a:xfrm>
          <a:prstGeom prst="line">
            <a:avLst/>
          </a:prstGeom>
          <a:noFill/>
          <a:ln w="86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111" name="Line 110"/>
          <p:cNvSpPr>
            <a:spLocks noChangeShapeType="1"/>
          </p:cNvSpPr>
          <p:nvPr/>
        </p:nvSpPr>
        <p:spPr bwMode="auto">
          <a:xfrm>
            <a:off x="10321720" y="5636470"/>
            <a:ext cx="66088" cy="2278"/>
          </a:xfrm>
          <a:prstGeom prst="line">
            <a:avLst/>
          </a:prstGeom>
          <a:noFill/>
          <a:ln w="86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112" name="Line 111"/>
          <p:cNvSpPr>
            <a:spLocks noChangeShapeType="1"/>
          </p:cNvSpPr>
          <p:nvPr/>
        </p:nvSpPr>
        <p:spPr bwMode="auto">
          <a:xfrm>
            <a:off x="10453895" y="5636470"/>
            <a:ext cx="66088" cy="2278"/>
          </a:xfrm>
          <a:prstGeom prst="line">
            <a:avLst/>
          </a:prstGeom>
          <a:noFill/>
          <a:ln w="86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113" name="Line 112"/>
          <p:cNvSpPr>
            <a:spLocks noChangeShapeType="1"/>
          </p:cNvSpPr>
          <p:nvPr/>
        </p:nvSpPr>
        <p:spPr bwMode="auto">
          <a:xfrm>
            <a:off x="10583791" y="5636470"/>
            <a:ext cx="66087" cy="2278"/>
          </a:xfrm>
          <a:prstGeom prst="line">
            <a:avLst/>
          </a:prstGeom>
          <a:noFill/>
          <a:ln w="86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114" name="Line 113"/>
          <p:cNvSpPr>
            <a:spLocks noChangeShapeType="1"/>
          </p:cNvSpPr>
          <p:nvPr/>
        </p:nvSpPr>
        <p:spPr bwMode="auto">
          <a:xfrm>
            <a:off x="10715966" y="5636470"/>
            <a:ext cx="66087" cy="2278"/>
          </a:xfrm>
          <a:prstGeom prst="line">
            <a:avLst/>
          </a:prstGeom>
          <a:noFill/>
          <a:ln w="8640" cap="flat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115" name="Line 114"/>
          <p:cNvSpPr>
            <a:spLocks noChangeShapeType="1"/>
          </p:cNvSpPr>
          <p:nvPr/>
        </p:nvSpPr>
        <p:spPr bwMode="auto">
          <a:xfrm>
            <a:off x="10848141" y="5636470"/>
            <a:ext cx="50136" cy="2278"/>
          </a:xfrm>
          <a:prstGeom prst="line">
            <a:avLst/>
          </a:prstGeom>
          <a:noFill/>
          <a:ln w="8640" cap="flat">
            <a:solidFill>
              <a:srgbClr val="606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116" name="Freeform 115"/>
          <p:cNvSpPr>
            <a:spLocks noChangeArrowheads="1"/>
          </p:cNvSpPr>
          <p:nvPr/>
        </p:nvSpPr>
        <p:spPr bwMode="auto">
          <a:xfrm>
            <a:off x="10857257" y="5595450"/>
            <a:ext cx="84318" cy="84318"/>
          </a:xfrm>
          <a:custGeom>
            <a:avLst/>
            <a:gdLst>
              <a:gd name="T0" fmla="*/ 80 w 161"/>
              <a:gd name="T1" fmla="*/ 160 h 161"/>
              <a:gd name="T2" fmla="*/ 80 w 161"/>
              <a:gd name="T3" fmla="*/ 160 h 161"/>
              <a:gd name="T4" fmla="*/ 160 w 161"/>
              <a:gd name="T5" fmla="*/ 80 h 161"/>
              <a:gd name="T6" fmla="*/ 80 w 161"/>
              <a:gd name="T7" fmla="*/ 0 h 161"/>
              <a:gd name="T8" fmla="*/ 0 w 161"/>
              <a:gd name="T9" fmla="*/ 80 h 161"/>
              <a:gd name="T10" fmla="*/ 80 w 161"/>
              <a:gd name="T11" fmla="*/ 160 h 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1" h="161">
                <a:moveTo>
                  <a:pt x="80" y="160"/>
                </a:moveTo>
                <a:lnTo>
                  <a:pt x="80" y="160"/>
                </a:lnTo>
                <a:cubicBezTo>
                  <a:pt x="128" y="160"/>
                  <a:pt x="160" y="120"/>
                  <a:pt x="160" y="80"/>
                </a:cubicBezTo>
                <a:cubicBezTo>
                  <a:pt x="160" y="32"/>
                  <a:pt x="128" y="0"/>
                  <a:pt x="80" y="0"/>
                </a:cubicBezTo>
                <a:cubicBezTo>
                  <a:pt x="32" y="0"/>
                  <a:pt x="0" y="32"/>
                  <a:pt x="0" y="80"/>
                </a:cubicBezTo>
                <a:cubicBezTo>
                  <a:pt x="0" y="120"/>
                  <a:pt x="32" y="160"/>
                  <a:pt x="80" y="160"/>
                </a:cubicBezTo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79" name="Freeform 278"/>
          <p:cNvSpPr>
            <a:spLocks noChangeArrowheads="1"/>
          </p:cNvSpPr>
          <p:nvPr/>
        </p:nvSpPr>
        <p:spPr bwMode="auto">
          <a:xfrm>
            <a:off x="5887023" y="955655"/>
            <a:ext cx="478565" cy="478565"/>
          </a:xfrm>
          <a:custGeom>
            <a:avLst/>
            <a:gdLst>
              <a:gd name="T0" fmla="*/ 790 w 926"/>
              <a:gd name="T1" fmla="*/ 135 h 926"/>
              <a:gd name="T2" fmla="*/ 790 w 926"/>
              <a:gd name="T3" fmla="*/ 135 h 926"/>
              <a:gd name="T4" fmla="*/ 463 w 926"/>
              <a:gd name="T5" fmla="*/ 0 h 926"/>
              <a:gd name="T6" fmla="*/ 136 w 926"/>
              <a:gd name="T7" fmla="*/ 135 h 926"/>
              <a:gd name="T8" fmla="*/ 0 w 926"/>
              <a:gd name="T9" fmla="*/ 462 h 926"/>
              <a:gd name="T10" fmla="*/ 136 w 926"/>
              <a:gd name="T11" fmla="*/ 789 h 926"/>
              <a:gd name="T12" fmla="*/ 455 w 926"/>
              <a:gd name="T13" fmla="*/ 925 h 926"/>
              <a:gd name="T14" fmla="*/ 463 w 926"/>
              <a:gd name="T15" fmla="*/ 925 h 926"/>
              <a:gd name="T16" fmla="*/ 463 w 926"/>
              <a:gd name="T17" fmla="*/ 925 h 926"/>
              <a:gd name="T18" fmla="*/ 463 w 926"/>
              <a:gd name="T19" fmla="*/ 925 h 926"/>
              <a:gd name="T20" fmla="*/ 790 w 926"/>
              <a:gd name="T21" fmla="*/ 789 h 926"/>
              <a:gd name="T22" fmla="*/ 925 w 926"/>
              <a:gd name="T23" fmla="*/ 462 h 926"/>
              <a:gd name="T24" fmla="*/ 790 w 926"/>
              <a:gd name="T25" fmla="*/ 135 h 926"/>
              <a:gd name="T26" fmla="*/ 200 w 926"/>
              <a:gd name="T27" fmla="*/ 749 h 926"/>
              <a:gd name="T28" fmla="*/ 200 w 926"/>
              <a:gd name="T29" fmla="*/ 749 h 926"/>
              <a:gd name="T30" fmla="*/ 192 w 926"/>
              <a:gd name="T31" fmla="*/ 749 h 926"/>
              <a:gd name="T32" fmla="*/ 200 w 926"/>
              <a:gd name="T33" fmla="*/ 749 h 926"/>
              <a:gd name="T34" fmla="*/ 463 w 926"/>
              <a:gd name="T35" fmla="*/ 662 h 926"/>
              <a:gd name="T36" fmla="*/ 726 w 926"/>
              <a:gd name="T37" fmla="*/ 749 h 926"/>
              <a:gd name="T38" fmla="*/ 726 w 926"/>
              <a:gd name="T39" fmla="*/ 757 h 926"/>
              <a:gd name="T40" fmla="*/ 726 w 926"/>
              <a:gd name="T41" fmla="*/ 757 h 926"/>
              <a:gd name="T42" fmla="*/ 463 w 926"/>
              <a:gd name="T43" fmla="*/ 869 h 926"/>
              <a:gd name="T44" fmla="*/ 455 w 926"/>
              <a:gd name="T45" fmla="*/ 869 h 926"/>
              <a:gd name="T46" fmla="*/ 200 w 926"/>
              <a:gd name="T47" fmla="*/ 749 h 926"/>
              <a:gd name="T48" fmla="*/ 774 w 926"/>
              <a:gd name="T49" fmla="*/ 718 h 926"/>
              <a:gd name="T50" fmla="*/ 774 w 926"/>
              <a:gd name="T51" fmla="*/ 718 h 926"/>
              <a:gd name="T52" fmla="*/ 766 w 926"/>
              <a:gd name="T53" fmla="*/ 709 h 926"/>
              <a:gd name="T54" fmla="*/ 638 w 926"/>
              <a:gd name="T55" fmla="*/ 630 h 926"/>
              <a:gd name="T56" fmla="*/ 463 w 926"/>
              <a:gd name="T57" fmla="*/ 598 h 926"/>
              <a:gd name="T58" fmla="*/ 160 w 926"/>
              <a:gd name="T59" fmla="*/ 701 h 926"/>
              <a:gd name="T60" fmla="*/ 152 w 926"/>
              <a:gd name="T61" fmla="*/ 709 h 926"/>
              <a:gd name="T62" fmla="*/ 64 w 926"/>
              <a:gd name="T63" fmla="*/ 462 h 926"/>
              <a:gd name="T64" fmla="*/ 183 w 926"/>
              <a:gd name="T65" fmla="*/ 183 h 926"/>
              <a:gd name="T66" fmla="*/ 463 w 926"/>
              <a:gd name="T67" fmla="*/ 63 h 926"/>
              <a:gd name="T68" fmla="*/ 750 w 926"/>
              <a:gd name="T69" fmla="*/ 183 h 926"/>
              <a:gd name="T70" fmla="*/ 870 w 926"/>
              <a:gd name="T71" fmla="*/ 462 h 926"/>
              <a:gd name="T72" fmla="*/ 774 w 926"/>
              <a:gd name="T73" fmla="*/ 718 h 9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926" h="926">
                <a:moveTo>
                  <a:pt x="790" y="135"/>
                </a:moveTo>
                <a:lnTo>
                  <a:pt x="790" y="135"/>
                </a:lnTo>
                <a:cubicBezTo>
                  <a:pt x="702" y="48"/>
                  <a:pt x="590" y="0"/>
                  <a:pt x="463" y="0"/>
                </a:cubicBezTo>
                <a:cubicBezTo>
                  <a:pt x="343" y="0"/>
                  <a:pt x="224" y="48"/>
                  <a:pt x="136" y="135"/>
                </a:cubicBezTo>
                <a:cubicBezTo>
                  <a:pt x="48" y="223"/>
                  <a:pt x="0" y="343"/>
                  <a:pt x="0" y="462"/>
                </a:cubicBezTo>
                <a:cubicBezTo>
                  <a:pt x="0" y="590"/>
                  <a:pt x="48" y="701"/>
                  <a:pt x="136" y="789"/>
                </a:cubicBezTo>
                <a:cubicBezTo>
                  <a:pt x="224" y="877"/>
                  <a:pt x="335" y="925"/>
                  <a:pt x="455" y="925"/>
                </a:cubicBezTo>
                <a:cubicBezTo>
                  <a:pt x="463" y="925"/>
                  <a:pt x="463" y="925"/>
                  <a:pt x="463" y="925"/>
                </a:cubicBezTo>
                <a:lnTo>
                  <a:pt x="463" y="925"/>
                </a:lnTo>
                <a:lnTo>
                  <a:pt x="463" y="925"/>
                </a:lnTo>
                <a:cubicBezTo>
                  <a:pt x="590" y="925"/>
                  <a:pt x="702" y="877"/>
                  <a:pt x="790" y="789"/>
                </a:cubicBezTo>
                <a:cubicBezTo>
                  <a:pt x="877" y="701"/>
                  <a:pt x="925" y="590"/>
                  <a:pt x="925" y="462"/>
                </a:cubicBezTo>
                <a:cubicBezTo>
                  <a:pt x="925" y="343"/>
                  <a:pt x="877" y="223"/>
                  <a:pt x="790" y="135"/>
                </a:cubicBezTo>
                <a:close/>
                <a:moveTo>
                  <a:pt x="200" y="749"/>
                </a:moveTo>
                <a:lnTo>
                  <a:pt x="200" y="749"/>
                </a:lnTo>
                <a:lnTo>
                  <a:pt x="192" y="749"/>
                </a:lnTo>
                <a:lnTo>
                  <a:pt x="200" y="749"/>
                </a:lnTo>
                <a:cubicBezTo>
                  <a:pt x="255" y="694"/>
                  <a:pt x="359" y="662"/>
                  <a:pt x="463" y="662"/>
                </a:cubicBezTo>
                <a:cubicBezTo>
                  <a:pt x="566" y="662"/>
                  <a:pt x="670" y="694"/>
                  <a:pt x="726" y="749"/>
                </a:cubicBezTo>
                <a:cubicBezTo>
                  <a:pt x="726" y="749"/>
                  <a:pt x="726" y="749"/>
                  <a:pt x="726" y="757"/>
                </a:cubicBezTo>
                <a:lnTo>
                  <a:pt x="726" y="757"/>
                </a:lnTo>
                <a:cubicBezTo>
                  <a:pt x="654" y="829"/>
                  <a:pt x="566" y="869"/>
                  <a:pt x="463" y="869"/>
                </a:cubicBezTo>
                <a:lnTo>
                  <a:pt x="455" y="869"/>
                </a:lnTo>
                <a:cubicBezTo>
                  <a:pt x="359" y="861"/>
                  <a:pt x="263" y="821"/>
                  <a:pt x="200" y="749"/>
                </a:cubicBezTo>
                <a:close/>
                <a:moveTo>
                  <a:pt x="774" y="718"/>
                </a:moveTo>
                <a:lnTo>
                  <a:pt x="774" y="718"/>
                </a:lnTo>
                <a:cubicBezTo>
                  <a:pt x="774" y="709"/>
                  <a:pt x="774" y="709"/>
                  <a:pt x="766" y="709"/>
                </a:cubicBezTo>
                <a:cubicBezTo>
                  <a:pt x="734" y="677"/>
                  <a:pt x="686" y="646"/>
                  <a:pt x="638" y="630"/>
                </a:cubicBezTo>
                <a:cubicBezTo>
                  <a:pt x="582" y="614"/>
                  <a:pt x="519" y="598"/>
                  <a:pt x="463" y="598"/>
                </a:cubicBezTo>
                <a:cubicBezTo>
                  <a:pt x="343" y="598"/>
                  <a:pt x="231" y="638"/>
                  <a:pt x="160" y="701"/>
                </a:cubicBezTo>
                <a:cubicBezTo>
                  <a:pt x="152" y="701"/>
                  <a:pt x="152" y="709"/>
                  <a:pt x="152" y="709"/>
                </a:cubicBezTo>
                <a:cubicBezTo>
                  <a:pt x="96" y="638"/>
                  <a:pt x="64" y="558"/>
                  <a:pt x="64" y="462"/>
                </a:cubicBezTo>
                <a:cubicBezTo>
                  <a:pt x="64" y="358"/>
                  <a:pt x="104" y="255"/>
                  <a:pt x="183" y="183"/>
                </a:cubicBezTo>
                <a:cubicBezTo>
                  <a:pt x="255" y="103"/>
                  <a:pt x="359" y="63"/>
                  <a:pt x="463" y="63"/>
                </a:cubicBezTo>
                <a:cubicBezTo>
                  <a:pt x="574" y="63"/>
                  <a:pt x="670" y="103"/>
                  <a:pt x="750" y="183"/>
                </a:cubicBezTo>
                <a:cubicBezTo>
                  <a:pt x="822" y="255"/>
                  <a:pt x="870" y="358"/>
                  <a:pt x="870" y="462"/>
                </a:cubicBezTo>
                <a:cubicBezTo>
                  <a:pt x="870" y="558"/>
                  <a:pt x="838" y="646"/>
                  <a:pt x="774" y="71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80" name="Freeform 279"/>
          <p:cNvSpPr>
            <a:spLocks noChangeArrowheads="1"/>
          </p:cNvSpPr>
          <p:nvPr/>
        </p:nvSpPr>
        <p:spPr bwMode="auto">
          <a:xfrm>
            <a:off x="6000967" y="1003511"/>
            <a:ext cx="248399" cy="248399"/>
          </a:xfrm>
          <a:custGeom>
            <a:avLst/>
            <a:gdLst>
              <a:gd name="T0" fmla="*/ 239 w 479"/>
              <a:gd name="T1" fmla="*/ 0 h 480"/>
              <a:gd name="T2" fmla="*/ 239 w 479"/>
              <a:gd name="T3" fmla="*/ 0 h 480"/>
              <a:gd name="T4" fmla="*/ 0 w 479"/>
              <a:gd name="T5" fmla="*/ 240 h 480"/>
              <a:gd name="T6" fmla="*/ 239 w 479"/>
              <a:gd name="T7" fmla="*/ 479 h 480"/>
              <a:gd name="T8" fmla="*/ 478 w 479"/>
              <a:gd name="T9" fmla="*/ 240 h 480"/>
              <a:gd name="T10" fmla="*/ 239 w 479"/>
              <a:gd name="T11" fmla="*/ 0 h 480"/>
              <a:gd name="T12" fmla="*/ 239 w 479"/>
              <a:gd name="T13" fmla="*/ 423 h 480"/>
              <a:gd name="T14" fmla="*/ 239 w 479"/>
              <a:gd name="T15" fmla="*/ 423 h 480"/>
              <a:gd name="T16" fmla="*/ 55 w 479"/>
              <a:gd name="T17" fmla="*/ 240 h 480"/>
              <a:gd name="T18" fmla="*/ 239 w 479"/>
              <a:gd name="T19" fmla="*/ 64 h 480"/>
              <a:gd name="T20" fmla="*/ 414 w 479"/>
              <a:gd name="T21" fmla="*/ 240 h 480"/>
              <a:gd name="T22" fmla="*/ 239 w 479"/>
              <a:gd name="T23" fmla="*/ 423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79" h="480">
                <a:moveTo>
                  <a:pt x="239" y="0"/>
                </a:moveTo>
                <a:lnTo>
                  <a:pt x="239" y="0"/>
                </a:lnTo>
                <a:cubicBezTo>
                  <a:pt x="103" y="0"/>
                  <a:pt x="0" y="112"/>
                  <a:pt x="0" y="240"/>
                </a:cubicBezTo>
                <a:cubicBezTo>
                  <a:pt x="0" y="375"/>
                  <a:pt x="103" y="479"/>
                  <a:pt x="239" y="479"/>
                </a:cubicBezTo>
                <a:cubicBezTo>
                  <a:pt x="366" y="479"/>
                  <a:pt x="478" y="375"/>
                  <a:pt x="478" y="240"/>
                </a:cubicBezTo>
                <a:cubicBezTo>
                  <a:pt x="478" y="112"/>
                  <a:pt x="366" y="0"/>
                  <a:pt x="239" y="0"/>
                </a:cubicBezTo>
                <a:close/>
                <a:moveTo>
                  <a:pt x="239" y="423"/>
                </a:moveTo>
                <a:lnTo>
                  <a:pt x="239" y="423"/>
                </a:lnTo>
                <a:cubicBezTo>
                  <a:pt x="135" y="423"/>
                  <a:pt x="55" y="343"/>
                  <a:pt x="55" y="240"/>
                </a:cubicBezTo>
                <a:cubicBezTo>
                  <a:pt x="55" y="144"/>
                  <a:pt x="135" y="64"/>
                  <a:pt x="239" y="64"/>
                </a:cubicBezTo>
                <a:cubicBezTo>
                  <a:pt x="334" y="64"/>
                  <a:pt x="414" y="144"/>
                  <a:pt x="414" y="240"/>
                </a:cubicBezTo>
                <a:cubicBezTo>
                  <a:pt x="414" y="343"/>
                  <a:pt x="334" y="423"/>
                  <a:pt x="239" y="42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81" name="Freeform 280"/>
          <p:cNvSpPr>
            <a:spLocks noChangeArrowheads="1"/>
          </p:cNvSpPr>
          <p:nvPr/>
        </p:nvSpPr>
        <p:spPr bwMode="auto">
          <a:xfrm>
            <a:off x="7076598" y="2047237"/>
            <a:ext cx="401083" cy="544653"/>
          </a:xfrm>
          <a:custGeom>
            <a:avLst/>
            <a:gdLst>
              <a:gd name="T0" fmla="*/ 726 w 775"/>
              <a:gd name="T1" fmla="*/ 112 h 1054"/>
              <a:gd name="T2" fmla="*/ 726 w 775"/>
              <a:gd name="T3" fmla="*/ 112 h 1054"/>
              <a:gd name="T4" fmla="*/ 575 w 775"/>
              <a:gd name="T5" fmla="*/ 112 h 1054"/>
              <a:gd name="T6" fmla="*/ 503 w 775"/>
              <a:gd name="T7" fmla="*/ 40 h 1054"/>
              <a:gd name="T8" fmla="*/ 391 w 775"/>
              <a:gd name="T9" fmla="*/ 0 h 1054"/>
              <a:gd name="T10" fmla="*/ 271 w 775"/>
              <a:gd name="T11" fmla="*/ 40 h 1054"/>
              <a:gd name="T12" fmla="*/ 208 w 775"/>
              <a:gd name="T13" fmla="*/ 112 h 1054"/>
              <a:gd name="T14" fmla="*/ 48 w 775"/>
              <a:gd name="T15" fmla="*/ 112 h 1054"/>
              <a:gd name="T16" fmla="*/ 0 w 775"/>
              <a:gd name="T17" fmla="*/ 168 h 1054"/>
              <a:gd name="T18" fmla="*/ 0 w 775"/>
              <a:gd name="T19" fmla="*/ 1021 h 1054"/>
              <a:gd name="T20" fmla="*/ 32 w 775"/>
              <a:gd name="T21" fmla="*/ 1053 h 1054"/>
              <a:gd name="T22" fmla="*/ 742 w 775"/>
              <a:gd name="T23" fmla="*/ 1053 h 1054"/>
              <a:gd name="T24" fmla="*/ 774 w 775"/>
              <a:gd name="T25" fmla="*/ 1021 h 1054"/>
              <a:gd name="T26" fmla="*/ 774 w 775"/>
              <a:gd name="T27" fmla="*/ 168 h 1054"/>
              <a:gd name="T28" fmla="*/ 726 w 775"/>
              <a:gd name="T29" fmla="*/ 112 h 1054"/>
              <a:gd name="T30" fmla="*/ 256 w 775"/>
              <a:gd name="T31" fmla="*/ 144 h 1054"/>
              <a:gd name="T32" fmla="*/ 256 w 775"/>
              <a:gd name="T33" fmla="*/ 144 h 1054"/>
              <a:gd name="T34" fmla="*/ 303 w 775"/>
              <a:gd name="T35" fmla="*/ 88 h 1054"/>
              <a:gd name="T36" fmla="*/ 391 w 775"/>
              <a:gd name="T37" fmla="*/ 64 h 1054"/>
              <a:gd name="T38" fmla="*/ 471 w 775"/>
              <a:gd name="T39" fmla="*/ 88 h 1054"/>
              <a:gd name="T40" fmla="*/ 519 w 775"/>
              <a:gd name="T41" fmla="*/ 144 h 1054"/>
              <a:gd name="T42" fmla="*/ 519 w 775"/>
              <a:gd name="T43" fmla="*/ 200 h 1054"/>
              <a:gd name="T44" fmla="*/ 256 w 775"/>
              <a:gd name="T45" fmla="*/ 200 h 1054"/>
              <a:gd name="T46" fmla="*/ 256 w 775"/>
              <a:gd name="T47" fmla="*/ 144 h 1054"/>
              <a:gd name="T48" fmla="*/ 160 w 775"/>
              <a:gd name="T49" fmla="*/ 168 h 1054"/>
              <a:gd name="T50" fmla="*/ 160 w 775"/>
              <a:gd name="T51" fmla="*/ 168 h 1054"/>
              <a:gd name="T52" fmla="*/ 192 w 775"/>
              <a:gd name="T53" fmla="*/ 168 h 1054"/>
              <a:gd name="T54" fmla="*/ 192 w 775"/>
              <a:gd name="T55" fmla="*/ 232 h 1054"/>
              <a:gd name="T56" fmla="*/ 232 w 775"/>
              <a:gd name="T57" fmla="*/ 263 h 1054"/>
              <a:gd name="T58" fmla="*/ 543 w 775"/>
              <a:gd name="T59" fmla="*/ 263 h 1054"/>
              <a:gd name="T60" fmla="*/ 582 w 775"/>
              <a:gd name="T61" fmla="*/ 232 h 1054"/>
              <a:gd name="T62" fmla="*/ 582 w 775"/>
              <a:gd name="T63" fmla="*/ 168 h 1054"/>
              <a:gd name="T64" fmla="*/ 614 w 775"/>
              <a:gd name="T65" fmla="*/ 168 h 1054"/>
              <a:gd name="T66" fmla="*/ 614 w 775"/>
              <a:gd name="T67" fmla="*/ 885 h 1054"/>
              <a:gd name="T68" fmla="*/ 160 w 775"/>
              <a:gd name="T69" fmla="*/ 885 h 1054"/>
              <a:gd name="T70" fmla="*/ 160 w 775"/>
              <a:gd name="T71" fmla="*/ 168 h 1054"/>
              <a:gd name="T72" fmla="*/ 710 w 775"/>
              <a:gd name="T73" fmla="*/ 989 h 1054"/>
              <a:gd name="T74" fmla="*/ 710 w 775"/>
              <a:gd name="T75" fmla="*/ 989 h 1054"/>
              <a:gd name="T76" fmla="*/ 64 w 775"/>
              <a:gd name="T77" fmla="*/ 989 h 1054"/>
              <a:gd name="T78" fmla="*/ 64 w 775"/>
              <a:gd name="T79" fmla="*/ 168 h 1054"/>
              <a:gd name="T80" fmla="*/ 104 w 775"/>
              <a:gd name="T81" fmla="*/ 168 h 1054"/>
              <a:gd name="T82" fmla="*/ 104 w 775"/>
              <a:gd name="T83" fmla="*/ 917 h 1054"/>
              <a:gd name="T84" fmla="*/ 128 w 775"/>
              <a:gd name="T85" fmla="*/ 949 h 1054"/>
              <a:gd name="T86" fmla="*/ 646 w 775"/>
              <a:gd name="T87" fmla="*/ 949 h 1054"/>
              <a:gd name="T88" fmla="*/ 678 w 775"/>
              <a:gd name="T89" fmla="*/ 917 h 1054"/>
              <a:gd name="T90" fmla="*/ 678 w 775"/>
              <a:gd name="T91" fmla="*/ 168 h 1054"/>
              <a:gd name="T92" fmla="*/ 710 w 775"/>
              <a:gd name="T93" fmla="*/ 168 h 1054"/>
              <a:gd name="T94" fmla="*/ 710 w 775"/>
              <a:gd name="T95" fmla="*/ 989 h 10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775" h="1054">
                <a:moveTo>
                  <a:pt x="726" y="112"/>
                </a:moveTo>
                <a:lnTo>
                  <a:pt x="726" y="112"/>
                </a:lnTo>
                <a:cubicBezTo>
                  <a:pt x="575" y="112"/>
                  <a:pt x="575" y="112"/>
                  <a:pt x="575" y="112"/>
                </a:cubicBezTo>
                <a:cubicBezTo>
                  <a:pt x="558" y="80"/>
                  <a:pt x="535" y="56"/>
                  <a:pt x="503" y="40"/>
                </a:cubicBezTo>
                <a:cubicBezTo>
                  <a:pt x="471" y="16"/>
                  <a:pt x="431" y="0"/>
                  <a:pt x="391" y="0"/>
                </a:cubicBezTo>
                <a:cubicBezTo>
                  <a:pt x="343" y="0"/>
                  <a:pt x="303" y="16"/>
                  <a:pt x="271" y="40"/>
                </a:cubicBezTo>
                <a:cubicBezTo>
                  <a:pt x="239" y="56"/>
                  <a:pt x="224" y="80"/>
                  <a:pt x="208" y="112"/>
                </a:cubicBezTo>
                <a:cubicBezTo>
                  <a:pt x="48" y="112"/>
                  <a:pt x="48" y="112"/>
                  <a:pt x="48" y="112"/>
                </a:cubicBezTo>
                <a:cubicBezTo>
                  <a:pt x="24" y="112"/>
                  <a:pt x="0" y="136"/>
                  <a:pt x="0" y="168"/>
                </a:cubicBezTo>
                <a:cubicBezTo>
                  <a:pt x="0" y="1021"/>
                  <a:pt x="0" y="1021"/>
                  <a:pt x="0" y="1021"/>
                </a:cubicBezTo>
                <a:cubicBezTo>
                  <a:pt x="0" y="1037"/>
                  <a:pt x="16" y="1053"/>
                  <a:pt x="32" y="1053"/>
                </a:cubicBezTo>
                <a:cubicBezTo>
                  <a:pt x="742" y="1053"/>
                  <a:pt x="742" y="1053"/>
                  <a:pt x="742" y="1053"/>
                </a:cubicBezTo>
                <a:cubicBezTo>
                  <a:pt x="758" y="1053"/>
                  <a:pt x="774" y="1037"/>
                  <a:pt x="774" y="1021"/>
                </a:cubicBezTo>
                <a:cubicBezTo>
                  <a:pt x="774" y="168"/>
                  <a:pt x="774" y="168"/>
                  <a:pt x="774" y="168"/>
                </a:cubicBezTo>
                <a:cubicBezTo>
                  <a:pt x="774" y="136"/>
                  <a:pt x="758" y="112"/>
                  <a:pt x="726" y="112"/>
                </a:cubicBezTo>
                <a:close/>
                <a:moveTo>
                  <a:pt x="256" y="144"/>
                </a:moveTo>
                <a:lnTo>
                  <a:pt x="256" y="144"/>
                </a:lnTo>
                <a:cubicBezTo>
                  <a:pt x="263" y="120"/>
                  <a:pt x="280" y="104"/>
                  <a:pt x="303" y="88"/>
                </a:cubicBezTo>
                <a:cubicBezTo>
                  <a:pt x="327" y="72"/>
                  <a:pt x="359" y="64"/>
                  <a:pt x="391" y="64"/>
                </a:cubicBezTo>
                <a:cubicBezTo>
                  <a:pt x="415" y="64"/>
                  <a:pt x="447" y="72"/>
                  <a:pt x="471" y="88"/>
                </a:cubicBezTo>
                <a:cubicBezTo>
                  <a:pt x="495" y="104"/>
                  <a:pt x="511" y="120"/>
                  <a:pt x="519" y="144"/>
                </a:cubicBezTo>
                <a:cubicBezTo>
                  <a:pt x="519" y="200"/>
                  <a:pt x="519" y="200"/>
                  <a:pt x="519" y="200"/>
                </a:cubicBezTo>
                <a:cubicBezTo>
                  <a:pt x="256" y="200"/>
                  <a:pt x="256" y="200"/>
                  <a:pt x="256" y="200"/>
                </a:cubicBezTo>
                <a:lnTo>
                  <a:pt x="256" y="144"/>
                </a:lnTo>
                <a:close/>
                <a:moveTo>
                  <a:pt x="160" y="168"/>
                </a:moveTo>
                <a:lnTo>
                  <a:pt x="160" y="168"/>
                </a:lnTo>
                <a:cubicBezTo>
                  <a:pt x="192" y="168"/>
                  <a:pt x="192" y="168"/>
                  <a:pt x="192" y="168"/>
                </a:cubicBezTo>
                <a:cubicBezTo>
                  <a:pt x="192" y="232"/>
                  <a:pt x="192" y="232"/>
                  <a:pt x="192" y="232"/>
                </a:cubicBezTo>
                <a:cubicBezTo>
                  <a:pt x="192" y="247"/>
                  <a:pt x="208" y="263"/>
                  <a:pt x="232" y="263"/>
                </a:cubicBezTo>
                <a:cubicBezTo>
                  <a:pt x="543" y="263"/>
                  <a:pt x="543" y="263"/>
                  <a:pt x="543" y="263"/>
                </a:cubicBezTo>
                <a:cubicBezTo>
                  <a:pt x="567" y="263"/>
                  <a:pt x="582" y="247"/>
                  <a:pt x="582" y="232"/>
                </a:cubicBezTo>
                <a:cubicBezTo>
                  <a:pt x="582" y="168"/>
                  <a:pt x="582" y="168"/>
                  <a:pt x="582" y="168"/>
                </a:cubicBezTo>
                <a:cubicBezTo>
                  <a:pt x="614" y="168"/>
                  <a:pt x="614" y="168"/>
                  <a:pt x="614" y="168"/>
                </a:cubicBezTo>
                <a:cubicBezTo>
                  <a:pt x="614" y="885"/>
                  <a:pt x="614" y="885"/>
                  <a:pt x="614" y="885"/>
                </a:cubicBezTo>
                <a:cubicBezTo>
                  <a:pt x="160" y="885"/>
                  <a:pt x="160" y="885"/>
                  <a:pt x="160" y="885"/>
                </a:cubicBezTo>
                <a:lnTo>
                  <a:pt x="160" y="168"/>
                </a:lnTo>
                <a:close/>
                <a:moveTo>
                  <a:pt x="710" y="989"/>
                </a:moveTo>
                <a:lnTo>
                  <a:pt x="710" y="989"/>
                </a:lnTo>
                <a:cubicBezTo>
                  <a:pt x="64" y="989"/>
                  <a:pt x="64" y="989"/>
                  <a:pt x="64" y="989"/>
                </a:cubicBezTo>
                <a:cubicBezTo>
                  <a:pt x="64" y="168"/>
                  <a:pt x="64" y="168"/>
                  <a:pt x="64" y="168"/>
                </a:cubicBezTo>
                <a:cubicBezTo>
                  <a:pt x="104" y="168"/>
                  <a:pt x="104" y="168"/>
                  <a:pt x="104" y="168"/>
                </a:cubicBezTo>
                <a:cubicBezTo>
                  <a:pt x="104" y="917"/>
                  <a:pt x="104" y="917"/>
                  <a:pt x="104" y="917"/>
                </a:cubicBezTo>
                <a:cubicBezTo>
                  <a:pt x="104" y="933"/>
                  <a:pt x="112" y="949"/>
                  <a:pt x="128" y="949"/>
                </a:cubicBezTo>
                <a:cubicBezTo>
                  <a:pt x="646" y="949"/>
                  <a:pt x="646" y="949"/>
                  <a:pt x="646" y="949"/>
                </a:cubicBezTo>
                <a:cubicBezTo>
                  <a:pt x="662" y="949"/>
                  <a:pt x="678" y="933"/>
                  <a:pt x="678" y="917"/>
                </a:cubicBezTo>
                <a:cubicBezTo>
                  <a:pt x="678" y="168"/>
                  <a:pt x="678" y="168"/>
                  <a:pt x="678" y="168"/>
                </a:cubicBezTo>
                <a:cubicBezTo>
                  <a:pt x="710" y="168"/>
                  <a:pt x="710" y="168"/>
                  <a:pt x="710" y="168"/>
                </a:cubicBezTo>
                <a:lnTo>
                  <a:pt x="710" y="98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82" name="Freeform 281"/>
          <p:cNvSpPr>
            <a:spLocks noChangeArrowheads="1"/>
          </p:cNvSpPr>
          <p:nvPr/>
        </p:nvSpPr>
        <p:spPr bwMode="auto">
          <a:xfrm>
            <a:off x="7204215" y="2220432"/>
            <a:ext cx="143570" cy="34184"/>
          </a:xfrm>
          <a:custGeom>
            <a:avLst/>
            <a:gdLst>
              <a:gd name="T0" fmla="*/ 32 w 280"/>
              <a:gd name="T1" fmla="*/ 64 h 65"/>
              <a:gd name="T2" fmla="*/ 32 w 280"/>
              <a:gd name="T3" fmla="*/ 64 h 65"/>
              <a:gd name="T4" fmla="*/ 255 w 280"/>
              <a:gd name="T5" fmla="*/ 64 h 65"/>
              <a:gd name="T6" fmla="*/ 279 w 280"/>
              <a:gd name="T7" fmla="*/ 32 h 65"/>
              <a:gd name="T8" fmla="*/ 255 w 280"/>
              <a:gd name="T9" fmla="*/ 0 h 65"/>
              <a:gd name="T10" fmla="*/ 32 w 280"/>
              <a:gd name="T11" fmla="*/ 0 h 65"/>
              <a:gd name="T12" fmla="*/ 0 w 280"/>
              <a:gd name="T13" fmla="*/ 32 h 65"/>
              <a:gd name="T14" fmla="*/ 32 w 280"/>
              <a:gd name="T15" fmla="*/ 64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80" h="65">
                <a:moveTo>
                  <a:pt x="32" y="64"/>
                </a:moveTo>
                <a:lnTo>
                  <a:pt x="32" y="64"/>
                </a:lnTo>
                <a:cubicBezTo>
                  <a:pt x="255" y="64"/>
                  <a:pt x="255" y="64"/>
                  <a:pt x="255" y="64"/>
                </a:cubicBezTo>
                <a:cubicBezTo>
                  <a:pt x="271" y="64"/>
                  <a:pt x="279" y="48"/>
                  <a:pt x="279" y="32"/>
                </a:cubicBezTo>
                <a:cubicBezTo>
                  <a:pt x="279" y="16"/>
                  <a:pt x="271" y="0"/>
                  <a:pt x="255" y="0"/>
                </a:cubicBezTo>
                <a:cubicBezTo>
                  <a:pt x="32" y="0"/>
                  <a:pt x="32" y="0"/>
                  <a:pt x="32" y="0"/>
                </a:cubicBezTo>
                <a:cubicBezTo>
                  <a:pt x="15" y="0"/>
                  <a:pt x="0" y="16"/>
                  <a:pt x="0" y="32"/>
                </a:cubicBezTo>
                <a:cubicBezTo>
                  <a:pt x="0" y="48"/>
                  <a:pt x="15" y="64"/>
                  <a:pt x="32" y="64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83" name="Freeform 282"/>
          <p:cNvSpPr>
            <a:spLocks noChangeArrowheads="1"/>
          </p:cNvSpPr>
          <p:nvPr/>
        </p:nvSpPr>
        <p:spPr bwMode="auto">
          <a:xfrm>
            <a:off x="7204215" y="2307029"/>
            <a:ext cx="143570" cy="34184"/>
          </a:xfrm>
          <a:custGeom>
            <a:avLst/>
            <a:gdLst>
              <a:gd name="T0" fmla="*/ 32 w 280"/>
              <a:gd name="T1" fmla="*/ 63 h 64"/>
              <a:gd name="T2" fmla="*/ 32 w 280"/>
              <a:gd name="T3" fmla="*/ 63 h 64"/>
              <a:gd name="T4" fmla="*/ 255 w 280"/>
              <a:gd name="T5" fmla="*/ 63 h 64"/>
              <a:gd name="T6" fmla="*/ 279 w 280"/>
              <a:gd name="T7" fmla="*/ 32 h 64"/>
              <a:gd name="T8" fmla="*/ 255 w 280"/>
              <a:gd name="T9" fmla="*/ 0 h 64"/>
              <a:gd name="T10" fmla="*/ 32 w 280"/>
              <a:gd name="T11" fmla="*/ 0 h 64"/>
              <a:gd name="T12" fmla="*/ 0 w 280"/>
              <a:gd name="T13" fmla="*/ 32 h 64"/>
              <a:gd name="T14" fmla="*/ 32 w 280"/>
              <a:gd name="T15" fmla="*/ 63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80" h="64">
                <a:moveTo>
                  <a:pt x="32" y="63"/>
                </a:moveTo>
                <a:lnTo>
                  <a:pt x="32" y="63"/>
                </a:lnTo>
                <a:cubicBezTo>
                  <a:pt x="255" y="63"/>
                  <a:pt x="255" y="63"/>
                  <a:pt x="255" y="63"/>
                </a:cubicBezTo>
                <a:cubicBezTo>
                  <a:pt x="271" y="63"/>
                  <a:pt x="279" y="48"/>
                  <a:pt x="279" y="32"/>
                </a:cubicBezTo>
                <a:cubicBezTo>
                  <a:pt x="279" y="16"/>
                  <a:pt x="271" y="0"/>
                  <a:pt x="255" y="0"/>
                </a:cubicBezTo>
                <a:cubicBezTo>
                  <a:pt x="32" y="0"/>
                  <a:pt x="32" y="0"/>
                  <a:pt x="32" y="0"/>
                </a:cubicBezTo>
                <a:cubicBezTo>
                  <a:pt x="15" y="0"/>
                  <a:pt x="0" y="16"/>
                  <a:pt x="0" y="32"/>
                </a:cubicBezTo>
                <a:cubicBezTo>
                  <a:pt x="0" y="48"/>
                  <a:pt x="15" y="63"/>
                  <a:pt x="32" y="63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84" name="Freeform 283"/>
          <p:cNvSpPr>
            <a:spLocks noChangeArrowheads="1"/>
          </p:cNvSpPr>
          <p:nvPr/>
        </p:nvSpPr>
        <p:spPr bwMode="auto">
          <a:xfrm>
            <a:off x="7204215" y="2393626"/>
            <a:ext cx="143570" cy="34184"/>
          </a:xfrm>
          <a:custGeom>
            <a:avLst/>
            <a:gdLst>
              <a:gd name="T0" fmla="*/ 32 w 280"/>
              <a:gd name="T1" fmla="*/ 64 h 65"/>
              <a:gd name="T2" fmla="*/ 32 w 280"/>
              <a:gd name="T3" fmla="*/ 64 h 65"/>
              <a:gd name="T4" fmla="*/ 255 w 280"/>
              <a:gd name="T5" fmla="*/ 64 h 65"/>
              <a:gd name="T6" fmla="*/ 279 w 280"/>
              <a:gd name="T7" fmla="*/ 32 h 65"/>
              <a:gd name="T8" fmla="*/ 255 w 280"/>
              <a:gd name="T9" fmla="*/ 0 h 65"/>
              <a:gd name="T10" fmla="*/ 32 w 280"/>
              <a:gd name="T11" fmla="*/ 0 h 65"/>
              <a:gd name="T12" fmla="*/ 0 w 280"/>
              <a:gd name="T13" fmla="*/ 32 h 65"/>
              <a:gd name="T14" fmla="*/ 32 w 280"/>
              <a:gd name="T15" fmla="*/ 64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80" h="65">
                <a:moveTo>
                  <a:pt x="32" y="64"/>
                </a:moveTo>
                <a:lnTo>
                  <a:pt x="32" y="64"/>
                </a:lnTo>
                <a:cubicBezTo>
                  <a:pt x="255" y="64"/>
                  <a:pt x="255" y="64"/>
                  <a:pt x="255" y="64"/>
                </a:cubicBezTo>
                <a:cubicBezTo>
                  <a:pt x="271" y="64"/>
                  <a:pt x="279" y="48"/>
                  <a:pt x="279" y="32"/>
                </a:cubicBezTo>
                <a:cubicBezTo>
                  <a:pt x="279" y="16"/>
                  <a:pt x="271" y="0"/>
                  <a:pt x="255" y="0"/>
                </a:cubicBezTo>
                <a:cubicBezTo>
                  <a:pt x="32" y="0"/>
                  <a:pt x="32" y="0"/>
                  <a:pt x="32" y="0"/>
                </a:cubicBezTo>
                <a:cubicBezTo>
                  <a:pt x="15" y="0"/>
                  <a:pt x="0" y="16"/>
                  <a:pt x="0" y="32"/>
                </a:cubicBezTo>
                <a:cubicBezTo>
                  <a:pt x="0" y="48"/>
                  <a:pt x="15" y="64"/>
                  <a:pt x="32" y="64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85" name="Freeform 284"/>
          <p:cNvSpPr>
            <a:spLocks noChangeArrowheads="1"/>
          </p:cNvSpPr>
          <p:nvPr/>
        </p:nvSpPr>
        <p:spPr bwMode="auto">
          <a:xfrm>
            <a:off x="8366443" y="3198071"/>
            <a:ext cx="453498" cy="489958"/>
          </a:xfrm>
          <a:custGeom>
            <a:avLst/>
            <a:gdLst>
              <a:gd name="T0" fmla="*/ 678 w 878"/>
              <a:gd name="T1" fmla="*/ 948 h 949"/>
              <a:gd name="T2" fmla="*/ 550 w 878"/>
              <a:gd name="T3" fmla="*/ 932 h 949"/>
              <a:gd name="T4" fmla="*/ 502 w 878"/>
              <a:gd name="T5" fmla="*/ 925 h 949"/>
              <a:gd name="T6" fmla="*/ 215 w 878"/>
              <a:gd name="T7" fmla="*/ 861 h 949"/>
              <a:gd name="T8" fmla="*/ 56 w 878"/>
              <a:gd name="T9" fmla="*/ 829 h 949"/>
              <a:gd name="T10" fmla="*/ 64 w 878"/>
              <a:gd name="T11" fmla="*/ 431 h 949"/>
              <a:gd name="T12" fmla="*/ 239 w 878"/>
              <a:gd name="T13" fmla="*/ 415 h 949"/>
              <a:gd name="T14" fmla="*/ 367 w 878"/>
              <a:gd name="T15" fmla="*/ 248 h 949"/>
              <a:gd name="T16" fmla="*/ 343 w 878"/>
              <a:gd name="T17" fmla="*/ 96 h 949"/>
              <a:gd name="T18" fmla="*/ 494 w 878"/>
              <a:gd name="T19" fmla="*/ 24 h 949"/>
              <a:gd name="T20" fmla="*/ 582 w 878"/>
              <a:gd name="T21" fmla="*/ 263 h 949"/>
              <a:gd name="T22" fmla="*/ 574 w 878"/>
              <a:gd name="T23" fmla="*/ 335 h 949"/>
              <a:gd name="T24" fmla="*/ 790 w 878"/>
              <a:gd name="T25" fmla="*/ 375 h 949"/>
              <a:gd name="T26" fmla="*/ 845 w 878"/>
              <a:gd name="T27" fmla="*/ 542 h 949"/>
              <a:gd name="T28" fmla="*/ 837 w 878"/>
              <a:gd name="T29" fmla="*/ 685 h 949"/>
              <a:gd name="T30" fmla="*/ 797 w 878"/>
              <a:gd name="T31" fmla="*/ 821 h 949"/>
              <a:gd name="T32" fmla="*/ 766 w 878"/>
              <a:gd name="T33" fmla="*/ 925 h 949"/>
              <a:gd name="T34" fmla="*/ 526 w 878"/>
              <a:gd name="T35" fmla="*/ 869 h 949"/>
              <a:gd name="T36" fmla="*/ 566 w 878"/>
              <a:gd name="T37" fmla="*/ 869 h 949"/>
              <a:gd name="T38" fmla="*/ 726 w 878"/>
              <a:gd name="T39" fmla="*/ 877 h 949"/>
              <a:gd name="T40" fmla="*/ 726 w 878"/>
              <a:gd name="T41" fmla="*/ 821 h 949"/>
              <a:gd name="T42" fmla="*/ 742 w 878"/>
              <a:gd name="T43" fmla="*/ 773 h 949"/>
              <a:gd name="T44" fmla="*/ 766 w 878"/>
              <a:gd name="T45" fmla="*/ 701 h 949"/>
              <a:gd name="T46" fmla="*/ 782 w 878"/>
              <a:gd name="T47" fmla="*/ 645 h 949"/>
              <a:gd name="T48" fmla="*/ 813 w 878"/>
              <a:gd name="T49" fmla="*/ 605 h 949"/>
              <a:gd name="T50" fmla="*/ 766 w 878"/>
              <a:gd name="T51" fmla="*/ 542 h 949"/>
              <a:gd name="T52" fmla="*/ 805 w 878"/>
              <a:gd name="T53" fmla="*/ 479 h 949"/>
              <a:gd name="T54" fmla="*/ 702 w 878"/>
              <a:gd name="T55" fmla="*/ 431 h 949"/>
              <a:gd name="T56" fmla="*/ 518 w 878"/>
              <a:gd name="T57" fmla="*/ 256 h 949"/>
              <a:gd name="T58" fmla="*/ 431 w 878"/>
              <a:gd name="T59" fmla="*/ 72 h 949"/>
              <a:gd name="T60" fmla="*/ 407 w 878"/>
              <a:gd name="T61" fmla="*/ 104 h 949"/>
              <a:gd name="T62" fmla="*/ 343 w 878"/>
              <a:gd name="T63" fmla="*/ 391 h 949"/>
              <a:gd name="T64" fmla="*/ 247 w 878"/>
              <a:gd name="T65" fmla="*/ 479 h 949"/>
              <a:gd name="T66" fmla="*/ 119 w 878"/>
              <a:gd name="T67" fmla="*/ 471 h 949"/>
              <a:gd name="T68" fmla="*/ 64 w 878"/>
              <a:gd name="T69" fmla="*/ 637 h 949"/>
              <a:gd name="T70" fmla="*/ 167 w 878"/>
              <a:gd name="T71" fmla="*/ 813 h 949"/>
              <a:gd name="T72" fmla="*/ 255 w 878"/>
              <a:gd name="T73" fmla="*/ 789 h 949"/>
              <a:gd name="T74" fmla="*/ 327 w 878"/>
              <a:gd name="T75" fmla="*/ 789 h 949"/>
              <a:gd name="T76" fmla="*/ 510 w 878"/>
              <a:gd name="T77" fmla="*/ 869 h 949"/>
              <a:gd name="T78" fmla="*/ 407 w 878"/>
              <a:gd name="T79" fmla="*/ 88 h 9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878" h="949">
                <a:moveTo>
                  <a:pt x="678" y="948"/>
                </a:moveTo>
                <a:lnTo>
                  <a:pt x="678" y="948"/>
                </a:lnTo>
                <a:cubicBezTo>
                  <a:pt x="670" y="948"/>
                  <a:pt x="662" y="948"/>
                  <a:pt x="654" y="948"/>
                </a:cubicBezTo>
                <a:cubicBezTo>
                  <a:pt x="614" y="941"/>
                  <a:pt x="574" y="932"/>
                  <a:pt x="550" y="932"/>
                </a:cubicBezTo>
                <a:cubicBezTo>
                  <a:pt x="542" y="925"/>
                  <a:pt x="526" y="925"/>
                  <a:pt x="518" y="925"/>
                </a:cubicBezTo>
                <a:cubicBezTo>
                  <a:pt x="510" y="925"/>
                  <a:pt x="510" y="925"/>
                  <a:pt x="502" y="925"/>
                </a:cubicBezTo>
                <a:cubicBezTo>
                  <a:pt x="454" y="925"/>
                  <a:pt x="367" y="901"/>
                  <a:pt x="295" y="845"/>
                </a:cubicBezTo>
                <a:cubicBezTo>
                  <a:pt x="279" y="845"/>
                  <a:pt x="231" y="853"/>
                  <a:pt x="215" y="861"/>
                </a:cubicBezTo>
                <a:cubicBezTo>
                  <a:pt x="207" y="861"/>
                  <a:pt x="191" y="869"/>
                  <a:pt x="183" y="869"/>
                </a:cubicBezTo>
                <a:cubicBezTo>
                  <a:pt x="135" y="885"/>
                  <a:pt x="88" y="869"/>
                  <a:pt x="56" y="829"/>
                </a:cubicBezTo>
                <a:cubicBezTo>
                  <a:pt x="16" y="789"/>
                  <a:pt x="0" y="725"/>
                  <a:pt x="0" y="637"/>
                </a:cubicBezTo>
                <a:cubicBezTo>
                  <a:pt x="0" y="526"/>
                  <a:pt x="32" y="463"/>
                  <a:pt x="64" y="431"/>
                </a:cubicBezTo>
                <a:cubicBezTo>
                  <a:pt x="80" y="415"/>
                  <a:pt x="103" y="407"/>
                  <a:pt x="127" y="407"/>
                </a:cubicBezTo>
                <a:cubicBezTo>
                  <a:pt x="239" y="415"/>
                  <a:pt x="239" y="415"/>
                  <a:pt x="239" y="415"/>
                </a:cubicBezTo>
                <a:cubicBezTo>
                  <a:pt x="247" y="407"/>
                  <a:pt x="271" y="375"/>
                  <a:pt x="295" y="351"/>
                </a:cubicBezTo>
                <a:cubicBezTo>
                  <a:pt x="359" y="272"/>
                  <a:pt x="367" y="248"/>
                  <a:pt x="367" y="248"/>
                </a:cubicBezTo>
                <a:cubicBezTo>
                  <a:pt x="367" y="160"/>
                  <a:pt x="359" y="144"/>
                  <a:pt x="351" y="120"/>
                </a:cubicBezTo>
                <a:cubicBezTo>
                  <a:pt x="351" y="112"/>
                  <a:pt x="343" y="112"/>
                  <a:pt x="343" y="96"/>
                </a:cubicBezTo>
                <a:cubicBezTo>
                  <a:pt x="335" y="64"/>
                  <a:pt x="359" y="24"/>
                  <a:pt x="399" y="16"/>
                </a:cubicBezTo>
                <a:cubicBezTo>
                  <a:pt x="431" y="0"/>
                  <a:pt x="463" y="8"/>
                  <a:pt x="494" y="24"/>
                </a:cubicBezTo>
                <a:cubicBezTo>
                  <a:pt x="526" y="40"/>
                  <a:pt x="550" y="80"/>
                  <a:pt x="574" y="128"/>
                </a:cubicBezTo>
                <a:cubicBezTo>
                  <a:pt x="598" y="160"/>
                  <a:pt x="590" y="216"/>
                  <a:pt x="582" y="263"/>
                </a:cubicBezTo>
                <a:cubicBezTo>
                  <a:pt x="582" y="280"/>
                  <a:pt x="574" y="295"/>
                  <a:pt x="574" y="311"/>
                </a:cubicBezTo>
                <a:cubicBezTo>
                  <a:pt x="574" y="327"/>
                  <a:pt x="574" y="335"/>
                  <a:pt x="574" y="335"/>
                </a:cubicBezTo>
                <a:cubicBezTo>
                  <a:pt x="614" y="367"/>
                  <a:pt x="654" y="367"/>
                  <a:pt x="702" y="367"/>
                </a:cubicBezTo>
                <a:cubicBezTo>
                  <a:pt x="734" y="367"/>
                  <a:pt x="758" y="367"/>
                  <a:pt x="790" y="375"/>
                </a:cubicBezTo>
                <a:cubicBezTo>
                  <a:pt x="845" y="383"/>
                  <a:pt x="877" y="423"/>
                  <a:pt x="869" y="486"/>
                </a:cubicBezTo>
                <a:cubicBezTo>
                  <a:pt x="869" y="510"/>
                  <a:pt x="853" y="526"/>
                  <a:pt x="845" y="542"/>
                </a:cubicBezTo>
                <a:cubicBezTo>
                  <a:pt x="869" y="558"/>
                  <a:pt x="877" y="581"/>
                  <a:pt x="877" y="605"/>
                </a:cubicBezTo>
                <a:cubicBezTo>
                  <a:pt x="877" y="645"/>
                  <a:pt x="853" y="669"/>
                  <a:pt x="837" y="685"/>
                </a:cubicBezTo>
                <a:cubicBezTo>
                  <a:pt x="845" y="709"/>
                  <a:pt x="853" y="733"/>
                  <a:pt x="845" y="765"/>
                </a:cubicBezTo>
                <a:cubicBezTo>
                  <a:pt x="837" y="789"/>
                  <a:pt x="821" y="805"/>
                  <a:pt x="797" y="821"/>
                </a:cubicBezTo>
                <a:lnTo>
                  <a:pt x="797" y="829"/>
                </a:lnTo>
                <a:cubicBezTo>
                  <a:pt x="805" y="861"/>
                  <a:pt x="790" y="901"/>
                  <a:pt x="766" y="925"/>
                </a:cubicBezTo>
                <a:cubicBezTo>
                  <a:pt x="742" y="941"/>
                  <a:pt x="718" y="948"/>
                  <a:pt x="678" y="948"/>
                </a:cubicBezTo>
                <a:close/>
                <a:moveTo>
                  <a:pt x="526" y="869"/>
                </a:moveTo>
                <a:lnTo>
                  <a:pt x="526" y="869"/>
                </a:lnTo>
                <a:cubicBezTo>
                  <a:pt x="542" y="869"/>
                  <a:pt x="550" y="869"/>
                  <a:pt x="566" y="869"/>
                </a:cubicBezTo>
                <a:cubicBezTo>
                  <a:pt x="590" y="877"/>
                  <a:pt x="622" y="885"/>
                  <a:pt x="654" y="885"/>
                </a:cubicBezTo>
                <a:cubicBezTo>
                  <a:pt x="702" y="893"/>
                  <a:pt x="718" y="877"/>
                  <a:pt x="726" y="877"/>
                </a:cubicBezTo>
                <a:cubicBezTo>
                  <a:pt x="734" y="869"/>
                  <a:pt x="742" y="853"/>
                  <a:pt x="734" y="845"/>
                </a:cubicBezTo>
                <a:cubicBezTo>
                  <a:pt x="734" y="829"/>
                  <a:pt x="726" y="821"/>
                  <a:pt x="726" y="821"/>
                </a:cubicBezTo>
                <a:cubicBezTo>
                  <a:pt x="718" y="813"/>
                  <a:pt x="718" y="805"/>
                  <a:pt x="726" y="797"/>
                </a:cubicBezTo>
                <a:cubicBezTo>
                  <a:pt x="726" y="781"/>
                  <a:pt x="734" y="773"/>
                  <a:pt x="742" y="773"/>
                </a:cubicBezTo>
                <a:cubicBezTo>
                  <a:pt x="766" y="765"/>
                  <a:pt x="790" y="757"/>
                  <a:pt x="790" y="749"/>
                </a:cubicBezTo>
                <a:cubicBezTo>
                  <a:pt x="790" y="733"/>
                  <a:pt x="773" y="709"/>
                  <a:pt x="766" y="701"/>
                </a:cubicBezTo>
                <a:cubicBezTo>
                  <a:pt x="758" y="693"/>
                  <a:pt x="758" y="677"/>
                  <a:pt x="758" y="669"/>
                </a:cubicBezTo>
                <a:cubicBezTo>
                  <a:pt x="766" y="653"/>
                  <a:pt x="773" y="645"/>
                  <a:pt x="782" y="645"/>
                </a:cubicBezTo>
                <a:cubicBezTo>
                  <a:pt x="782" y="645"/>
                  <a:pt x="790" y="645"/>
                  <a:pt x="797" y="637"/>
                </a:cubicBezTo>
                <a:cubicBezTo>
                  <a:pt x="813" y="629"/>
                  <a:pt x="813" y="622"/>
                  <a:pt x="813" y="605"/>
                </a:cubicBezTo>
                <a:cubicBezTo>
                  <a:pt x="813" y="598"/>
                  <a:pt x="813" y="590"/>
                  <a:pt x="782" y="566"/>
                </a:cubicBezTo>
                <a:cubicBezTo>
                  <a:pt x="766" y="566"/>
                  <a:pt x="766" y="550"/>
                  <a:pt x="766" y="542"/>
                </a:cubicBezTo>
                <a:cubicBezTo>
                  <a:pt x="766" y="526"/>
                  <a:pt x="766" y="518"/>
                  <a:pt x="782" y="510"/>
                </a:cubicBezTo>
                <a:cubicBezTo>
                  <a:pt x="790" y="510"/>
                  <a:pt x="805" y="494"/>
                  <a:pt x="805" y="479"/>
                </a:cubicBezTo>
                <a:cubicBezTo>
                  <a:pt x="813" y="439"/>
                  <a:pt x="797" y="439"/>
                  <a:pt x="782" y="431"/>
                </a:cubicBezTo>
                <a:cubicBezTo>
                  <a:pt x="758" y="431"/>
                  <a:pt x="726" y="431"/>
                  <a:pt x="702" y="431"/>
                </a:cubicBezTo>
                <a:cubicBezTo>
                  <a:pt x="646" y="431"/>
                  <a:pt x="598" y="423"/>
                  <a:pt x="542" y="383"/>
                </a:cubicBezTo>
                <a:cubicBezTo>
                  <a:pt x="502" y="359"/>
                  <a:pt x="510" y="311"/>
                  <a:pt x="518" y="256"/>
                </a:cubicBezTo>
                <a:cubicBezTo>
                  <a:pt x="526" y="216"/>
                  <a:pt x="534" y="176"/>
                  <a:pt x="526" y="152"/>
                </a:cubicBezTo>
                <a:cubicBezTo>
                  <a:pt x="494" y="96"/>
                  <a:pt x="454" y="64"/>
                  <a:pt x="431" y="72"/>
                </a:cubicBezTo>
                <a:cubicBezTo>
                  <a:pt x="415" y="72"/>
                  <a:pt x="407" y="80"/>
                  <a:pt x="407" y="88"/>
                </a:cubicBezTo>
                <a:cubicBezTo>
                  <a:pt x="407" y="88"/>
                  <a:pt x="407" y="96"/>
                  <a:pt x="407" y="104"/>
                </a:cubicBezTo>
                <a:cubicBezTo>
                  <a:pt x="415" y="128"/>
                  <a:pt x="422" y="152"/>
                  <a:pt x="422" y="248"/>
                </a:cubicBezTo>
                <a:cubicBezTo>
                  <a:pt x="422" y="272"/>
                  <a:pt x="415" y="304"/>
                  <a:pt x="343" y="391"/>
                </a:cubicBezTo>
                <a:cubicBezTo>
                  <a:pt x="311" y="431"/>
                  <a:pt x="271" y="471"/>
                  <a:pt x="271" y="471"/>
                </a:cubicBezTo>
                <a:cubicBezTo>
                  <a:pt x="263" y="479"/>
                  <a:pt x="255" y="479"/>
                  <a:pt x="247" y="479"/>
                </a:cubicBezTo>
                <a:cubicBezTo>
                  <a:pt x="119" y="471"/>
                  <a:pt x="119" y="471"/>
                  <a:pt x="119" y="471"/>
                </a:cubicBezTo>
                <a:lnTo>
                  <a:pt x="119" y="471"/>
                </a:lnTo>
                <a:cubicBezTo>
                  <a:pt x="112" y="471"/>
                  <a:pt x="112" y="471"/>
                  <a:pt x="103" y="471"/>
                </a:cubicBezTo>
                <a:cubicBezTo>
                  <a:pt x="88" y="494"/>
                  <a:pt x="64" y="534"/>
                  <a:pt x="64" y="637"/>
                </a:cubicBezTo>
                <a:cubicBezTo>
                  <a:pt x="64" y="709"/>
                  <a:pt x="80" y="757"/>
                  <a:pt x="103" y="789"/>
                </a:cubicBezTo>
                <a:cubicBezTo>
                  <a:pt x="119" y="813"/>
                  <a:pt x="143" y="821"/>
                  <a:pt x="167" y="813"/>
                </a:cubicBezTo>
                <a:cubicBezTo>
                  <a:pt x="175" y="805"/>
                  <a:pt x="191" y="805"/>
                  <a:pt x="199" y="805"/>
                </a:cubicBezTo>
                <a:cubicBezTo>
                  <a:pt x="215" y="797"/>
                  <a:pt x="239" y="789"/>
                  <a:pt x="255" y="789"/>
                </a:cubicBezTo>
                <a:cubicBezTo>
                  <a:pt x="271" y="789"/>
                  <a:pt x="279" y="789"/>
                  <a:pt x="287" y="781"/>
                </a:cubicBezTo>
                <a:cubicBezTo>
                  <a:pt x="303" y="781"/>
                  <a:pt x="311" y="781"/>
                  <a:pt x="327" y="789"/>
                </a:cubicBezTo>
                <a:cubicBezTo>
                  <a:pt x="359" y="821"/>
                  <a:pt x="407" y="845"/>
                  <a:pt x="431" y="853"/>
                </a:cubicBezTo>
                <a:cubicBezTo>
                  <a:pt x="463" y="861"/>
                  <a:pt x="494" y="869"/>
                  <a:pt x="510" y="869"/>
                </a:cubicBezTo>
                <a:cubicBezTo>
                  <a:pt x="518" y="869"/>
                  <a:pt x="518" y="869"/>
                  <a:pt x="526" y="869"/>
                </a:cubicBezTo>
                <a:close/>
                <a:moveTo>
                  <a:pt x="407" y="88"/>
                </a:moveTo>
                <a:lnTo>
                  <a:pt x="407" y="8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86" name="Freeform 285"/>
          <p:cNvSpPr>
            <a:spLocks noChangeArrowheads="1"/>
          </p:cNvSpPr>
          <p:nvPr/>
        </p:nvSpPr>
        <p:spPr bwMode="auto">
          <a:xfrm>
            <a:off x="10098390" y="4597302"/>
            <a:ext cx="207379" cy="202820"/>
          </a:xfrm>
          <a:custGeom>
            <a:avLst/>
            <a:gdLst>
              <a:gd name="T0" fmla="*/ 279 w 400"/>
              <a:gd name="T1" fmla="*/ 391 h 392"/>
              <a:gd name="T2" fmla="*/ 279 w 400"/>
              <a:gd name="T3" fmla="*/ 391 h 392"/>
              <a:gd name="T4" fmla="*/ 255 w 400"/>
              <a:gd name="T5" fmla="*/ 375 h 392"/>
              <a:gd name="T6" fmla="*/ 32 w 400"/>
              <a:gd name="T7" fmla="*/ 160 h 392"/>
              <a:gd name="T8" fmla="*/ 32 w 400"/>
              <a:gd name="T9" fmla="*/ 24 h 392"/>
              <a:gd name="T10" fmla="*/ 96 w 400"/>
              <a:gd name="T11" fmla="*/ 0 h 392"/>
              <a:gd name="T12" fmla="*/ 167 w 400"/>
              <a:gd name="T13" fmla="*/ 24 h 392"/>
              <a:gd name="T14" fmla="*/ 391 w 400"/>
              <a:gd name="T15" fmla="*/ 247 h 392"/>
              <a:gd name="T16" fmla="*/ 399 w 400"/>
              <a:gd name="T17" fmla="*/ 271 h 392"/>
              <a:gd name="T18" fmla="*/ 391 w 400"/>
              <a:gd name="T19" fmla="*/ 295 h 392"/>
              <a:gd name="T20" fmla="*/ 295 w 400"/>
              <a:gd name="T21" fmla="*/ 375 h 392"/>
              <a:gd name="T22" fmla="*/ 279 w 400"/>
              <a:gd name="T23" fmla="*/ 391 h 392"/>
              <a:gd name="T24" fmla="*/ 103 w 400"/>
              <a:gd name="T25" fmla="*/ 64 h 392"/>
              <a:gd name="T26" fmla="*/ 103 w 400"/>
              <a:gd name="T27" fmla="*/ 64 h 392"/>
              <a:gd name="T28" fmla="*/ 103 w 400"/>
              <a:gd name="T29" fmla="*/ 64 h 392"/>
              <a:gd name="T30" fmla="*/ 80 w 400"/>
              <a:gd name="T31" fmla="*/ 72 h 392"/>
              <a:gd name="T32" fmla="*/ 80 w 400"/>
              <a:gd name="T33" fmla="*/ 120 h 392"/>
              <a:gd name="T34" fmla="*/ 279 w 400"/>
              <a:gd name="T35" fmla="*/ 311 h 392"/>
              <a:gd name="T36" fmla="*/ 319 w 400"/>
              <a:gd name="T37" fmla="*/ 271 h 392"/>
              <a:gd name="T38" fmla="*/ 120 w 400"/>
              <a:gd name="T39" fmla="*/ 72 h 392"/>
              <a:gd name="T40" fmla="*/ 103 w 400"/>
              <a:gd name="T41" fmla="*/ 64 h 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00" h="392">
                <a:moveTo>
                  <a:pt x="279" y="391"/>
                </a:moveTo>
                <a:lnTo>
                  <a:pt x="279" y="391"/>
                </a:lnTo>
                <a:cubicBezTo>
                  <a:pt x="271" y="391"/>
                  <a:pt x="263" y="383"/>
                  <a:pt x="255" y="375"/>
                </a:cubicBezTo>
                <a:cubicBezTo>
                  <a:pt x="32" y="160"/>
                  <a:pt x="32" y="160"/>
                  <a:pt x="32" y="160"/>
                </a:cubicBezTo>
                <a:cubicBezTo>
                  <a:pt x="0" y="120"/>
                  <a:pt x="0" y="64"/>
                  <a:pt x="32" y="24"/>
                </a:cubicBezTo>
                <a:cubicBezTo>
                  <a:pt x="48" y="8"/>
                  <a:pt x="72" y="0"/>
                  <a:pt x="96" y="0"/>
                </a:cubicBezTo>
                <a:cubicBezTo>
                  <a:pt x="127" y="0"/>
                  <a:pt x="151" y="8"/>
                  <a:pt x="167" y="24"/>
                </a:cubicBezTo>
                <a:cubicBezTo>
                  <a:pt x="391" y="247"/>
                  <a:pt x="391" y="247"/>
                  <a:pt x="391" y="247"/>
                </a:cubicBezTo>
                <a:cubicBezTo>
                  <a:pt x="391" y="255"/>
                  <a:pt x="399" y="263"/>
                  <a:pt x="399" y="271"/>
                </a:cubicBezTo>
                <a:cubicBezTo>
                  <a:pt x="399" y="279"/>
                  <a:pt x="391" y="287"/>
                  <a:pt x="391" y="295"/>
                </a:cubicBezTo>
                <a:cubicBezTo>
                  <a:pt x="295" y="375"/>
                  <a:pt x="295" y="375"/>
                  <a:pt x="295" y="375"/>
                </a:cubicBezTo>
                <a:cubicBezTo>
                  <a:pt x="295" y="383"/>
                  <a:pt x="287" y="391"/>
                  <a:pt x="279" y="391"/>
                </a:cubicBezTo>
                <a:close/>
                <a:moveTo>
                  <a:pt x="103" y="64"/>
                </a:moveTo>
                <a:lnTo>
                  <a:pt x="103" y="64"/>
                </a:lnTo>
                <a:lnTo>
                  <a:pt x="103" y="64"/>
                </a:lnTo>
                <a:cubicBezTo>
                  <a:pt x="88" y="64"/>
                  <a:pt x="80" y="64"/>
                  <a:pt x="80" y="72"/>
                </a:cubicBezTo>
                <a:cubicBezTo>
                  <a:pt x="64" y="80"/>
                  <a:pt x="64" y="104"/>
                  <a:pt x="80" y="120"/>
                </a:cubicBezTo>
                <a:cubicBezTo>
                  <a:pt x="279" y="311"/>
                  <a:pt x="279" y="311"/>
                  <a:pt x="279" y="311"/>
                </a:cubicBezTo>
                <a:cubicBezTo>
                  <a:pt x="319" y="271"/>
                  <a:pt x="319" y="271"/>
                  <a:pt x="319" y="271"/>
                </a:cubicBezTo>
                <a:cubicBezTo>
                  <a:pt x="120" y="72"/>
                  <a:pt x="120" y="72"/>
                  <a:pt x="120" y="72"/>
                </a:cubicBezTo>
                <a:cubicBezTo>
                  <a:pt x="120" y="64"/>
                  <a:pt x="112" y="64"/>
                  <a:pt x="103" y="6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87" name="Freeform 286"/>
          <p:cNvSpPr>
            <a:spLocks noChangeArrowheads="1"/>
          </p:cNvSpPr>
          <p:nvPr/>
        </p:nvSpPr>
        <p:spPr bwMode="auto">
          <a:xfrm>
            <a:off x="9843155" y="4339788"/>
            <a:ext cx="309928" cy="309928"/>
          </a:xfrm>
          <a:custGeom>
            <a:avLst/>
            <a:gdLst>
              <a:gd name="T0" fmla="*/ 295 w 599"/>
              <a:gd name="T1" fmla="*/ 598 h 599"/>
              <a:gd name="T2" fmla="*/ 295 w 599"/>
              <a:gd name="T3" fmla="*/ 598 h 599"/>
              <a:gd name="T4" fmla="*/ 0 w 599"/>
              <a:gd name="T5" fmla="*/ 303 h 599"/>
              <a:gd name="T6" fmla="*/ 295 w 599"/>
              <a:gd name="T7" fmla="*/ 0 h 599"/>
              <a:gd name="T8" fmla="*/ 598 w 599"/>
              <a:gd name="T9" fmla="*/ 303 h 599"/>
              <a:gd name="T10" fmla="*/ 295 w 599"/>
              <a:gd name="T11" fmla="*/ 598 h 599"/>
              <a:gd name="T12" fmla="*/ 295 w 599"/>
              <a:gd name="T13" fmla="*/ 63 h 599"/>
              <a:gd name="T14" fmla="*/ 295 w 599"/>
              <a:gd name="T15" fmla="*/ 63 h 599"/>
              <a:gd name="T16" fmla="*/ 56 w 599"/>
              <a:gd name="T17" fmla="*/ 303 h 599"/>
              <a:gd name="T18" fmla="*/ 295 w 599"/>
              <a:gd name="T19" fmla="*/ 534 h 599"/>
              <a:gd name="T20" fmla="*/ 535 w 599"/>
              <a:gd name="T21" fmla="*/ 303 h 599"/>
              <a:gd name="T22" fmla="*/ 295 w 599"/>
              <a:gd name="T23" fmla="*/ 63 h 5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99" h="599">
                <a:moveTo>
                  <a:pt x="295" y="598"/>
                </a:moveTo>
                <a:lnTo>
                  <a:pt x="295" y="598"/>
                </a:lnTo>
                <a:cubicBezTo>
                  <a:pt x="128" y="598"/>
                  <a:pt x="0" y="462"/>
                  <a:pt x="0" y="303"/>
                </a:cubicBezTo>
                <a:cubicBezTo>
                  <a:pt x="0" y="135"/>
                  <a:pt x="128" y="0"/>
                  <a:pt x="295" y="0"/>
                </a:cubicBezTo>
                <a:cubicBezTo>
                  <a:pt x="463" y="0"/>
                  <a:pt x="598" y="135"/>
                  <a:pt x="598" y="303"/>
                </a:cubicBezTo>
                <a:cubicBezTo>
                  <a:pt x="598" y="462"/>
                  <a:pt x="463" y="598"/>
                  <a:pt x="295" y="598"/>
                </a:cubicBezTo>
                <a:close/>
                <a:moveTo>
                  <a:pt x="295" y="63"/>
                </a:moveTo>
                <a:lnTo>
                  <a:pt x="295" y="63"/>
                </a:lnTo>
                <a:cubicBezTo>
                  <a:pt x="168" y="63"/>
                  <a:pt x="56" y="167"/>
                  <a:pt x="56" y="303"/>
                </a:cubicBezTo>
                <a:cubicBezTo>
                  <a:pt x="56" y="430"/>
                  <a:pt x="168" y="534"/>
                  <a:pt x="295" y="534"/>
                </a:cubicBezTo>
                <a:cubicBezTo>
                  <a:pt x="431" y="534"/>
                  <a:pt x="535" y="430"/>
                  <a:pt x="535" y="303"/>
                </a:cubicBezTo>
                <a:cubicBezTo>
                  <a:pt x="535" y="167"/>
                  <a:pt x="431" y="63"/>
                  <a:pt x="295" y="6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88" name="Freeform 287"/>
          <p:cNvSpPr>
            <a:spLocks noChangeArrowheads="1"/>
          </p:cNvSpPr>
          <p:nvPr/>
        </p:nvSpPr>
        <p:spPr bwMode="auto">
          <a:xfrm>
            <a:off x="11153511" y="5451880"/>
            <a:ext cx="371457" cy="487680"/>
          </a:xfrm>
          <a:custGeom>
            <a:avLst/>
            <a:gdLst>
              <a:gd name="T0" fmla="*/ 678 w 718"/>
              <a:gd name="T1" fmla="*/ 439 h 942"/>
              <a:gd name="T2" fmla="*/ 678 w 718"/>
              <a:gd name="T3" fmla="*/ 439 h 942"/>
              <a:gd name="T4" fmla="*/ 662 w 718"/>
              <a:gd name="T5" fmla="*/ 439 h 942"/>
              <a:gd name="T6" fmla="*/ 662 w 718"/>
              <a:gd name="T7" fmla="*/ 295 h 942"/>
              <a:gd name="T8" fmla="*/ 359 w 718"/>
              <a:gd name="T9" fmla="*/ 0 h 942"/>
              <a:gd name="T10" fmla="*/ 64 w 718"/>
              <a:gd name="T11" fmla="*/ 295 h 942"/>
              <a:gd name="T12" fmla="*/ 64 w 718"/>
              <a:gd name="T13" fmla="*/ 439 h 942"/>
              <a:gd name="T14" fmla="*/ 40 w 718"/>
              <a:gd name="T15" fmla="*/ 439 h 942"/>
              <a:gd name="T16" fmla="*/ 0 w 718"/>
              <a:gd name="T17" fmla="*/ 479 h 942"/>
              <a:gd name="T18" fmla="*/ 0 w 718"/>
              <a:gd name="T19" fmla="*/ 901 h 942"/>
              <a:gd name="T20" fmla="*/ 40 w 718"/>
              <a:gd name="T21" fmla="*/ 941 h 942"/>
              <a:gd name="T22" fmla="*/ 678 w 718"/>
              <a:gd name="T23" fmla="*/ 941 h 942"/>
              <a:gd name="T24" fmla="*/ 717 w 718"/>
              <a:gd name="T25" fmla="*/ 901 h 942"/>
              <a:gd name="T26" fmla="*/ 717 w 718"/>
              <a:gd name="T27" fmla="*/ 479 h 942"/>
              <a:gd name="T28" fmla="*/ 678 w 718"/>
              <a:gd name="T29" fmla="*/ 439 h 942"/>
              <a:gd name="T30" fmla="*/ 119 w 718"/>
              <a:gd name="T31" fmla="*/ 295 h 942"/>
              <a:gd name="T32" fmla="*/ 119 w 718"/>
              <a:gd name="T33" fmla="*/ 295 h 942"/>
              <a:gd name="T34" fmla="*/ 359 w 718"/>
              <a:gd name="T35" fmla="*/ 56 h 942"/>
              <a:gd name="T36" fmla="*/ 598 w 718"/>
              <a:gd name="T37" fmla="*/ 295 h 942"/>
              <a:gd name="T38" fmla="*/ 598 w 718"/>
              <a:gd name="T39" fmla="*/ 439 h 942"/>
              <a:gd name="T40" fmla="*/ 119 w 718"/>
              <a:gd name="T41" fmla="*/ 439 h 942"/>
              <a:gd name="T42" fmla="*/ 119 w 718"/>
              <a:gd name="T43" fmla="*/ 295 h 942"/>
              <a:gd name="T44" fmla="*/ 662 w 718"/>
              <a:gd name="T45" fmla="*/ 877 h 942"/>
              <a:gd name="T46" fmla="*/ 662 w 718"/>
              <a:gd name="T47" fmla="*/ 877 h 942"/>
              <a:gd name="T48" fmla="*/ 64 w 718"/>
              <a:gd name="T49" fmla="*/ 877 h 942"/>
              <a:gd name="T50" fmla="*/ 64 w 718"/>
              <a:gd name="T51" fmla="*/ 503 h 942"/>
              <a:gd name="T52" fmla="*/ 662 w 718"/>
              <a:gd name="T53" fmla="*/ 503 h 942"/>
              <a:gd name="T54" fmla="*/ 662 w 718"/>
              <a:gd name="T55" fmla="*/ 877 h 9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718" h="942">
                <a:moveTo>
                  <a:pt x="678" y="439"/>
                </a:moveTo>
                <a:lnTo>
                  <a:pt x="678" y="439"/>
                </a:lnTo>
                <a:cubicBezTo>
                  <a:pt x="662" y="439"/>
                  <a:pt x="662" y="439"/>
                  <a:pt x="662" y="439"/>
                </a:cubicBezTo>
                <a:cubicBezTo>
                  <a:pt x="662" y="295"/>
                  <a:pt x="662" y="295"/>
                  <a:pt x="662" y="295"/>
                </a:cubicBezTo>
                <a:cubicBezTo>
                  <a:pt x="662" y="128"/>
                  <a:pt x="526" y="0"/>
                  <a:pt x="359" y="0"/>
                </a:cubicBezTo>
                <a:cubicBezTo>
                  <a:pt x="191" y="0"/>
                  <a:pt x="64" y="128"/>
                  <a:pt x="64" y="295"/>
                </a:cubicBezTo>
                <a:cubicBezTo>
                  <a:pt x="64" y="439"/>
                  <a:pt x="64" y="439"/>
                  <a:pt x="64" y="439"/>
                </a:cubicBezTo>
                <a:cubicBezTo>
                  <a:pt x="40" y="439"/>
                  <a:pt x="40" y="439"/>
                  <a:pt x="40" y="439"/>
                </a:cubicBezTo>
                <a:cubicBezTo>
                  <a:pt x="16" y="439"/>
                  <a:pt x="0" y="455"/>
                  <a:pt x="0" y="479"/>
                </a:cubicBezTo>
                <a:cubicBezTo>
                  <a:pt x="0" y="901"/>
                  <a:pt x="0" y="901"/>
                  <a:pt x="0" y="901"/>
                </a:cubicBezTo>
                <a:cubicBezTo>
                  <a:pt x="0" y="925"/>
                  <a:pt x="16" y="941"/>
                  <a:pt x="40" y="941"/>
                </a:cubicBezTo>
                <a:cubicBezTo>
                  <a:pt x="678" y="941"/>
                  <a:pt x="678" y="941"/>
                  <a:pt x="678" y="941"/>
                </a:cubicBezTo>
                <a:cubicBezTo>
                  <a:pt x="702" y="941"/>
                  <a:pt x="717" y="925"/>
                  <a:pt x="717" y="901"/>
                </a:cubicBezTo>
                <a:cubicBezTo>
                  <a:pt x="717" y="479"/>
                  <a:pt x="717" y="479"/>
                  <a:pt x="717" y="479"/>
                </a:cubicBezTo>
                <a:cubicBezTo>
                  <a:pt x="717" y="455"/>
                  <a:pt x="702" y="439"/>
                  <a:pt x="678" y="439"/>
                </a:cubicBezTo>
                <a:close/>
                <a:moveTo>
                  <a:pt x="119" y="295"/>
                </a:moveTo>
                <a:lnTo>
                  <a:pt x="119" y="295"/>
                </a:lnTo>
                <a:cubicBezTo>
                  <a:pt x="119" y="167"/>
                  <a:pt x="231" y="56"/>
                  <a:pt x="359" y="56"/>
                </a:cubicBezTo>
                <a:cubicBezTo>
                  <a:pt x="486" y="56"/>
                  <a:pt x="598" y="167"/>
                  <a:pt x="598" y="295"/>
                </a:cubicBezTo>
                <a:cubicBezTo>
                  <a:pt x="598" y="439"/>
                  <a:pt x="598" y="439"/>
                  <a:pt x="598" y="439"/>
                </a:cubicBezTo>
                <a:cubicBezTo>
                  <a:pt x="119" y="439"/>
                  <a:pt x="119" y="439"/>
                  <a:pt x="119" y="439"/>
                </a:cubicBezTo>
                <a:lnTo>
                  <a:pt x="119" y="295"/>
                </a:lnTo>
                <a:close/>
                <a:moveTo>
                  <a:pt x="662" y="877"/>
                </a:moveTo>
                <a:lnTo>
                  <a:pt x="662" y="877"/>
                </a:lnTo>
                <a:cubicBezTo>
                  <a:pt x="64" y="877"/>
                  <a:pt x="64" y="877"/>
                  <a:pt x="64" y="877"/>
                </a:cubicBezTo>
                <a:cubicBezTo>
                  <a:pt x="64" y="503"/>
                  <a:pt x="64" y="503"/>
                  <a:pt x="64" y="503"/>
                </a:cubicBezTo>
                <a:cubicBezTo>
                  <a:pt x="662" y="503"/>
                  <a:pt x="662" y="503"/>
                  <a:pt x="662" y="503"/>
                </a:cubicBezTo>
                <a:lnTo>
                  <a:pt x="662" y="877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89" name="Freeform 288"/>
          <p:cNvSpPr>
            <a:spLocks noChangeArrowheads="1"/>
          </p:cNvSpPr>
          <p:nvPr/>
        </p:nvSpPr>
        <p:spPr bwMode="auto">
          <a:xfrm>
            <a:off x="11417861" y="5764087"/>
            <a:ext cx="29625" cy="86598"/>
          </a:xfrm>
          <a:custGeom>
            <a:avLst/>
            <a:gdLst>
              <a:gd name="T0" fmla="*/ 32 w 57"/>
              <a:gd name="T1" fmla="*/ 168 h 169"/>
              <a:gd name="T2" fmla="*/ 32 w 57"/>
              <a:gd name="T3" fmla="*/ 168 h 169"/>
              <a:gd name="T4" fmla="*/ 56 w 57"/>
              <a:gd name="T5" fmla="*/ 136 h 169"/>
              <a:gd name="T6" fmla="*/ 56 w 57"/>
              <a:gd name="T7" fmla="*/ 32 h 169"/>
              <a:gd name="T8" fmla="*/ 32 w 57"/>
              <a:gd name="T9" fmla="*/ 0 h 169"/>
              <a:gd name="T10" fmla="*/ 0 w 57"/>
              <a:gd name="T11" fmla="*/ 32 h 169"/>
              <a:gd name="T12" fmla="*/ 0 w 57"/>
              <a:gd name="T13" fmla="*/ 136 h 169"/>
              <a:gd name="T14" fmla="*/ 32 w 57"/>
              <a:gd name="T15" fmla="*/ 168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7" h="169">
                <a:moveTo>
                  <a:pt x="32" y="168"/>
                </a:moveTo>
                <a:lnTo>
                  <a:pt x="32" y="168"/>
                </a:lnTo>
                <a:cubicBezTo>
                  <a:pt x="48" y="168"/>
                  <a:pt x="56" y="160"/>
                  <a:pt x="56" y="136"/>
                </a:cubicBezTo>
                <a:cubicBezTo>
                  <a:pt x="56" y="32"/>
                  <a:pt x="56" y="32"/>
                  <a:pt x="56" y="32"/>
                </a:cubicBezTo>
                <a:cubicBezTo>
                  <a:pt x="56" y="8"/>
                  <a:pt x="48" y="0"/>
                  <a:pt x="32" y="0"/>
                </a:cubicBezTo>
                <a:cubicBezTo>
                  <a:pt x="8" y="0"/>
                  <a:pt x="0" y="8"/>
                  <a:pt x="0" y="32"/>
                </a:cubicBezTo>
                <a:cubicBezTo>
                  <a:pt x="0" y="136"/>
                  <a:pt x="0" y="136"/>
                  <a:pt x="0" y="136"/>
                </a:cubicBezTo>
                <a:cubicBezTo>
                  <a:pt x="0" y="160"/>
                  <a:pt x="8" y="168"/>
                  <a:pt x="32" y="168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90" name="Freeform 289"/>
          <p:cNvSpPr>
            <a:spLocks noChangeArrowheads="1"/>
          </p:cNvSpPr>
          <p:nvPr/>
        </p:nvSpPr>
        <p:spPr bwMode="auto">
          <a:xfrm>
            <a:off x="1418145" y="725488"/>
            <a:ext cx="2629825" cy="938898"/>
          </a:xfrm>
          <a:custGeom>
            <a:avLst/>
            <a:gdLst>
              <a:gd name="T0" fmla="*/ 4427 w 5090"/>
              <a:gd name="T1" fmla="*/ 1818 h 1819"/>
              <a:gd name="T2" fmla="*/ 4427 w 5090"/>
              <a:gd name="T3" fmla="*/ 1818 h 1819"/>
              <a:gd name="T4" fmla="*/ 279 w 5090"/>
              <a:gd name="T5" fmla="*/ 1818 h 1819"/>
              <a:gd name="T6" fmla="*/ 0 w 5090"/>
              <a:gd name="T7" fmla="*/ 1539 h 1819"/>
              <a:gd name="T8" fmla="*/ 0 w 5090"/>
              <a:gd name="T9" fmla="*/ 279 h 1819"/>
              <a:gd name="T10" fmla="*/ 279 w 5090"/>
              <a:gd name="T11" fmla="*/ 0 h 1819"/>
              <a:gd name="T12" fmla="*/ 4435 w 5090"/>
              <a:gd name="T13" fmla="*/ 0 h 1819"/>
              <a:gd name="T14" fmla="*/ 4674 w 5090"/>
              <a:gd name="T15" fmla="*/ 136 h 1819"/>
              <a:gd name="T16" fmla="*/ 5041 w 5090"/>
              <a:gd name="T17" fmla="*/ 734 h 1819"/>
              <a:gd name="T18" fmla="*/ 5041 w 5090"/>
              <a:gd name="T19" fmla="*/ 1021 h 1819"/>
              <a:gd name="T20" fmla="*/ 4674 w 5090"/>
              <a:gd name="T21" fmla="*/ 1675 h 1819"/>
              <a:gd name="T22" fmla="*/ 4427 w 5090"/>
              <a:gd name="T23" fmla="*/ 1818 h 18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090" h="1819">
                <a:moveTo>
                  <a:pt x="4427" y="1818"/>
                </a:moveTo>
                <a:lnTo>
                  <a:pt x="4427" y="1818"/>
                </a:lnTo>
                <a:cubicBezTo>
                  <a:pt x="279" y="1818"/>
                  <a:pt x="279" y="1818"/>
                  <a:pt x="279" y="1818"/>
                </a:cubicBezTo>
                <a:cubicBezTo>
                  <a:pt x="119" y="1818"/>
                  <a:pt x="0" y="1691"/>
                  <a:pt x="0" y="1539"/>
                </a:cubicBezTo>
                <a:cubicBezTo>
                  <a:pt x="0" y="279"/>
                  <a:pt x="0" y="279"/>
                  <a:pt x="0" y="279"/>
                </a:cubicBezTo>
                <a:cubicBezTo>
                  <a:pt x="0" y="128"/>
                  <a:pt x="119" y="0"/>
                  <a:pt x="279" y="0"/>
                </a:cubicBezTo>
                <a:cubicBezTo>
                  <a:pt x="4435" y="0"/>
                  <a:pt x="4435" y="0"/>
                  <a:pt x="4435" y="0"/>
                </a:cubicBezTo>
                <a:cubicBezTo>
                  <a:pt x="4530" y="0"/>
                  <a:pt x="4618" y="56"/>
                  <a:pt x="4674" y="136"/>
                </a:cubicBezTo>
                <a:cubicBezTo>
                  <a:pt x="5041" y="734"/>
                  <a:pt x="5041" y="734"/>
                  <a:pt x="5041" y="734"/>
                </a:cubicBezTo>
                <a:cubicBezTo>
                  <a:pt x="5089" y="822"/>
                  <a:pt x="5089" y="933"/>
                  <a:pt x="5041" y="1021"/>
                </a:cubicBezTo>
                <a:cubicBezTo>
                  <a:pt x="4674" y="1675"/>
                  <a:pt x="4674" y="1675"/>
                  <a:pt x="4674" y="1675"/>
                </a:cubicBezTo>
                <a:cubicBezTo>
                  <a:pt x="4618" y="1763"/>
                  <a:pt x="4530" y="1818"/>
                  <a:pt x="4427" y="1818"/>
                </a:cubicBezTo>
              </a:path>
            </a:pathLst>
          </a:custGeom>
          <a:solidFill>
            <a:schemeClr val="accent1"/>
          </a:solidFill>
          <a:ln w="9525" cap="flat">
            <a:noFill/>
            <a:bevel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91" name="Freeform 290"/>
          <p:cNvSpPr>
            <a:spLocks noChangeArrowheads="1"/>
          </p:cNvSpPr>
          <p:nvPr/>
        </p:nvSpPr>
        <p:spPr bwMode="auto">
          <a:xfrm>
            <a:off x="2616834" y="1848975"/>
            <a:ext cx="2634383" cy="941176"/>
          </a:xfrm>
          <a:custGeom>
            <a:avLst/>
            <a:gdLst>
              <a:gd name="T0" fmla="*/ 4435 w 5098"/>
              <a:gd name="T1" fmla="*/ 1819 h 1820"/>
              <a:gd name="T2" fmla="*/ 4435 w 5098"/>
              <a:gd name="T3" fmla="*/ 1819 h 1820"/>
              <a:gd name="T4" fmla="*/ 279 w 5098"/>
              <a:gd name="T5" fmla="*/ 1819 h 1820"/>
              <a:gd name="T6" fmla="*/ 0 w 5098"/>
              <a:gd name="T7" fmla="*/ 1540 h 1820"/>
              <a:gd name="T8" fmla="*/ 0 w 5098"/>
              <a:gd name="T9" fmla="*/ 279 h 1820"/>
              <a:gd name="T10" fmla="*/ 279 w 5098"/>
              <a:gd name="T11" fmla="*/ 0 h 1820"/>
              <a:gd name="T12" fmla="*/ 4443 w 5098"/>
              <a:gd name="T13" fmla="*/ 0 h 1820"/>
              <a:gd name="T14" fmla="*/ 4682 w 5098"/>
              <a:gd name="T15" fmla="*/ 136 h 1820"/>
              <a:gd name="T16" fmla="*/ 5041 w 5098"/>
              <a:gd name="T17" fmla="*/ 734 h 1820"/>
              <a:gd name="T18" fmla="*/ 5049 w 5098"/>
              <a:gd name="T19" fmla="*/ 1013 h 1820"/>
              <a:gd name="T20" fmla="*/ 4674 w 5098"/>
              <a:gd name="T21" fmla="*/ 1675 h 1820"/>
              <a:gd name="T22" fmla="*/ 4435 w 5098"/>
              <a:gd name="T23" fmla="*/ 1819 h 18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098" h="1820">
                <a:moveTo>
                  <a:pt x="4435" y="1819"/>
                </a:moveTo>
                <a:lnTo>
                  <a:pt x="4435" y="1819"/>
                </a:lnTo>
                <a:cubicBezTo>
                  <a:pt x="279" y="1819"/>
                  <a:pt x="279" y="1819"/>
                  <a:pt x="279" y="1819"/>
                </a:cubicBezTo>
                <a:cubicBezTo>
                  <a:pt x="127" y="1819"/>
                  <a:pt x="0" y="1691"/>
                  <a:pt x="0" y="1540"/>
                </a:cubicBezTo>
                <a:cubicBezTo>
                  <a:pt x="0" y="279"/>
                  <a:pt x="0" y="279"/>
                  <a:pt x="0" y="279"/>
                </a:cubicBezTo>
                <a:cubicBezTo>
                  <a:pt x="0" y="128"/>
                  <a:pt x="127" y="0"/>
                  <a:pt x="279" y="0"/>
                </a:cubicBezTo>
                <a:cubicBezTo>
                  <a:pt x="4443" y="0"/>
                  <a:pt x="4443" y="0"/>
                  <a:pt x="4443" y="0"/>
                </a:cubicBezTo>
                <a:cubicBezTo>
                  <a:pt x="4539" y="0"/>
                  <a:pt x="4626" y="56"/>
                  <a:pt x="4682" y="136"/>
                </a:cubicBezTo>
                <a:cubicBezTo>
                  <a:pt x="5041" y="734"/>
                  <a:pt x="5041" y="734"/>
                  <a:pt x="5041" y="734"/>
                </a:cubicBezTo>
                <a:cubicBezTo>
                  <a:pt x="5097" y="822"/>
                  <a:pt x="5097" y="925"/>
                  <a:pt x="5049" y="1013"/>
                </a:cubicBezTo>
                <a:cubicBezTo>
                  <a:pt x="4674" y="1675"/>
                  <a:pt x="4674" y="1675"/>
                  <a:pt x="4674" y="1675"/>
                </a:cubicBezTo>
                <a:cubicBezTo>
                  <a:pt x="4626" y="1763"/>
                  <a:pt x="4539" y="1819"/>
                  <a:pt x="4435" y="1819"/>
                </a:cubicBezTo>
              </a:path>
            </a:pathLst>
          </a:custGeom>
          <a:solidFill>
            <a:schemeClr val="accent2"/>
          </a:solidFill>
          <a:ln w="9525" cap="flat">
            <a:noFill/>
            <a:bevel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92" name="Freeform 291"/>
          <p:cNvSpPr>
            <a:spLocks noChangeArrowheads="1"/>
          </p:cNvSpPr>
          <p:nvPr/>
        </p:nvSpPr>
        <p:spPr bwMode="auto">
          <a:xfrm>
            <a:off x="3931746" y="2974741"/>
            <a:ext cx="2634383" cy="938898"/>
          </a:xfrm>
          <a:custGeom>
            <a:avLst/>
            <a:gdLst>
              <a:gd name="T0" fmla="*/ 4427 w 5097"/>
              <a:gd name="T1" fmla="*/ 1817 h 1818"/>
              <a:gd name="T2" fmla="*/ 4427 w 5097"/>
              <a:gd name="T3" fmla="*/ 1817 h 1818"/>
              <a:gd name="T4" fmla="*/ 280 w 5097"/>
              <a:gd name="T5" fmla="*/ 1817 h 1818"/>
              <a:gd name="T6" fmla="*/ 0 w 5097"/>
              <a:gd name="T7" fmla="*/ 1538 h 1818"/>
              <a:gd name="T8" fmla="*/ 0 w 5097"/>
              <a:gd name="T9" fmla="*/ 279 h 1818"/>
              <a:gd name="T10" fmla="*/ 280 w 5097"/>
              <a:gd name="T11" fmla="*/ 0 h 1818"/>
              <a:gd name="T12" fmla="*/ 4435 w 5097"/>
              <a:gd name="T13" fmla="*/ 0 h 1818"/>
              <a:gd name="T14" fmla="*/ 4675 w 5097"/>
              <a:gd name="T15" fmla="*/ 135 h 1818"/>
              <a:gd name="T16" fmla="*/ 5040 w 5097"/>
              <a:gd name="T17" fmla="*/ 734 h 1818"/>
              <a:gd name="T18" fmla="*/ 5040 w 5097"/>
              <a:gd name="T19" fmla="*/ 1011 h 1818"/>
              <a:gd name="T20" fmla="*/ 4675 w 5097"/>
              <a:gd name="T21" fmla="*/ 1674 h 1818"/>
              <a:gd name="T22" fmla="*/ 4427 w 5097"/>
              <a:gd name="T23" fmla="*/ 1817 h 18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097" h="1818">
                <a:moveTo>
                  <a:pt x="4427" y="1817"/>
                </a:moveTo>
                <a:lnTo>
                  <a:pt x="4427" y="1817"/>
                </a:lnTo>
                <a:cubicBezTo>
                  <a:pt x="280" y="1817"/>
                  <a:pt x="280" y="1817"/>
                  <a:pt x="280" y="1817"/>
                </a:cubicBezTo>
                <a:cubicBezTo>
                  <a:pt x="128" y="1817"/>
                  <a:pt x="0" y="1690"/>
                  <a:pt x="0" y="1538"/>
                </a:cubicBezTo>
                <a:cubicBezTo>
                  <a:pt x="0" y="279"/>
                  <a:pt x="0" y="279"/>
                  <a:pt x="0" y="279"/>
                </a:cubicBezTo>
                <a:cubicBezTo>
                  <a:pt x="0" y="127"/>
                  <a:pt x="128" y="0"/>
                  <a:pt x="280" y="0"/>
                </a:cubicBezTo>
                <a:cubicBezTo>
                  <a:pt x="4435" y="0"/>
                  <a:pt x="4435" y="0"/>
                  <a:pt x="4435" y="0"/>
                </a:cubicBezTo>
                <a:cubicBezTo>
                  <a:pt x="4531" y="0"/>
                  <a:pt x="4627" y="55"/>
                  <a:pt x="4675" y="135"/>
                </a:cubicBezTo>
                <a:cubicBezTo>
                  <a:pt x="5040" y="734"/>
                  <a:pt x="5040" y="734"/>
                  <a:pt x="5040" y="734"/>
                </a:cubicBezTo>
                <a:cubicBezTo>
                  <a:pt x="5088" y="821"/>
                  <a:pt x="5096" y="924"/>
                  <a:pt x="5040" y="1011"/>
                </a:cubicBezTo>
                <a:cubicBezTo>
                  <a:pt x="4675" y="1674"/>
                  <a:pt x="4675" y="1674"/>
                  <a:pt x="4675" y="1674"/>
                </a:cubicBezTo>
                <a:cubicBezTo>
                  <a:pt x="4627" y="1761"/>
                  <a:pt x="4531" y="1817"/>
                  <a:pt x="4427" y="1817"/>
                </a:cubicBezTo>
              </a:path>
            </a:pathLst>
          </a:custGeom>
          <a:solidFill>
            <a:schemeClr val="accent3"/>
          </a:solidFill>
          <a:ln w="9525" cap="flat">
            <a:noFill/>
            <a:bevel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93" name="Freeform 292"/>
          <p:cNvSpPr>
            <a:spLocks noChangeArrowheads="1"/>
          </p:cNvSpPr>
          <p:nvPr/>
        </p:nvSpPr>
        <p:spPr bwMode="auto">
          <a:xfrm>
            <a:off x="5244380" y="4100506"/>
            <a:ext cx="2634383" cy="938898"/>
          </a:xfrm>
          <a:custGeom>
            <a:avLst/>
            <a:gdLst>
              <a:gd name="T0" fmla="*/ 4433 w 5097"/>
              <a:gd name="T1" fmla="*/ 1818 h 1819"/>
              <a:gd name="T2" fmla="*/ 4433 w 5097"/>
              <a:gd name="T3" fmla="*/ 1818 h 1819"/>
              <a:gd name="T4" fmla="*/ 279 w 5097"/>
              <a:gd name="T5" fmla="*/ 1818 h 1819"/>
              <a:gd name="T6" fmla="*/ 0 w 5097"/>
              <a:gd name="T7" fmla="*/ 1539 h 1819"/>
              <a:gd name="T8" fmla="*/ 0 w 5097"/>
              <a:gd name="T9" fmla="*/ 279 h 1819"/>
              <a:gd name="T10" fmla="*/ 279 w 5097"/>
              <a:gd name="T11" fmla="*/ 0 h 1819"/>
              <a:gd name="T12" fmla="*/ 4442 w 5097"/>
              <a:gd name="T13" fmla="*/ 0 h 1819"/>
              <a:gd name="T14" fmla="*/ 4681 w 5097"/>
              <a:gd name="T15" fmla="*/ 136 h 1819"/>
              <a:gd name="T16" fmla="*/ 5040 w 5097"/>
              <a:gd name="T17" fmla="*/ 734 h 1819"/>
              <a:gd name="T18" fmla="*/ 5048 w 5097"/>
              <a:gd name="T19" fmla="*/ 1013 h 1819"/>
              <a:gd name="T20" fmla="*/ 4673 w 5097"/>
              <a:gd name="T21" fmla="*/ 1675 h 1819"/>
              <a:gd name="T22" fmla="*/ 4433 w 5097"/>
              <a:gd name="T23" fmla="*/ 1818 h 18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097" h="1819">
                <a:moveTo>
                  <a:pt x="4433" y="1818"/>
                </a:moveTo>
                <a:lnTo>
                  <a:pt x="4433" y="1818"/>
                </a:lnTo>
                <a:cubicBezTo>
                  <a:pt x="279" y="1818"/>
                  <a:pt x="279" y="1818"/>
                  <a:pt x="279" y="1818"/>
                </a:cubicBezTo>
                <a:cubicBezTo>
                  <a:pt x="128" y="1818"/>
                  <a:pt x="0" y="1691"/>
                  <a:pt x="0" y="1539"/>
                </a:cubicBezTo>
                <a:cubicBezTo>
                  <a:pt x="0" y="279"/>
                  <a:pt x="0" y="279"/>
                  <a:pt x="0" y="279"/>
                </a:cubicBezTo>
                <a:cubicBezTo>
                  <a:pt x="0" y="128"/>
                  <a:pt x="128" y="0"/>
                  <a:pt x="279" y="0"/>
                </a:cubicBezTo>
                <a:cubicBezTo>
                  <a:pt x="4442" y="0"/>
                  <a:pt x="4442" y="0"/>
                  <a:pt x="4442" y="0"/>
                </a:cubicBezTo>
                <a:cubicBezTo>
                  <a:pt x="4537" y="0"/>
                  <a:pt x="4625" y="48"/>
                  <a:pt x="4681" y="136"/>
                </a:cubicBezTo>
                <a:cubicBezTo>
                  <a:pt x="5040" y="734"/>
                  <a:pt x="5040" y="734"/>
                  <a:pt x="5040" y="734"/>
                </a:cubicBezTo>
                <a:cubicBezTo>
                  <a:pt x="5096" y="822"/>
                  <a:pt x="5096" y="925"/>
                  <a:pt x="5048" y="1013"/>
                </a:cubicBezTo>
                <a:cubicBezTo>
                  <a:pt x="4673" y="1675"/>
                  <a:pt x="4673" y="1675"/>
                  <a:pt x="4673" y="1675"/>
                </a:cubicBezTo>
                <a:cubicBezTo>
                  <a:pt x="4625" y="1763"/>
                  <a:pt x="4537" y="1818"/>
                  <a:pt x="4433" y="1818"/>
                </a:cubicBezTo>
              </a:path>
            </a:pathLst>
          </a:custGeom>
          <a:solidFill>
            <a:schemeClr val="accent4"/>
          </a:solidFill>
          <a:ln w="9525" cap="flat">
            <a:noFill/>
            <a:bevel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294" name="Freeform 293"/>
          <p:cNvSpPr>
            <a:spLocks noChangeArrowheads="1"/>
          </p:cNvSpPr>
          <p:nvPr/>
        </p:nvSpPr>
        <p:spPr bwMode="auto">
          <a:xfrm>
            <a:off x="6557014" y="5223993"/>
            <a:ext cx="2634383" cy="941177"/>
          </a:xfrm>
          <a:custGeom>
            <a:avLst/>
            <a:gdLst>
              <a:gd name="T0" fmla="*/ 4427 w 5098"/>
              <a:gd name="T1" fmla="*/ 1819 h 1820"/>
              <a:gd name="T2" fmla="*/ 4427 w 5098"/>
              <a:gd name="T3" fmla="*/ 1819 h 1820"/>
              <a:gd name="T4" fmla="*/ 279 w 5098"/>
              <a:gd name="T5" fmla="*/ 1819 h 1820"/>
              <a:gd name="T6" fmla="*/ 0 w 5098"/>
              <a:gd name="T7" fmla="*/ 1540 h 1820"/>
              <a:gd name="T8" fmla="*/ 0 w 5098"/>
              <a:gd name="T9" fmla="*/ 280 h 1820"/>
              <a:gd name="T10" fmla="*/ 279 w 5098"/>
              <a:gd name="T11" fmla="*/ 0 h 1820"/>
              <a:gd name="T12" fmla="*/ 4435 w 5098"/>
              <a:gd name="T13" fmla="*/ 0 h 1820"/>
              <a:gd name="T14" fmla="*/ 4674 w 5098"/>
              <a:gd name="T15" fmla="*/ 136 h 1820"/>
              <a:gd name="T16" fmla="*/ 5041 w 5098"/>
              <a:gd name="T17" fmla="*/ 734 h 1820"/>
              <a:gd name="T18" fmla="*/ 5041 w 5098"/>
              <a:gd name="T19" fmla="*/ 1013 h 1820"/>
              <a:gd name="T20" fmla="*/ 4674 w 5098"/>
              <a:gd name="T21" fmla="*/ 1675 h 1820"/>
              <a:gd name="T22" fmla="*/ 4427 w 5098"/>
              <a:gd name="T23" fmla="*/ 1819 h 18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098" h="1820">
                <a:moveTo>
                  <a:pt x="4427" y="1819"/>
                </a:moveTo>
                <a:lnTo>
                  <a:pt x="4427" y="1819"/>
                </a:lnTo>
                <a:cubicBezTo>
                  <a:pt x="279" y="1819"/>
                  <a:pt x="279" y="1819"/>
                  <a:pt x="279" y="1819"/>
                </a:cubicBezTo>
                <a:cubicBezTo>
                  <a:pt x="128" y="1819"/>
                  <a:pt x="0" y="1691"/>
                  <a:pt x="0" y="1540"/>
                </a:cubicBezTo>
                <a:cubicBezTo>
                  <a:pt x="0" y="280"/>
                  <a:pt x="0" y="280"/>
                  <a:pt x="0" y="280"/>
                </a:cubicBezTo>
                <a:cubicBezTo>
                  <a:pt x="0" y="128"/>
                  <a:pt x="128" y="0"/>
                  <a:pt x="279" y="0"/>
                </a:cubicBezTo>
                <a:cubicBezTo>
                  <a:pt x="4435" y="0"/>
                  <a:pt x="4435" y="0"/>
                  <a:pt x="4435" y="0"/>
                </a:cubicBezTo>
                <a:cubicBezTo>
                  <a:pt x="4531" y="0"/>
                  <a:pt x="4626" y="48"/>
                  <a:pt x="4674" y="136"/>
                </a:cubicBezTo>
                <a:cubicBezTo>
                  <a:pt x="5041" y="734"/>
                  <a:pt x="5041" y="734"/>
                  <a:pt x="5041" y="734"/>
                </a:cubicBezTo>
                <a:cubicBezTo>
                  <a:pt x="5089" y="822"/>
                  <a:pt x="5097" y="925"/>
                  <a:pt x="5041" y="1013"/>
                </a:cubicBezTo>
                <a:cubicBezTo>
                  <a:pt x="4674" y="1675"/>
                  <a:pt x="4674" y="1675"/>
                  <a:pt x="4674" y="1675"/>
                </a:cubicBezTo>
                <a:cubicBezTo>
                  <a:pt x="4626" y="1763"/>
                  <a:pt x="4531" y="1819"/>
                  <a:pt x="4427" y="1819"/>
                </a:cubicBezTo>
              </a:path>
            </a:pathLst>
          </a:custGeom>
          <a:solidFill>
            <a:schemeClr val="accent5"/>
          </a:solidFill>
          <a:ln w="9525" cap="flat">
            <a:noFill/>
            <a:bevel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487" name="CuadroTexto 486"/>
          <p:cNvSpPr txBox="1"/>
          <p:nvPr/>
        </p:nvSpPr>
        <p:spPr>
          <a:xfrm>
            <a:off x="803274" y="3499534"/>
            <a:ext cx="283266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solidFill>
                  <a:schemeClr val="tx2"/>
                </a:solidFill>
                <a:latin typeface="Lato Heavy" charset="0"/>
                <a:ea typeface="Lato Heavy" charset="0"/>
                <a:cs typeface="Lato Heavy" charset="0"/>
              </a:rPr>
              <a:t>Project </a:t>
            </a:r>
          </a:p>
          <a:p>
            <a:r>
              <a:rPr lang="en-US" sz="3600" b="1" dirty="0">
                <a:solidFill>
                  <a:schemeClr val="tx2"/>
                </a:solidFill>
                <a:latin typeface="Lato Heavy" charset="0"/>
                <a:ea typeface="Lato Heavy" charset="0"/>
                <a:cs typeface="Lato Heavy" charset="0"/>
              </a:rPr>
              <a:t>Management</a:t>
            </a:r>
          </a:p>
        </p:txBody>
      </p:sp>
      <p:sp>
        <p:nvSpPr>
          <p:cNvPr id="488" name="CuadroTexto 487"/>
          <p:cNvSpPr txBox="1"/>
          <p:nvPr/>
        </p:nvSpPr>
        <p:spPr>
          <a:xfrm>
            <a:off x="783946" y="4733748"/>
            <a:ext cx="288783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latin typeface="Lato Light" charset="0"/>
                <a:ea typeface="Lato Light" charset="0"/>
                <a:cs typeface="Lato Light" charset="0"/>
              </a:rPr>
              <a:t>Marketers must link the price to the real and perceived value of the product, but they also must take into account supply costs, seasonal discounts, and prices used by competitors.</a:t>
            </a:r>
          </a:p>
        </p:txBody>
      </p:sp>
      <p:sp>
        <p:nvSpPr>
          <p:cNvPr id="505" name="CuadroTexto 504"/>
          <p:cNvSpPr txBox="1"/>
          <p:nvPr/>
        </p:nvSpPr>
        <p:spPr>
          <a:xfrm>
            <a:off x="1936499" y="865090"/>
            <a:ext cx="903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Your Title</a:t>
            </a:r>
          </a:p>
        </p:txBody>
      </p:sp>
      <p:sp>
        <p:nvSpPr>
          <p:cNvPr id="506" name="Rectángulo 505"/>
          <p:cNvSpPr/>
          <p:nvPr/>
        </p:nvSpPr>
        <p:spPr>
          <a:xfrm>
            <a:off x="1924288" y="1127710"/>
            <a:ext cx="1385092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Refers to a good or </a:t>
            </a:r>
          </a:p>
          <a:p>
            <a:r>
              <a:rPr lang="en-US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service being offered</a:t>
            </a:r>
          </a:p>
        </p:txBody>
      </p:sp>
      <p:sp>
        <p:nvSpPr>
          <p:cNvPr id="507" name="CuadroTexto 506"/>
          <p:cNvSpPr txBox="1"/>
          <p:nvPr/>
        </p:nvSpPr>
        <p:spPr>
          <a:xfrm>
            <a:off x="3181326" y="1975327"/>
            <a:ext cx="903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Your Title</a:t>
            </a:r>
          </a:p>
        </p:txBody>
      </p:sp>
      <p:sp>
        <p:nvSpPr>
          <p:cNvPr id="508" name="Rectángulo 507"/>
          <p:cNvSpPr/>
          <p:nvPr/>
        </p:nvSpPr>
        <p:spPr>
          <a:xfrm>
            <a:off x="3169115" y="2237946"/>
            <a:ext cx="1385092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Refers to a good or </a:t>
            </a:r>
          </a:p>
          <a:p>
            <a:r>
              <a:rPr lang="en-US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service being offered</a:t>
            </a:r>
          </a:p>
        </p:txBody>
      </p:sp>
      <p:sp>
        <p:nvSpPr>
          <p:cNvPr id="509" name="CuadroTexto 508"/>
          <p:cNvSpPr txBox="1"/>
          <p:nvPr/>
        </p:nvSpPr>
        <p:spPr>
          <a:xfrm>
            <a:off x="4452148" y="3115482"/>
            <a:ext cx="903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Your Title</a:t>
            </a:r>
          </a:p>
        </p:txBody>
      </p:sp>
      <p:sp>
        <p:nvSpPr>
          <p:cNvPr id="510" name="Rectángulo 509"/>
          <p:cNvSpPr/>
          <p:nvPr/>
        </p:nvSpPr>
        <p:spPr>
          <a:xfrm>
            <a:off x="4439937" y="3378101"/>
            <a:ext cx="1385092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Refers to a good or </a:t>
            </a:r>
          </a:p>
          <a:p>
            <a:r>
              <a:rPr lang="en-US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service being offered</a:t>
            </a:r>
          </a:p>
        </p:txBody>
      </p:sp>
      <p:sp>
        <p:nvSpPr>
          <p:cNvPr id="511" name="CuadroTexto 510"/>
          <p:cNvSpPr txBox="1"/>
          <p:nvPr/>
        </p:nvSpPr>
        <p:spPr>
          <a:xfrm>
            <a:off x="5838614" y="4235927"/>
            <a:ext cx="903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Your Title</a:t>
            </a:r>
          </a:p>
        </p:txBody>
      </p:sp>
      <p:sp>
        <p:nvSpPr>
          <p:cNvPr id="512" name="Rectángulo 511"/>
          <p:cNvSpPr/>
          <p:nvPr/>
        </p:nvSpPr>
        <p:spPr>
          <a:xfrm>
            <a:off x="5826403" y="4498546"/>
            <a:ext cx="1385092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Refers to a good or </a:t>
            </a:r>
          </a:p>
          <a:p>
            <a:r>
              <a:rPr lang="en-US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service being offered</a:t>
            </a:r>
          </a:p>
        </p:txBody>
      </p:sp>
      <p:sp>
        <p:nvSpPr>
          <p:cNvPr id="513" name="CuadroTexto 512"/>
          <p:cNvSpPr txBox="1"/>
          <p:nvPr/>
        </p:nvSpPr>
        <p:spPr>
          <a:xfrm>
            <a:off x="7044837" y="5369293"/>
            <a:ext cx="903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Your Title</a:t>
            </a:r>
          </a:p>
        </p:txBody>
      </p:sp>
      <p:sp>
        <p:nvSpPr>
          <p:cNvPr id="514" name="Rectángulo 513"/>
          <p:cNvSpPr/>
          <p:nvPr/>
        </p:nvSpPr>
        <p:spPr>
          <a:xfrm>
            <a:off x="7032626" y="5631912"/>
            <a:ext cx="1385092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Refers to a good or </a:t>
            </a:r>
          </a:p>
          <a:p>
            <a:r>
              <a:rPr lang="en-US" sz="10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service being offered</a:t>
            </a:r>
          </a:p>
        </p:txBody>
      </p:sp>
    </p:spTree>
    <p:extLst>
      <p:ext uri="{BB962C8B-B14F-4D97-AF65-F5344CB8AC3E}">
        <p14:creationId xmlns:p14="http://schemas.microsoft.com/office/powerpoint/2010/main" val="211548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bre 6">
            <a:extLst>
              <a:ext uri="{FF2B5EF4-FFF2-40B4-BE49-F238E27FC236}">
                <a16:creationId xmlns:a16="http://schemas.microsoft.com/office/drawing/2014/main" id="{70B27A06-F731-6ED5-181E-CA3665B9986F}"/>
              </a:ext>
            </a:extLst>
          </p:cNvPr>
          <p:cNvSpPr/>
          <p:nvPr/>
        </p:nvSpPr>
        <p:spPr>
          <a:xfrm>
            <a:off x="4879744" y="0"/>
            <a:ext cx="2431022" cy="6383285"/>
          </a:xfrm>
          <a:custGeom>
            <a:avLst/>
            <a:gdLst>
              <a:gd name="connsiteX0" fmla="*/ 0 w 15756064"/>
              <a:gd name="connsiteY0" fmla="*/ 0 h 41371668"/>
              <a:gd name="connsiteX1" fmla="*/ 15756064 w 15756064"/>
              <a:gd name="connsiteY1" fmla="*/ 0 h 41371668"/>
              <a:gd name="connsiteX2" fmla="*/ 15756064 w 15756064"/>
              <a:gd name="connsiteY2" fmla="*/ 41371668 h 41371668"/>
              <a:gd name="connsiteX3" fmla="*/ 0 w 15756064"/>
              <a:gd name="connsiteY3" fmla="*/ 41371668 h 41371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756064" h="41371668">
                <a:moveTo>
                  <a:pt x="0" y="0"/>
                </a:moveTo>
                <a:lnTo>
                  <a:pt x="15756064" y="0"/>
                </a:lnTo>
                <a:lnTo>
                  <a:pt x="15756064" y="41371668"/>
                </a:lnTo>
                <a:lnTo>
                  <a:pt x="0" y="41371668"/>
                </a:lnTo>
                <a:close/>
              </a:path>
            </a:pathLst>
          </a:custGeom>
          <a:solidFill>
            <a:srgbClr val="9A4F40"/>
          </a:solidFill>
          <a:ln w="126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3A2EDCE5-3315-F55A-822B-4CA880E700DE}"/>
              </a:ext>
            </a:extLst>
          </p:cNvPr>
          <p:cNvSpPr txBox="1"/>
          <p:nvPr/>
        </p:nvSpPr>
        <p:spPr>
          <a:xfrm>
            <a:off x="5336279" y="374500"/>
            <a:ext cx="1429366" cy="5887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0546"/>
            <a:r>
              <a:rPr lang="es-MX" sz="3226" b="1" dirty="0">
                <a:solidFill>
                  <a:srgbClr val="CCE5A1"/>
                </a:solidFill>
                <a:latin typeface="DMSans-Bold"/>
                <a:sym typeface="DMSans-Bold"/>
                <a:rtl val="0"/>
              </a:rPr>
              <a:t>LIST OF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6A066B9A-D18C-AC3D-212C-9709A3E88049}"/>
              </a:ext>
            </a:extLst>
          </p:cNvPr>
          <p:cNvSpPr txBox="1"/>
          <p:nvPr/>
        </p:nvSpPr>
        <p:spPr>
          <a:xfrm>
            <a:off x="5242038" y="1131750"/>
            <a:ext cx="1807034" cy="2631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70546"/>
            <a:r>
              <a:rPr lang="es-MX" sz="555" spc="17" dirty="0">
                <a:solidFill>
                  <a:srgbClr val="FFFFFF"/>
                </a:solidFill>
                <a:latin typeface="DMSans-Regular"/>
                <a:sym typeface="DMSans-Regular"/>
                <a:rtl val="0"/>
              </a:rPr>
              <a:t>A number of connected items or names written or</a:t>
            </a:r>
          </a:p>
          <a:p>
            <a:pPr algn="ctr" defTabSz="70546"/>
            <a:r>
              <a:rPr lang="es-MX" sz="555" spc="17" dirty="0">
                <a:solidFill>
                  <a:srgbClr val="FFFFFF"/>
                </a:solidFill>
                <a:latin typeface="DMSans-Regular"/>
                <a:sym typeface="DMSans-Regular"/>
                <a:rtl val="0"/>
              </a:rPr>
              <a:t>printed consecutively, typically one below the other.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12685FC7-B572-0117-A228-A1BA2D228A0F}"/>
              </a:ext>
            </a:extLst>
          </p:cNvPr>
          <p:cNvSpPr txBox="1"/>
          <p:nvPr/>
        </p:nvSpPr>
        <p:spPr>
          <a:xfrm>
            <a:off x="5767482" y="2002150"/>
            <a:ext cx="1168205" cy="2348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0546"/>
            <a:r>
              <a:rPr lang="es-MX" sz="463" spc="14" dirty="0">
                <a:solidFill>
                  <a:srgbClr val="FFFFFF"/>
                </a:solidFill>
                <a:latin typeface="DMSans-Regular"/>
                <a:sym typeface="DMSans-Regular"/>
                <a:rtl val="0"/>
              </a:rPr>
              <a:t>A machine or device for mixing things,</a:t>
            </a:r>
          </a:p>
          <a:p>
            <a:pPr defTabSz="70546"/>
            <a:r>
              <a:rPr lang="es-MX" sz="463" spc="14" dirty="0">
                <a:solidFill>
                  <a:srgbClr val="FFFFFF"/>
                </a:solidFill>
                <a:latin typeface="DMSans-Regular"/>
                <a:sym typeface="DMSans-Regular"/>
                <a:rtl val="0"/>
              </a:rPr>
              <a:t>especially an electrical appliance.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CD973647-ECF8-7A81-0267-58607286F478}"/>
              </a:ext>
            </a:extLst>
          </p:cNvPr>
          <p:cNvSpPr txBox="1"/>
          <p:nvPr/>
        </p:nvSpPr>
        <p:spPr>
          <a:xfrm>
            <a:off x="5273680" y="810777"/>
            <a:ext cx="1687706" cy="3297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0546"/>
            <a:r>
              <a:rPr lang="es-MX" sz="1543" spc="154" dirty="0">
                <a:solidFill>
                  <a:srgbClr val="FFFFFF"/>
                </a:solidFill>
                <a:latin typeface="DMSans-Regular"/>
                <a:sym typeface="DMSans-Regular"/>
                <a:rtl val="0"/>
              </a:rPr>
              <a:t>KITCHEN ITEMS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0DFA00D8-51AE-8E68-00CD-B31F73BB70A9}"/>
              </a:ext>
            </a:extLst>
          </p:cNvPr>
          <p:cNvSpPr txBox="1"/>
          <p:nvPr/>
        </p:nvSpPr>
        <p:spPr>
          <a:xfrm>
            <a:off x="5767483" y="1815429"/>
            <a:ext cx="632545" cy="263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0546"/>
            <a:r>
              <a:rPr lang="es-MX" sz="1111" spc="111" dirty="0">
                <a:solidFill>
                  <a:srgbClr val="FFFFFF"/>
                </a:solidFill>
                <a:latin typeface="DMSans-Regular"/>
                <a:sym typeface="DMSans-Regular"/>
                <a:rtl val="0"/>
              </a:rPr>
              <a:t>MIXER</a:t>
            </a: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5A60B4CA-CA79-FB81-24B9-E8CD2525037C}"/>
              </a:ext>
            </a:extLst>
          </p:cNvPr>
          <p:cNvSpPr txBox="1"/>
          <p:nvPr/>
        </p:nvSpPr>
        <p:spPr>
          <a:xfrm>
            <a:off x="5776300" y="2743922"/>
            <a:ext cx="1110112" cy="2348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0546"/>
            <a:r>
              <a:rPr lang="es-MX" sz="463" spc="14" dirty="0">
                <a:solidFill>
                  <a:srgbClr val="FFFFFF"/>
                </a:solidFill>
                <a:latin typeface="DMSans-Regular"/>
                <a:sym typeface="DMSans-Regular"/>
                <a:rtl val="0"/>
              </a:rPr>
              <a:t>A round, deep dish or basin used for</a:t>
            </a:r>
          </a:p>
          <a:p>
            <a:pPr defTabSz="70546"/>
            <a:r>
              <a:rPr lang="es-MX" sz="463" spc="14" dirty="0">
                <a:solidFill>
                  <a:srgbClr val="FFFFFF"/>
                </a:solidFill>
                <a:latin typeface="DMSans-Regular"/>
                <a:sym typeface="DMSans-Regular"/>
                <a:rtl val="0"/>
              </a:rPr>
              <a:t>food or liquid. </a:t>
            </a: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912ABA5C-88A4-C916-85FD-026362A67F50}"/>
              </a:ext>
            </a:extLst>
          </p:cNvPr>
          <p:cNvSpPr txBox="1"/>
          <p:nvPr/>
        </p:nvSpPr>
        <p:spPr>
          <a:xfrm>
            <a:off x="5767482" y="2557201"/>
            <a:ext cx="599075" cy="263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0546"/>
            <a:r>
              <a:rPr lang="es-MX" sz="1111" spc="111" dirty="0">
                <a:solidFill>
                  <a:srgbClr val="FFFFFF"/>
                </a:solidFill>
                <a:latin typeface="DMSans-Regular"/>
                <a:sym typeface="DMSans-Regular"/>
                <a:rtl val="0"/>
              </a:rPr>
              <a:t>BOWL</a:t>
            </a:r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1193CF70-4F85-5E35-9218-06EBC281D724}"/>
              </a:ext>
            </a:extLst>
          </p:cNvPr>
          <p:cNvSpPr txBox="1"/>
          <p:nvPr/>
        </p:nvSpPr>
        <p:spPr>
          <a:xfrm>
            <a:off x="5767482" y="3526643"/>
            <a:ext cx="1163395" cy="2348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0546"/>
            <a:r>
              <a:rPr lang="es-MX" sz="463" spc="14" dirty="0">
                <a:solidFill>
                  <a:srgbClr val="FFFFFF"/>
                </a:solidFill>
                <a:latin typeface="DMSans-Regular"/>
                <a:sym typeface="DMSans-Regular"/>
                <a:rtl val="0"/>
              </a:rPr>
              <a:t>A metal pan with a handle that is used</a:t>
            </a:r>
          </a:p>
          <a:p>
            <a:pPr defTabSz="70546"/>
            <a:r>
              <a:rPr lang="es-MX" sz="463" spc="14" dirty="0">
                <a:solidFill>
                  <a:srgbClr val="FFFFFF"/>
                </a:solidFill>
                <a:latin typeface="DMSans-Regular"/>
                <a:sym typeface="DMSans-Regular"/>
                <a:rtl val="0"/>
              </a:rPr>
              <a:t>for frying foods. </a:t>
            </a:r>
          </a:p>
        </p:txBody>
      </p:sp>
      <p:sp>
        <p:nvSpPr>
          <p:cNvPr id="62" name="CuadroTexto 61">
            <a:extLst>
              <a:ext uri="{FF2B5EF4-FFF2-40B4-BE49-F238E27FC236}">
                <a16:creationId xmlns:a16="http://schemas.microsoft.com/office/drawing/2014/main" id="{C87CBC49-DBD3-BF5D-3628-C731FA14D1C7}"/>
              </a:ext>
            </a:extLst>
          </p:cNvPr>
          <p:cNvSpPr txBox="1"/>
          <p:nvPr/>
        </p:nvSpPr>
        <p:spPr>
          <a:xfrm>
            <a:off x="5767483" y="3339922"/>
            <a:ext cx="1033937" cy="263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0546"/>
            <a:r>
              <a:rPr lang="es-MX" sz="1111" spc="111" dirty="0">
                <a:solidFill>
                  <a:srgbClr val="FFFFFF"/>
                </a:solidFill>
                <a:latin typeface="DMSans-Regular"/>
                <a:sym typeface="DMSans-Regular"/>
                <a:rtl val="0"/>
              </a:rPr>
              <a:t>FRYING PAN</a:t>
            </a:r>
          </a:p>
        </p:txBody>
      </p:sp>
      <p:sp>
        <p:nvSpPr>
          <p:cNvPr id="67" name="CuadroTexto 66">
            <a:extLst>
              <a:ext uri="{FF2B5EF4-FFF2-40B4-BE49-F238E27FC236}">
                <a16:creationId xmlns:a16="http://schemas.microsoft.com/office/drawing/2014/main" id="{ECFAF630-F780-2961-E6D3-22A50E0A48F1}"/>
              </a:ext>
            </a:extLst>
          </p:cNvPr>
          <p:cNvSpPr txBox="1"/>
          <p:nvPr/>
        </p:nvSpPr>
        <p:spPr>
          <a:xfrm>
            <a:off x="5767482" y="4268415"/>
            <a:ext cx="1116524" cy="2348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0546"/>
            <a:r>
              <a:rPr lang="es-MX" sz="463" spc="14" dirty="0">
                <a:solidFill>
                  <a:srgbClr val="FFFFFF"/>
                </a:solidFill>
                <a:latin typeface="DMSans-Regular"/>
                <a:sym typeface="DMSans-Regular"/>
                <a:rtl val="0"/>
              </a:rPr>
              <a:t>Is a durable board on which to place</a:t>
            </a:r>
          </a:p>
          <a:p>
            <a:pPr defTabSz="70546"/>
            <a:r>
              <a:rPr lang="es-MX" sz="463" spc="14" dirty="0">
                <a:solidFill>
                  <a:srgbClr val="FFFFFF"/>
                </a:solidFill>
                <a:latin typeface="DMSans-Regular"/>
                <a:sym typeface="DMSans-Regular"/>
                <a:rtl val="0"/>
              </a:rPr>
              <a:t>material for cutting. </a:t>
            </a:r>
          </a:p>
        </p:txBody>
      </p:sp>
      <p:sp>
        <p:nvSpPr>
          <p:cNvPr id="77" name="CuadroTexto 76">
            <a:extLst>
              <a:ext uri="{FF2B5EF4-FFF2-40B4-BE49-F238E27FC236}">
                <a16:creationId xmlns:a16="http://schemas.microsoft.com/office/drawing/2014/main" id="{2C2D4451-A724-743B-3086-43A14C715D8D}"/>
              </a:ext>
            </a:extLst>
          </p:cNvPr>
          <p:cNvSpPr txBox="1"/>
          <p:nvPr/>
        </p:nvSpPr>
        <p:spPr>
          <a:xfrm>
            <a:off x="5767482" y="4081694"/>
            <a:ext cx="674224" cy="263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0546"/>
            <a:r>
              <a:rPr lang="es-MX" sz="1111" spc="111" dirty="0">
                <a:solidFill>
                  <a:srgbClr val="FFFFFF"/>
                </a:solidFill>
                <a:latin typeface="DMSans-Regular"/>
                <a:sym typeface="DMSans-Regular"/>
                <a:rtl val="0"/>
              </a:rPr>
              <a:t>BOARD</a:t>
            </a:r>
          </a:p>
        </p:txBody>
      </p:sp>
      <p:sp>
        <p:nvSpPr>
          <p:cNvPr id="80" name="CuadroTexto 79">
            <a:extLst>
              <a:ext uri="{FF2B5EF4-FFF2-40B4-BE49-F238E27FC236}">
                <a16:creationId xmlns:a16="http://schemas.microsoft.com/office/drawing/2014/main" id="{E5AF0989-A8F5-7999-3B68-1832A72ABA27}"/>
              </a:ext>
            </a:extLst>
          </p:cNvPr>
          <p:cNvSpPr txBox="1"/>
          <p:nvPr/>
        </p:nvSpPr>
        <p:spPr>
          <a:xfrm>
            <a:off x="5767482" y="5028506"/>
            <a:ext cx="1135567" cy="2348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0546"/>
            <a:r>
              <a:rPr lang="es-MX" sz="463" spc="14" dirty="0">
                <a:solidFill>
                  <a:srgbClr val="FFFFFF"/>
                </a:solidFill>
                <a:latin typeface="DMSans-Regular"/>
                <a:sym typeface="DMSans-Regular"/>
                <a:rtl val="0"/>
              </a:rPr>
              <a:t>Utensil that has a handle and a blade</a:t>
            </a:r>
          </a:p>
          <a:p>
            <a:pPr defTabSz="70546"/>
            <a:r>
              <a:rPr lang="es-MX" sz="463" spc="14" dirty="0">
                <a:solidFill>
                  <a:srgbClr val="FFFFFF"/>
                </a:solidFill>
                <a:latin typeface="DMSans-Regular"/>
                <a:sym typeface="DMSans-Regular"/>
                <a:rtl val="0"/>
              </a:rPr>
              <a:t>that may or may not be sharp-edged.</a:t>
            </a:r>
          </a:p>
        </p:txBody>
      </p:sp>
      <p:sp>
        <p:nvSpPr>
          <p:cNvPr id="96" name="CuadroTexto 95">
            <a:extLst>
              <a:ext uri="{FF2B5EF4-FFF2-40B4-BE49-F238E27FC236}">
                <a16:creationId xmlns:a16="http://schemas.microsoft.com/office/drawing/2014/main" id="{D0917953-7BC7-6F0E-C6F1-DCE8D619BBA0}"/>
              </a:ext>
            </a:extLst>
          </p:cNvPr>
          <p:cNvSpPr txBox="1"/>
          <p:nvPr/>
        </p:nvSpPr>
        <p:spPr>
          <a:xfrm>
            <a:off x="5767482" y="4841785"/>
            <a:ext cx="590867" cy="263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0546"/>
            <a:r>
              <a:rPr lang="es-MX" sz="1111" spc="111" dirty="0">
                <a:solidFill>
                  <a:srgbClr val="FFFFFF"/>
                </a:solidFill>
                <a:latin typeface="DMSans-Regular"/>
                <a:sym typeface="DMSans-Regular"/>
                <a:rtl val="0"/>
              </a:rPr>
              <a:t>KNIFE</a:t>
            </a:r>
          </a:p>
        </p:txBody>
      </p:sp>
      <p:sp>
        <p:nvSpPr>
          <p:cNvPr id="97" name="CuadroTexto 96">
            <a:extLst>
              <a:ext uri="{FF2B5EF4-FFF2-40B4-BE49-F238E27FC236}">
                <a16:creationId xmlns:a16="http://schemas.microsoft.com/office/drawing/2014/main" id="{98A3A550-33A4-8FB6-2BC7-6D03E28BA441}"/>
              </a:ext>
            </a:extLst>
          </p:cNvPr>
          <p:cNvSpPr txBox="1"/>
          <p:nvPr/>
        </p:nvSpPr>
        <p:spPr>
          <a:xfrm>
            <a:off x="5767482" y="5788597"/>
            <a:ext cx="1142364" cy="2348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0546"/>
            <a:r>
              <a:rPr lang="es-MX" sz="463" spc="14" dirty="0">
                <a:solidFill>
                  <a:srgbClr val="FFFFFF"/>
                </a:solidFill>
                <a:latin typeface="DMSans-Regular"/>
                <a:sym typeface="DMSans-Regular"/>
                <a:rtl val="0"/>
              </a:rPr>
              <a:t>A kitchen device used to measure the</a:t>
            </a:r>
          </a:p>
          <a:p>
            <a:pPr defTabSz="70546"/>
            <a:r>
              <a:rPr lang="es-MX" sz="463" spc="14" dirty="0">
                <a:solidFill>
                  <a:srgbClr val="FFFFFF"/>
                </a:solidFill>
                <a:latin typeface="DMSans-Regular"/>
                <a:sym typeface="DMSans-Regular"/>
                <a:rtl val="0"/>
              </a:rPr>
              <a:t>weight of ingredients and other food.</a:t>
            </a:r>
          </a:p>
        </p:txBody>
      </p:sp>
      <p:sp>
        <p:nvSpPr>
          <p:cNvPr id="114" name="CuadroTexto 113">
            <a:extLst>
              <a:ext uri="{FF2B5EF4-FFF2-40B4-BE49-F238E27FC236}">
                <a16:creationId xmlns:a16="http://schemas.microsoft.com/office/drawing/2014/main" id="{B3C458FD-ED42-AC78-FB7A-05BC110AA972}"/>
              </a:ext>
            </a:extLst>
          </p:cNvPr>
          <p:cNvSpPr txBox="1"/>
          <p:nvPr/>
        </p:nvSpPr>
        <p:spPr>
          <a:xfrm>
            <a:off x="5767482" y="5601876"/>
            <a:ext cx="606897" cy="263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0546"/>
            <a:r>
              <a:rPr lang="es-MX" sz="1111" spc="111" dirty="0">
                <a:solidFill>
                  <a:srgbClr val="FFFFFF"/>
                </a:solidFill>
                <a:latin typeface="DMSans-Regular"/>
                <a:sym typeface="DMSans-Regular"/>
                <a:rtl val="0"/>
              </a:rPr>
              <a:t>SCALE</a:t>
            </a:r>
          </a:p>
        </p:txBody>
      </p:sp>
      <p:sp>
        <p:nvSpPr>
          <p:cNvPr id="117" name="Forma libre 116">
            <a:extLst>
              <a:ext uri="{FF2B5EF4-FFF2-40B4-BE49-F238E27FC236}">
                <a16:creationId xmlns:a16="http://schemas.microsoft.com/office/drawing/2014/main" id="{8C7D58EE-44A5-331F-1896-4505C623384D}"/>
              </a:ext>
            </a:extLst>
          </p:cNvPr>
          <p:cNvSpPr/>
          <p:nvPr/>
        </p:nvSpPr>
        <p:spPr>
          <a:xfrm>
            <a:off x="5240608" y="6591847"/>
            <a:ext cx="69712" cy="56879"/>
          </a:xfrm>
          <a:custGeom>
            <a:avLst/>
            <a:gdLst>
              <a:gd name="connsiteX0" fmla="*/ 136257 w 451820"/>
              <a:gd name="connsiteY0" fmla="*/ 289059 h 368648"/>
              <a:gd name="connsiteX1" fmla="*/ 74160 w 451820"/>
              <a:gd name="connsiteY1" fmla="*/ 263661 h 368648"/>
              <a:gd name="connsiteX2" fmla="*/ 50160 w 451820"/>
              <a:gd name="connsiteY2" fmla="*/ 225565 h 368648"/>
              <a:gd name="connsiteX3" fmla="*/ 69843 w 451820"/>
              <a:gd name="connsiteY3" fmla="*/ 225565 h 368648"/>
              <a:gd name="connsiteX4" fmla="*/ 89526 w 451820"/>
              <a:gd name="connsiteY4" fmla="*/ 223026 h 368648"/>
              <a:gd name="connsiteX5" fmla="*/ 16254 w 451820"/>
              <a:gd name="connsiteY5" fmla="*/ 129943 h 368648"/>
              <a:gd name="connsiteX6" fmla="*/ 57398 w 451820"/>
              <a:gd name="connsiteY6" fmla="*/ 141498 h 368648"/>
              <a:gd name="connsiteX7" fmla="*/ 29588 w 451820"/>
              <a:gd name="connsiteY7" fmla="*/ 17180 h 368648"/>
              <a:gd name="connsiteX8" fmla="*/ 221593 w 451820"/>
              <a:gd name="connsiteY8" fmla="*/ 114832 h 368648"/>
              <a:gd name="connsiteX9" fmla="*/ 220069 w 451820"/>
              <a:gd name="connsiteY9" fmla="*/ 99086 h 368648"/>
              <a:gd name="connsiteX10" fmla="*/ 283562 w 451820"/>
              <a:gd name="connsiteY10" fmla="*/ 5244 h 368648"/>
              <a:gd name="connsiteX11" fmla="*/ 375755 w 451820"/>
              <a:gd name="connsiteY11" fmla="*/ 25309 h 368648"/>
              <a:gd name="connsiteX12" fmla="*/ 386930 w 451820"/>
              <a:gd name="connsiteY12" fmla="*/ 28356 h 368648"/>
              <a:gd name="connsiteX13" fmla="*/ 439630 w 451820"/>
              <a:gd name="connsiteY13" fmla="*/ 7151 h 368648"/>
              <a:gd name="connsiteX14" fmla="*/ 401533 w 451820"/>
              <a:gd name="connsiteY14" fmla="*/ 57946 h 368648"/>
              <a:gd name="connsiteX15" fmla="*/ 418042 w 451820"/>
              <a:gd name="connsiteY15" fmla="*/ 54895 h 368648"/>
              <a:gd name="connsiteX16" fmla="*/ 435058 w 451820"/>
              <a:gd name="connsiteY16" fmla="*/ 50198 h 368648"/>
              <a:gd name="connsiteX17" fmla="*/ 451821 w 451820"/>
              <a:gd name="connsiteY17" fmla="*/ 44103 h 368648"/>
              <a:gd name="connsiteX18" fmla="*/ 414740 w 451820"/>
              <a:gd name="connsiteY18" fmla="*/ 84611 h 368648"/>
              <a:gd name="connsiteX19" fmla="*/ 405978 w 451820"/>
              <a:gd name="connsiteY19" fmla="*/ 102896 h 368648"/>
              <a:gd name="connsiteX20" fmla="*/ 278991 w 451820"/>
              <a:gd name="connsiteY20" fmla="*/ 331473 h 368648"/>
              <a:gd name="connsiteX21" fmla="*/ 179433 w 451820"/>
              <a:gd name="connsiteY21" fmla="*/ 366141 h 368648"/>
              <a:gd name="connsiteX22" fmla="*/ 67049 w 451820"/>
              <a:gd name="connsiteY22" fmla="*/ 358015 h 368648"/>
              <a:gd name="connsiteX23" fmla="*/ 1016 w 451820"/>
              <a:gd name="connsiteY23" fmla="*/ 328426 h 368648"/>
              <a:gd name="connsiteX24" fmla="*/ 0 w 451820"/>
              <a:gd name="connsiteY24" fmla="*/ 327409 h 368648"/>
              <a:gd name="connsiteX25" fmla="*/ 136257 w 451820"/>
              <a:gd name="connsiteY25" fmla="*/ 289059 h 368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451820" h="368648">
                <a:moveTo>
                  <a:pt x="136257" y="289059"/>
                </a:moveTo>
                <a:cubicBezTo>
                  <a:pt x="113133" y="288547"/>
                  <a:pt x="91016" y="279500"/>
                  <a:pt x="74160" y="263661"/>
                </a:cubicBezTo>
                <a:cubicBezTo>
                  <a:pt x="62932" y="253309"/>
                  <a:pt x="54650" y="240164"/>
                  <a:pt x="50160" y="225565"/>
                </a:cubicBezTo>
                <a:cubicBezTo>
                  <a:pt x="56636" y="225565"/>
                  <a:pt x="62859" y="225565"/>
                  <a:pt x="69843" y="225565"/>
                </a:cubicBezTo>
                <a:cubicBezTo>
                  <a:pt x="76448" y="225103"/>
                  <a:pt x="83020" y="224253"/>
                  <a:pt x="89526" y="223026"/>
                </a:cubicBezTo>
                <a:cubicBezTo>
                  <a:pt x="46536" y="212643"/>
                  <a:pt x="16250" y="174169"/>
                  <a:pt x="16254" y="129943"/>
                </a:cubicBezTo>
                <a:cubicBezTo>
                  <a:pt x="28949" y="136782"/>
                  <a:pt x="42999" y="140729"/>
                  <a:pt x="57398" y="141498"/>
                </a:cubicBezTo>
                <a:cubicBezTo>
                  <a:pt x="16254" y="107088"/>
                  <a:pt x="7238" y="66198"/>
                  <a:pt x="29588" y="17180"/>
                </a:cubicBezTo>
                <a:cubicBezTo>
                  <a:pt x="77061" y="75220"/>
                  <a:pt x="146728" y="110653"/>
                  <a:pt x="221593" y="114832"/>
                </a:cubicBezTo>
                <a:cubicBezTo>
                  <a:pt x="221593" y="109246"/>
                  <a:pt x="220323" y="104167"/>
                  <a:pt x="220069" y="99086"/>
                </a:cubicBezTo>
                <a:cubicBezTo>
                  <a:pt x="216869" y="56854"/>
                  <a:pt x="243171" y="17980"/>
                  <a:pt x="283562" y="5244"/>
                </a:cubicBezTo>
                <a:cubicBezTo>
                  <a:pt x="315600" y="-6274"/>
                  <a:pt x="351402" y="1517"/>
                  <a:pt x="375755" y="25309"/>
                </a:cubicBezTo>
                <a:cubicBezTo>
                  <a:pt x="378573" y="28406"/>
                  <a:pt x="382929" y="29594"/>
                  <a:pt x="386930" y="28356"/>
                </a:cubicBezTo>
                <a:cubicBezTo>
                  <a:pt x="405408" y="23805"/>
                  <a:pt x="423150" y="16665"/>
                  <a:pt x="439630" y="7151"/>
                </a:cubicBezTo>
                <a:cubicBezTo>
                  <a:pt x="432684" y="27718"/>
                  <a:pt x="419333" y="45520"/>
                  <a:pt x="401533" y="57946"/>
                </a:cubicBezTo>
                <a:cubicBezTo>
                  <a:pt x="406994" y="56929"/>
                  <a:pt x="412582" y="56166"/>
                  <a:pt x="418042" y="54895"/>
                </a:cubicBezTo>
                <a:cubicBezTo>
                  <a:pt x="423502" y="53627"/>
                  <a:pt x="429471" y="51974"/>
                  <a:pt x="435058" y="50198"/>
                </a:cubicBezTo>
                <a:cubicBezTo>
                  <a:pt x="440646" y="48418"/>
                  <a:pt x="445725" y="46388"/>
                  <a:pt x="451821" y="44103"/>
                </a:cubicBezTo>
                <a:cubicBezTo>
                  <a:pt x="441855" y="59617"/>
                  <a:pt x="429315" y="73317"/>
                  <a:pt x="414740" y="84611"/>
                </a:cubicBezTo>
                <a:cubicBezTo>
                  <a:pt x="408769" y="88710"/>
                  <a:pt x="405431" y="95676"/>
                  <a:pt x="405978" y="102896"/>
                </a:cubicBezTo>
                <a:cubicBezTo>
                  <a:pt x="403057" y="200930"/>
                  <a:pt x="362168" y="278266"/>
                  <a:pt x="278991" y="331473"/>
                </a:cubicBezTo>
                <a:cubicBezTo>
                  <a:pt x="248793" y="350283"/>
                  <a:pt x="214783" y="362126"/>
                  <a:pt x="179433" y="366141"/>
                </a:cubicBezTo>
                <a:cubicBezTo>
                  <a:pt x="141814" y="371275"/>
                  <a:pt x="103538" y="368506"/>
                  <a:pt x="67049" y="358015"/>
                </a:cubicBezTo>
                <a:cubicBezTo>
                  <a:pt x="43762" y="351290"/>
                  <a:pt x="21534" y="341329"/>
                  <a:pt x="1016" y="328426"/>
                </a:cubicBezTo>
                <a:cubicBezTo>
                  <a:pt x="587" y="328193"/>
                  <a:pt x="234" y="327840"/>
                  <a:pt x="0" y="327409"/>
                </a:cubicBezTo>
                <a:cubicBezTo>
                  <a:pt x="48652" y="332524"/>
                  <a:pt x="97415" y="318799"/>
                  <a:pt x="136257" y="289059"/>
                </a:cubicBezTo>
                <a:close/>
              </a:path>
            </a:pathLst>
          </a:custGeom>
          <a:solidFill>
            <a:srgbClr val="9A4F40"/>
          </a:solidFill>
          <a:ln w="126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18" name="CuadroTexto 117">
            <a:extLst>
              <a:ext uri="{FF2B5EF4-FFF2-40B4-BE49-F238E27FC236}">
                <a16:creationId xmlns:a16="http://schemas.microsoft.com/office/drawing/2014/main" id="{0C47A990-7ABB-390E-4F98-864C0B8F3B97}"/>
              </a:ext>
            </a:extLst>
          </p:cNvPr>
          <p:cNvSpPr txBox="1"/>
          <p:nvPr/>
        </p:nvSpPr>
        <p:spPr>
          <a:xfrm>
            <a:off x="5322447" y="6576844"/>
            <a:ext cx="544765" cy="1588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0546"/>
            <a:r>
              <a:rPr lang="es-MX" sz="432" spc="-9" dirty="0">
                <a:solidFill>
                  <a:srgbClr val="9A4F40"/>
                </a:solidFill>
                <a:latin typeface="DMSans-Regular"/>
                <a:sym typeface="DMSans-Regular"/>
                <a:rtl val="0"/>
              </a:rPr>
              <a:t>@your.company</a:t>
            </a:r>
          </a:p>
        </p:txBody>
      </p:sp>
      <p:sp>
        <p:nvSpPr>
          <p:cNvPr id="125" name="Forma libre 124">
            <a:extLst>
              <a:ext uri="{FF2B5EF4-FFF2-40B4-BE49-F238E27FC236}">
                <a16:creationId xmlns:a16="http://schemas.microsoft.com/office/drawing/2014/main" id="{539B854C-04B2-DEB9-8A25-BCB2E6470120}"/>
              </a:ext>
            </a:extLst>
          </p:cNvPr>
          <p:cNvSpPr/>
          <p:nvPr/>
        </p:nvSpPr>
        <p:spPr>
          <a:xfrm>
            <a:off x="5845856" y="6588717"/>
            <a:ext cx="34248" cy="63149"/>
          </a:xfrm>
          <a:custGeom>
            <a:avLst/>
            <a:gdLst>
              <a:gd name="connsiteX0" fmla="*/ 61716 w 221973"/>
              <a:gd name="connsiteY0" fmla="*/ 231251 h 409286"/>
              <a:gd name="connsiteX1" fmla="*/ 10921 w 221973"/>
              <a:gd name="connsiteY1" fmla="*/ 231251 h 409286"/>
              <a:gd name="connsiteX2" fmla="*/ 0 w 221973"/>
              <a:gd name="connsiteY2" fmla="*/ 220328 h 409286"/>
              <a:gd name="connsiteX3" fmla="*/ 0 w 221973"/>
              <a:gd name="connsiteY3" fmla="*/ 158233 h 409286"/>
              <a:gd name="connsiteX4" fmla="*/ 11048 w 221973"/>
              <a:gd name="connsiteY4" fmla="*/ 147311 h 409286"/>
              <a:gd name="connsiteX5" fmla="*/ 61843 w 221973"/>
              <a:gd name="connsiteY5" fmla="*/ 147311 h 409286"/>
              <a:gd name="connsiteX6" fmla="*/ 61843 w 221973"/>
              <a:gd name="connsiteY6" fmla="*/ 102233 h 409286"/>
              <a:gd name="connsiteX7" fmla="*/ 75812 w 221973"/>
              <a:gd name="connsiteY7" fmla="*/ 44580 h 409286"/>
              <a:gd name="connsiteX8" fmla="*/ 121527 w 221973"/>
              <a:gd name="connsiteY8" fmla="*/ 6484 h 409286"/>
              <a:gd name="connsiteX9" fmla="*/ 160766 w 221973"/>
              <a:gd name="connsiteY9" fmla="*/ 7 h 409286"/>
              <a:gd name="connsiteX10" fmla="*/ 211561 w 221973"/>
              <a:gd name="connsiteY10" fmla="*/ 7 h 409286"/>
              <a:gd name="connsiteX11" fmla="*/ 221974 w 221973"/>
              <a:gd name="connsiteY11" fmla="*/ 10421 h 409286"/>
              <a:gd name="connsiteX12" fmla="*/ 221974 w 221973"/>
              <a:gd name="connsiteY12" fmla="*/ 68833 h 409286"/>
              <a:gd name="connsiteX13" fmla="*/ 211561 w 221973"/>
              <a:gd name="connsiteY13" fmla="*/ 79120 h 409286"/>
              <a:gd name="connsiteX14" fmla="*/ 170290 w 221973"/>
              <a:gd name="connsiteY14" fmla="*/ 79756 h 409286"/>
              <a:gd name="connsiteX15" fmla="*/ 152131 w 221973"/>
              <a:gd name="connsiteY15" fmla="*/ 89661 h 409286"/>
              <a:gd name="connsiteX16" fmla="*/ 149083 w 221973"/>
              <a:gd name="connsiteY16" fmla="*/ 100583 h 409286"/>
              <a:gd name="connsiteX17" fmla="*/ 149083 w 221973"/>
              <a:gd name="connsiteY17" fmla="*/ 147060 h 409286"/>
              <a:gd name="connsiteX18" fmla="*/ 208386 w 221973"/>
              <a:gd name="connsiteY18" fmla="*/ 147060 h 409286"/>
              <a:gd name="connsiteX19" fmla="*/ 219561 w 221973"/>
              <a:gd name="connsiteY19" fmla="*/ 158360 h 409286"/>
              <a:gd name="connsiteX20" fmla="*/ 219561 w 221973"/>
              <a:gd name="connsiteY20" fmla="*/ 219696 h 409286"/>
              <a:gd name="connsiteX21" fmla="*/ 208386 w 221973"/>
              <a:gd name="connsiteY21" fmla="*/ 230996 h 409286"/>
              <a:gd name="connsiteX22" fmla="*/ 148194 w 221973"/>
              <a:gd name="connsiteY22" fmla="*/ 230996 h 409286"/>
              <a:gd name="connsiteX23" fmla="*/ 148194 w 221973"/>
              <a:gd name="connsiteY23" fmla="*/ 397605 h 409286"/>
              <a:gd name="connsiteX24" fmla="*/ 136638 w 221973"/>
              <a:gd name="connsiteY24" fmla="*/ 409287 h 409286"/>
              <a:gd name="connsiteX25" fmla="*/ 73145 w 221973"/>
              <a:gd name="connsiteY25" fmla="*/ 409287 h 409286"/>
              <a:gd name="connsiteX26" fmla="*/ 62351 w 221973"/>
              <a:gd name="connsiteY26" fmla="*/ 398492 h 409286"/>
              <a:gd name="connsiteX27" fmla="*/ 62351 w 221973"/>
              <a:gd name="connsiteY27" fmla="*/ 231251 h 409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21973" h="409286">
                <a:moveTo>
                  <a:pt x="61716" y="231251"/>
                </a:moveTo>
                <a:lnTo>
                  <a:pt x="10921" y="231251"/>
                </a:lnTo>
                <a:cubicBezTo>
                  <a:pt x="2921" y="231251"/>
                  <a:pt x="127" y="228330"/>
                  <a:pt x="0" y="220328"/>
                </a:cubicBezTo>
                <a:lnTo>
                  <a:pt x="0" y="158233"/>
                </a:lnTo>
                <a:cubicBezTo>
                  <a:pt x="0" y="150358"/>
                  <a:pt x="3048" y="147311"/>
                  <a:pt x="11048" y="147311"/>
                </a:cubicBezTo>
                <a:lnTo>
                  <a:pt x="61843" y="147311"/>
                </a:lnTo>
                <a:lnTo>
                  <a:pt x="61843" y="102233"/>
                </a:lnTo>
                <a:cubicBezTo>
                  <a:pt x="61344" y="82121"/>
                  <a:pt x="66163" y="62233"/>
                  <a:pt x="75812" y="44580"/>
                </a:cubicBezTo>
                <a:cubicBezTo>
                  <a:pt x="86012" y="26831"/>
                  <a:pt x="102228" y="13317"/>
                  <a:pt x="121527" y="6484"/>
                </a:cubicBezTo>
                <a:cubicBezTo>
                  <a:pt x="134128" y="2047"/>
                  <a:pt x="147409" y="-145"/>
                  <a:pt x="160766" y="7"/>
                </a:cubicBezTo>
                <a:lnTo>
                  <a:pt x="211561" y="7"/>
                </a:lnTo>
                <a:cubicBezTo>
                  <a:pt x="218799" y="7"/>
                  <a:pt x="221974" y="3182"/>
                  <a:pt x="221974" y="10421"/>
                </a:cubicBezTo>
                <a:lnTo>
                  <a:pt x="221974" y="68833"/>
                </a:lnTo>
                <a:cubicBezTo>
                  <a:pt x="221974" y="76073"/>
                  <a:pt x="218926" y="79120"/>
                  <a:pt x="211561" y="79120"/>
                </a:cubicBezTo>
                <a:cubicBezTo>
                  <a:pt x="197719" y="79120"/>
                  <a:pt x="184005" y="79120"/>
                  <a:pt x="170290" y="79756"/>
                </a:cubicBezTo>
                <a:cubicBezTo>
                  <a:pt x="162815" y="79198"/>
                  <a:pt x="155708" y="83073"/>
                  <a:pt x="152131" y="89661"/>
                </a:cubicBezTo>
                <a:cubicBezTo>
                  <a:pt x="150369" y="93050"/>
                  <a:pt x="149331" y="96770"/>
                  <a:pt x="149083" y="100583"/>
                </a:cubicBezTo>
                <a:cubicBezTo>
                  <a:pt x="149083" y="115818"/>
                  <a:pt x="149083" y="131186"/>
                  <a:pt x="149083" y="147060"/>
                </a:cubicBezTo>
                <a:lnTo>
                  <a:pt x="208386" y="147060"/>
                </a:lnTo>
                <a:cubicBezTo>
                  <a:pt x="216641" y="147060"/>
                  <a:pt x="219561" y="149853"/>
                  <a:pt x="219561" y="158360"/>
                </a:cubicBezTo>
                <a:lnTo>
                  <a:pt x="219561" y="219696"/>
                </a:lnTo>
                <a:cubicBezTo>
                  <a:pt x="219561" y="228330"/>
                  <a:pt x="216894" y="230996"/>
                  <a:pt x="208386" y="230996"/>
                </a:cubicBezTo>
                <a:lnTo>
                  <a:pt x="148194" y="230996"/>
                </a:lnTo>
                <a:lnTo>
                  <a:pt x="148194" y="397605"/>
                </a:lnTo>
                <a:cubicBezTo>
                  <a:pt x="148194" y="406366"/>
                  <a:pt x="145401" y="409287"/>
                  <a:pt x="136638" y="409287"/>
                </a:cubicBezTo>
                <a:lnTo>
                  <a:pt x="73145" y="409287"/>
                </a:lnTo>
                <a:cubicBezTo>
                  <a:pt x="65399" y="409287"/>
                  <a:pt x="62351" y="406239"/>
                  <a:pt x="62351" y="398492"/>
                </a:cubicBezTo>
                <a:lnTo>
                  <a:pt x="62351" y="231251"/>
                </a:lnTo>
                <a:close/>
              </a:path>
            </a:pathLst>
          </a:custGeom>
          <a:solidFill>
            <a:srgbClr val="9A4F40"/>
          </a:solidFill>
          <a:ln w="126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grpSp>
        <p:nvGrpSpPr>
          <p:cNvPr id="192" name="Grupo 191">
            <a:extLst>
              <a:ext uri="{FF2B5EF4-FFF2-40B4-BE49-F238E27FC236}">
                <a16:creationId xmlns:a16="http://schemas.microsoft.com/office/drawing/2014/main" id="{1961127D-AEB3-2C5F-4FBD-DA11430B325C}"/>
              </a:ext>
            </a:extLst>
          </p:cNvPr>
          <p:cNvGrpSpPr/>
          <p:nvPr/>
        </p:nvGrpSpPr>
        <p:grpSpPr>
          <a:xfrm>
            <a:off x="6419872" y="6592499"/>
            <a:ext cx="55725" cy="55879"/>
            <a:chOff x="9972303" y="42727636"/>
            <a:chExt cx="361169" cy="362168"/>
          </a:xfrm>
        </p:grpSpPr>
        <p:sp>
          <p:nvSpPr>
            <p:cNvPr id="133" name="Forma libre 132">
              <a:extLst>
                <a:ext uri="{FF2B5EF4-FFF2-40B4-BE49-F238E27FC236}">
                  <a16:creationId xmlns:a16="http://schemas.microsoft.com/office/drawing/2014/main" id="{28795575-7B00-B764-D9BE-DDD2CF1B41BF}"/>
                </a:ext>
              </a:extLst>
            </p:cNvPr>
            <p:cNvSpPr/>
            <p:nvPr/>
          </p:nvSpPr>
          <p:spPr>
            <a:xfrm>
              <a:off x="9972303" y="42727636"/>
              <a:ext cx="361169" cy="362168"/>
            </a:xfrm>
            <a:custGeom>
              <a:avLst/>
              <a:gdLst>
                <a:gd name="connsiteX0" fmla="*/ 0 w 361169"/>
                <a:gd name="connsiteY0" fmla="*/ 261214 h 362168"/>
                <a:gd name="connsiteX1" fmla="*/ 0 w 361169"/>
                <a:gd name="connsiteY1" fmla="*/ 99941 h 362168"/>
                <a:gd name="connsiteX2" fmla="*/ 0 w 361169"/>
                <a:gd name="connsiteY2" fmla="*/ 98670 h 362168"/>
                <a:gd name="connsiteX3" fmla="*/ 3048 w 361169"/>
                <a:gd name="connsiteY3" fmla="*/ 78732 h 362168"/>
                <a:gd name="connsiteX4" fmla="*/ 45080 w 361169"/>
                <a:gd name="connsiteY4" fmla="*/ 18540 h 362168"/>
                <a:gd name="connsiteX5" fmla="*/ 102732 w 361169"/>
                <a:gd name="connsiteY5" fmla="*/ 1 h 362168"/>
                <a:gd name="connsiteX6" fmla="*/ 255880 w 361169"/>
                <a:gd name="connsiteY6" fmla="*/ 1 h 362168"/>
                <a:gd name="connsiteX7" fmla="*/ 283182 w 361169"/>
                <a:gd name="connsiteY7" fmla="*/ 3557 h 362168"/>
                <a:gd name="connsiteX8" fmla="*/ 327755 w 361169"/>
                <a:gd name="connsiteY8" fmla="*/ 28954 h 362168"/>
                <a:gd name="connsiteX9" fmla="*/ 361025 w 361169"/>
                <a:gd name="connsiteY9" fmla="*/ 104257 h 362168"/>
                <a:gd name="connsiteX10" fmla="*/ 361025 w 361169"/>
                <a:gd name="connsiteY10" fmla="*/ 255119 h 362168"/>
                <a:gd name="connsiteX11" fmla="*/ 361025 w 361169"/>
                <a:gd name="connsiteY11" fmla="*/ 266292 h 362168"/>
                <a:gd name="connsiteX12" fmla="*/ 353913 w 361169"/>
                <a:gd name="connsiteY12" fmla="*/ 296136 h 362168"/>
                <a:gd name="connsiteX13" fmla="*/ 307309 w 361169"/>
                <a:gd name="connsiteY13" fmla="*/ 348834 h 362168"/>
                <a:gd name="connsiteX14" fmla="*/ 268070 w 361169"/>
                <a:gd name="connsiteY14" fmla="*/ 361533 h 362168"/>
                <a:gd name="connsiteX15" fmla="*/ 261213 w 361169"/>
                <a:gd name="connsiteY15" fmla="*/ 362168 h 362168"/>
                <a:gd name="connsiteX16" fmla="*/ 100320 w 361169"/>
                <a:gd name="connsiteY16" fmla="*/ 362168 h 362168"/>
                <a:gd name="connsiteX17" fmla="*/ 95875 w 361169"/>
                <a:gd name="connsiteY17" fmla="*/ 362168 h 362168"/>
                <a:gd name="connsiteX18" fmla="*/ 61588 w 361169"/>
                <a:gd name="connsiteY18" fmla="*/ 353153 h 362168"/>
                <a:gd name="connsiteX19" fmla="*/ 635 w 361169"/>
                <a:gd name="connsiteY19" fmla="*/ 269213 h 362168"/>
                <a:gd name="connsiteX20" fmla="*/ 0 w 361169"/>
                <a:gd name="connsiteY20" fmla="*/ 261214 h 362168"/>
                <a:gd name="connsiteX21" fmla="*/ 180703 w 361169"/>
                <a:gd name="connsiteY21" fmla="*/ 27683 h 362168"/>
                <a:gd name="connsiteX22" fmla="*/ 106542 w 361169"/>
                <a:gd name="connsiteY22" fmla="*/ 27683 h 362168"/>
                <a:gd name="connsiteX23" fmla="*/ 97018 w 361169"/>
                <a:gd name="connsiteY23" fmla="*/ 27683 h 362168"/>
                <a:gd name="connsiteX24" fmla="*/ 66541 w 361169"/>
                <a:gd name="connsiteY24" fmla="*/ 37461 h 362168"/>
                <a:gd name="connsiteX25" fmla="*/ 28445 w 361169"/>
                <a:gd name="connsiteY25" fmla="*/ 104892 h 362168"/>
                <a:gd name="connsiteX26" fmla="*/ 28445 w 361169"/>
                <a:gd name="connsiteY26" fmla="*/ 255500 h 362168"/>
                <a:gd name="connsiteX27" fmla="*/ 30223 w 361169"/>
                <a:gd name="connsiteY27" fmla="*/ 272645 h 362168"/>
                <a:gd name="connsiteX28" fmla="*/ 104764 w 361169"/>
                <a:gd name="connsiteY28" fmla="*/ 333091 h 362168"/>
                <a:gd name="connsiteX29" fmla="*/ 257149 w 361169"/>
                <a:gd name="connsiteY29" fmla="*/ 333088 h 362168"/>
                <a:gd name="connsiteX30" fmla="*/ 267435 w 361169"/>
                <a:gd name="connsiteY30" fmla="*/ 332452 h 362168"/>
                <a:gd name="connsiteX31" fmla="*/ 307055 w 361169"/>
                <a:gd name="connsiteY31" fmla="*/ 315435 h 362168"/>
                <a:gd name="connsiteX32" fmla="*/ 334865 w 361169"/>
                <a:gd name="connsiteY32" fmla="*/ 255624 h 362168"/>
                <a:gd name="connsiteX33" fmla="*/ 334865 w 361169"/>
                <a:gd name="connsiteY33" fmla="*/ 104765 h 362168"/>
                <a:gd name="connsiteX34" fmla="*/ 334865 w 361169"/>
                <a:gd name="connsiteY34" fmla="*/ 95495 h 362168"/>
                <a:gd name="connsiteX35" fmla="*/ 258673 w 361169"/>
                <a:gd name="connsiteY35" fmla="*/ 27429 h 362168"/>
                <a:gd name="connsiteX36" fmla="*/ 180703 w 361169"/>
                <a:gd name="connsiteY36" fmla="*/ 27683 h 362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361169" h="362168">
                  <a:moveTo>
                    <a:pt x="0" y="261214"/>
                  </a:moveTo>
                  <a:lnTo>
                    <a:pt x="0" y="99941"/>
                  </a:lnTo>
                  <a:cubicBezTo>
                    <a:pt x="0" y="99941"/>
                    <a:pt x="0" y="99051"/>
                    <a:pt x="0" y="98670"/>
                  </a:cubicBezTo>
                  <a:cubicBezTo>
                    <a:pt x="250" y="91930"/>
                    <a:pt x="1272" y="85240"/>
                    <a:pt x="3048" y="78732"/>
                  </a:cubicBezTo>
                  <a:cubicBezTo>
                    <a:pt x="9308" y="54240"/>
                    <a:pt x="24243" y="32851"/>
                    <a:pt x="45080" y="18540"/>
                  </a:cubicBezTo>
                  <a:cubicBezTo>
                    <a:pt x="61891" y="6493"/>
                    <a:pt x="82051" y="10"/>
                    <a:pt x="102732" y="1"/>
                  </a:cubicBezTo>
                  <a:cubicBezTo>
                    <a:pt x="153528" y="1"/>
                    <a:pt x="204323" y="1"/>
                    <a:pt x="255880" y="1"/>
                  </a:cubicBezTo>
                  <a:cubicBezTo>
                    <a:pt x="265097" y="-30"/>
                    <a:pt x="274279" y="1166"/>
                    <a:pt x="283182" y="3557"/>
                  </a:cubicBezTo>
                  <a:cubicBezTo>
                    <a:pt x="299951" y="8111"/>
                    <a:pt x="315287" y="16851"/>
                    <a:pt x="327755" y="28954"/>
                  </a:cubicBezTo>
                  <a:cubicBezTo>
                    <a:pt x="348975" y="48235"/>
                    <a:pt x="361059" y="75585"/>
                    <a:pt x="361025" y="104257"/>
                  </a:cubicBezTo>
                  <a:cubicBezTo>
                    <a:pt x="361025" y="155051"/>
                    <a:pt x="361025" y="204833"/>
                    <a:pt x="361025" y="255119"/>
                  </a:cubicBezTo>
                  <a:cubicBezTo>
                    <a:pt x="361218" y="258842"/>
                    <a:pt x="361218" y="262572"/>
                    <a:pt x="361025" y="266292"/>
                  </a:cubicBezTo>
                  <a:cubicBezTo>
                    <a:pt x="360258" y="276554"/>
                    <a:pt x="357858" y="286630"/>
                    <a:pt x="353913" y="296136"/>
                  </a:cubicBezTo>
                  <a:cubicBezTo>
                    <a:pt x="345027" y="318616"/>
                    <a:pt x="328534" y="337267"/>
                    <a:pt x="307309" y="348834"/>
                  </a:cubicBezTo>
                  <a:cubicBezTo>
                    <a:pt x="295258" y="355757"/>
                    <a:pt x="281892" y="360082"/>
                    <a:pt x="268070" y="361533"/>
                  </a:cubicBezTo>
                  <a:lnTo>
                    <a:pt x="261213" y="362168"/>
                  </a:lnTo>
                  <a:lnTo>
                    <a:pt x="100320" y="362168"/>
                  </a:lnTo>
                  <a:lnTo>
                    <a:pt x="95875" y="362168"/>
                  </a:lnTo>
                  <a:cubicBezTo>
                    <a:pt x="84003" y="361210"/>
                    <a:pt x="72395" y="358160"/>
                    <a:pt x="61588" y="353153"/>
                  </a:cubicBezTo>
                  <a:cubicBezTo>
                    <a:pt x="27922" y="337841"/>
                    <a:pt x="4776" y="305967"/>
                    <a:pt x="635" y="269213"/>
                  </a:cubicBezTo>
                  <a:cubicBezTo>
                    <a:pt x="381" y="265657"/>
                    <a:pt x="254" y="263499"/>
                    <a:pt x="0" y="261214"/>
                  </a:cubicBezTo>
                  <a:close/>
                  <a:moveTo>
                    <a:pt x="180703" y="27683"/>
                  </a:moveTo>
                  <a:lnTo>
                    <a:pt x="106542" y="27683"/>
                  </a:lnTo>
                  <a:cubicBezTo>
                    <a:pt x="103410" y="27683"/>
                    <a:pt x="100236" y="27683"/>
                    <a:pt x="97018" y="27683"/>
                  </a:cubicBezTo>
                  <a:cubicBezTo>
                    <a:pt x="86257" y="28629"/>
                    <a:pt x="75844" y="31968"/>
                    <a:pt x="66541" y="37461"/>
                  </a:cubicBezTo>
                  <a:cubicBezTo>
                    <a:pt x="42309" y="51124"/>
                    <a:pt x="27641" y="77086"/>
                    <a:pt x="28445" y="104892"/>
                  </a:cubicBezTo>
                  <a:cubicBezTo>
                    <a:pt x="28445" y="155051"/>
                    <a:pt x="28445" y="205211"/>
                    <a:pt x="28445" y="255500"/>
                  </a:cubicBezTo>
                  <a:cubicBezTo>
                    <a:pt x="28408" y="261264"/>
                    <a:pt x="29004" y="267012"/>
                    <a:pt x="30223" y="272645"/>
                  </a:cubicBezTo>
                  <a:cubicBezTo>
                    <a:pt x="37665" y="307876"/>
                    <a:pt x="68756" y="333088"/>
                    <a:pt x="104764" y="333091"/>
                  </a:cubicBezTo>
                  <a:lnTo>
                    <a:pt x="257149" y="333088"/>
                  </a:lnTo>
                  <a:cubicBezTo>
                    <a:pt x="260587" y="333066"/>
                    <a:pt x="264021" y="332855"/>
                    <a:pt x="267435" y="332452"/>
                  </a:cubicBezTo>
                  <a:cubicBezTo>
                    <a:pt x="282041" y="330852"/>
                    <a:pt x="295837" y="324928"/>
                    <a:pt x="307055" y="315435"/>
                  </a:cubicBezTo>
                  <a:cubicBezTo>
                    <a:pt x="324922" y="300752"/>
                    <a:pt x="335153" y="278749"/>
                    <a:pt x="334865" y="255624"/>
                  </a:cubicBezTo>
                  <a:cubicBezTo>
                    <a:pt x="334865" y="204833"/>
                    <a:pt x="334865" y="155051"/>
                    <a:pt x="334865" y="104765"/>
                  </a:cubicBezTo>
                  <a:cubicBezTo>
                    <a:pt x="335051" y="101677"/>
                    <a:pt x="335051" y="98583"/>
                    <a:pt x="334865" y="95495"/>
                  </a:cubicBezTo>
                  <a:cubicBezTo>
                    <a:pt x="330695" y="56618"/>
                    <a:pt x="297773" y="27209"/>
                    <a:pt x="258673" y="27429"/>
                  </a:cubicBezTo>
                  <a:cubicBezTo>
                    <a:pt x="231879" y="27429"/>
                    <a:pt x="206227" y="27683"/>
                    <a:pt x="180703" y="27683"/>
                  </a:cubicBezTo>
                  <a:close/>
                </a:path>
              </a:pathLst>
            </a:custGeom>
            <a:solidFill>
              <a:srgbClr val="9A4F40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4" name="Forma libre 133">
              <a:extLst>
                <a:ext uri="{FF2B5EF4-FFF2-40B4-BE49-F238E27FC236}">
                  <a16:creationId xmlns:a16="http://schemas.microsoft.com/office/drawing/2014/main" id="{FCC23C22-6C33-C0EF-C3B2-2FC84F4157D6}"/>
                </a:ext>
              </a:extLst>
            </p:cNvPr>
            <p:cNvSpPr/>
            <p:nvPr/>
          </p:nvSpPr>
          <p:spPr>
            <a:xfrm>
              <a:off x="10055734" y="42810941"/>
              <a:ext cx="194544" cy="194542"/>
            </a:xfrm>
            <a:custGeom>
              <a:avLst/>
              <a:gdLst>
                <a:gd name="connsiteX0" fmla="*/ 0 w 194544"/>
                <a:gd name="connsiteY0" fmla="*/ 97271 h 194542"/>
                <a:gd name="connsiteX1" fmla="*/ 97273 w 194544"/>
                <a:gd name="connsiteY1" fmla="*/ 0 h 194542"/>
                <a:gd name="connsiteX2" fmla="*/ 194544 w 194544"/>
                <a:gd name="connsiteY2" fmla="*/ 97271 h 194542"/>
                <a:gd name="connsiteX3" fmla="*/ 97272 w 194544"/>
                <a:gd name="connsiteY3" fmla="*/ 194542 h 194542"/>
                <a:gd name="connsiteX4" fmla="*/ 97018 w 194544"/>
                <a:gd name="connsiteY4" fmla="*/ 194542 h 194542"/>
                <a:gd name="connsiteX5" fmla="*/ 0 w 194544"/>
                <a:gd name="connsiteY5" fmla="*/ 97271 h 194542"/>
                <a:gd name="connsiteX6" fmla="*/ 166734 w 194544"/>
                <a:gd name="connsiteY6" fmla="*/ 97271 h 194542"/>
                <a:gd name="connsiteX7" fmla="*/ 97146 w 194544"/>
                <a:gd name="connsiteY7" fmla="*/ 27937 h 194542"/>
                <a:gd name="connsiteX8" fmla="*/ 27811 w 194544"/>
                <a:gd name="connsiteY8" fmla="*/ 97525 h 194542"/>
                <a:gd name="connsiteX9" fmla="*/ 97146 w 194544"/>
                <a:gd name="connsiteY9" fmla="*/ 166860 h 194542"/>
                <a:gd name="connsiteX10" fmla="*/ 166734 w 194544"/>
                <a:gd name="connsiteY10" fmla="*/ 98291 h 194542"/>
                <a:gd name="connsiteX11" fmla="*/ 166734 w 194544"/>
                <a:gd name="connsiteY11" fmla="*/ 97271 h 1945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4544" h="194542">
                  <a:moveTo>
                    <a:pt x="0" y="97271"/>
                  </a:moveTo>
                  <a:cubicBezTo>
                    <a:pt x="0" y="43550"/>
                    <a:pt x="43550" y="0"/>
                    <a:pt x="97273" y="0"/>
                  </a:cubicBezTo>
                  <a:cubicBezTo>
                    <a:pt x="150995" y="0"/>
                    <a:pt x="194544" y="43550"/>
                    <a:pt x="194544" y="97271"/>
                  </a:cubicBezTo>
                  <a:cubicBezTo>
                    <a:pt x="194544" y="150993"/>
                    <a:pt x="150994" y="194542"/>
                    <a:pt x="97272" y="194542"/>
                  </a:cubicBezTo>
                  <a:cubicBezTo>
                    <a:pt x="97187" y="194542"/>
                    <a:pt x="97103" y="194542"/>
                    <a:pt x="97018" y="194542"/>
                  </a:cubicBezTo>
                  <a:cubicBezTo>
                    <a:pt x="43453" y="194263"/>
                    <a:pt x="139" y="150835"/>
                    <a:pt x="0" y="97271"/>
                  </a:cubicBezTo>
                  <a:close/>
                  <a:moveTo>
                    <a:pt x="166734" y="97271"/>
                  </a:moveTo>
                  <a:cubicBezTo>
                    <a:pt x="166664" y="58908"/>
                    <a:pt x="135508" y="27865"/>
                    <a:pt x="97146" y="27937"/>
                  </a:cubicBezTo>
                  <a:cubicBezTo>
                    <a:pt x="58783" y="28008"/>
                    <a:pt x="27740" y="59163"/>
                    <a:pt x="27811" y="97525"/>
                  </a:cubicBezTo>
                  <a:cubicBezTo>
                    <a:pt x="27881" y="135789"/>
                    <a:pt x="58882" y="166792"/>
                    <a:pt x="97146" y="166860"/>
                  </a:cubicBezTo>
                  <a:cubicBezTo>
                    <a:pt x="135297" y="167142"/>
                    <a:pt x="166453" y="136443"/>
                    <a:pt x="166734" y="98291"/>
                  </a:cubicBezTo>
                  <a:cubicBezTo>
                    <a:pt x="166737" y="97950"/>
                    <a:pt x="166737" y="97612"/>
                    <a:pt x="166734" y="97271"/>
                  </a:cubicBezTo>
                  <a:close/>
                </a:path>
              </a:pathLst>
            </a:custGeom>
            <a:solidFill>
              <a:srgbClr val="9A4F40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5" name="Forma libre 134">
              <a:extLst>
                <a:ext uri="{FF2B5EF4-FFF2-40B4-BE49-F238E27FC236}">
                  <a16:creationId xmlns:a16="http://schemas.microsoft.com/office/drawing/2014/main" id="{57F7CB73-E13C-D99A-77AA-57B643DEF8C4}"/>
                </a:ext>
              </a:extLst>
            </p:cNvPr>
            <p:cNvSpPr/>
            <p:nvPr/>
          </p:nvSpPr>
          <p:spPr>
            <a:xfrm>
              <a:off x="10236437" y="42783128"/>
              <a:ext cx="41651" cy="41652"/>
            </a:xfrm>
            <a:custGeom>
              <a:avLst/>
              <a:gdLst>
                <a:gd name="connsiteX0" fmla="*/ 41651 w 41651"/>
                <a:gd name="connsiteY0" fmla="*/ 20828 h 41652"/>
                <a:gd name="connsiteX1" fmla="*/ 20825 w 41651"/>
                <a:gd name="connsiteY1" fmla="*/ 41652 h 41652"/>
                <a:gd name="connsiteX2" fmla="*/ 0 w 41651"/>
                <a:gd name="connsiteY2" fmla="*/ 20825 h 41652"/>
                <a:gd name="connsiteX3" fmla="*/ 20826 w 41651"/>
                <a:gd name="connsiteY3" fmla="*/ 0 h 41652"/>
                <a:gd name="connsiteX4" fmla="*/ 20952 w 41651"/>
                <a:gd name="connsiteY4" fmla="*/ 0 h 41652"/>
                <a:gd name="connsiteX5" fmla="*/ 41651 w 41651"/>
                <a:gd name="connsiteY5" fmla="*/ 20825 h 41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1651" h="41652">
                  <a:moveTo>
                    <a:pt x="41651" y="20828"/>
                  </a:moveTo>
                  <a:cubicBezTo>
                    <a:pt x="41651" y="32330"/>
                    <a:pt x="32327" y="41652"/>
                    <a:pt x="20825" y="41652"/>
                  </a:cubicBezTo>
                  <a:cubicBezTo>
                    <a:pt x="9323" y="41652"/>
                    <a:pt x="-1" y="32327"/>
                    <a:pt x="0" y="20825"/>
                  </a:cubicBezTo>
                  <a:cubicBezTo>
                    <a:pt x="0" y="9323"/>
                    <a:pt x="9325" y="0"/>
                    <a:pt x="20826" y="0"/>
                  </a:cubicBezTo>
                  <a:cubicBezTo>
                    <a:pt x="20868" y="0"/>
                    <a:pt x="20911" y="0"/>
                    <a:pt x="20952" y="0"/>
                  </a:cubicBezTo>
                  <a:cubicBezTo>
                    <a:pt x="32405" y="71"/>
                    <a:pt x="41651" y="9372"/>
                    <a:pt x="41651" y="20825"/>
                  </a:cubicBezTo>
                  <a:close/>
                </a:path>
              </a:pathLst>
            </a:custGeom>
            <a:solidFill>
              <a:srgbClr val="9A4F40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sp>
        <p:nvSpPr>
          <p:cNvPr id="143" name="Forma libre 142">
            <a:extLst>
              <a:ext uri="{FF2B5EF4-FFF2-40B4-BE49-F238E27FC236}">
                <a16:creationId xmlns:a16="http://schemas.microsoft.com/office/drawing/2014/main" id="{10017696-8968-94F3-1441-EC716B05611F}"/>
              </a:ext>
            </a:extLst>
          </p:cNvPr>
          <p:cNvSpPr/>
          <p:nvPr/>
        </p:nvSpPr>
        <p:spPr>
          <a:xfrm>
            <a:off x="5559758" y="288644"/>
            <a:ext cx="1069720" cy="40028"/>
          </a:xfrm>
          <a:custGeom>
            <a:avLst/>
            <a:gdLst>
              <a:gd name="connsiteX0" fmla="*/ 0 w 6933120"/>
              <a:gd name="connsiteY0" fmla="*/ 0 h 259434"/>
              <a:gd name="connsiteX1" fmla="*/ 6933120 w 6933120"/>
              <a:gd name="connsiteY1" fmla="*/ 0 h 259434"/>
              <a:gd name="connsiteX2" fmla="*/ 6933120 w 6933120"/>
              <a:gd name="connsiteY2" fmla="*/ 259435 h 259434"/>
              <a:gd name="connsiteX3" fmla="*/ 0 w 6933120"/>
              <a:gd name="connsiteY3" fmla="*/ 259435 h 259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33120" h="259434">
                <a:moveTo>
                  <a:pt x="0" y="0"/>
                </a:moveTo>
                <a:lnTo>
                  <a:pt x="6933120" y="0"/>
                </a:lnTo>
                <a:lnTo>
                  <a:pt x="6933120" y="259435"/>
                </a:lnTo>
                <a:lnTo>
                  <a:pt x="0" y="259435"/>
                </a:lnTo>
                <a:close/>
              </a:path>
            </a:pathLst>
          </a:custGeom>
          <a:solidFill>
            <a:srgbClr val="FFFFFF"/>
          </a:solidFill>
          <a:ln w="126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44" name="Forma libre 143">
            <a:extLst>
              <a:ext uri="{FF2B5EF4-FFF2-40B4-BE49-F238E27FC236}">
                <a16:creationId xmlns:a16="http://schemas.microsoft.com/office/drawing/2014/main" id="{3FB9B997-B02A-4F53-D9BA-3B318D380CD3}"/>
              </a:ext>
            </a:extLst>
          </p:cNvPr>
          <p:cNvSpPr/>
          <p:nvPr/>
        </p:nvSpPr>
        <p:spPr>
          <a:xfrm>
            <a:off x="5559758" y="1452822"/>
            <a:ext cx="1069720" cy="40028"/>
          </a:xfrm>
          <a:custGeom>
            <a:avLst/>
            <a:gdLst>
              <a:gd name="connsiteX0" fmla="*/ 0 w 6933120"/>
              <a:gd name="connsiteY0" fmla="*/ 0 h 259434"/>
              <a:gd name="connsiteX1" fmla="*/ 6933120 w 6933120"/>
              <a:gd name="connsiteY1" fmla="*/ 0 h 259434"/>
              <a:gd name="connsiteX2" fmla="*/ 6933120 w 6933120"/>
              <a:gd name="connsiteY2" fmla="*/ 259435 h 259434"/>
              <a:gd name="connsiteX3" fmla="*/ 0 w 6933120"/>
              <a:gd name="connsiteY3" fmla="*/ 259435 h 259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33120" h="259434">
                <a:moveTo>
                  <a:pt x="0" y="0"/>
                </a:moveTo>
                <a:lnTo>
                  <a:pt x="6933120" y="0"/>
                </a:lnTo>
                <a:lnTo>
                  <a:pt x="6933120" y="259435"/>
                </a:lnTo>
                <a:lnTo>
                  <a:pt x="0" y="259435"/>
                </a:lnTo>
                <a:close/>
              </a:path>
            </a:pathLst>
          </a:custGeom>
          <a:solidFill>
            <a:srgbClr val="FFFFFF"/>
          </a:solidFill>
          <a:ln w="126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45" name="Forma libre 144">
            <a:extLst>
              <a:ext uri="{FF2B5EF4-FFF2-40B4-BE49-F238E27FC236}">
                <a16:creationId xmlns:a16="http://schemas.microsoft.com/office/drawing/2014/main" id="{DB8433C6-4A41-C156-B42D-7CBC267968AD}"/>
              </a:ext>
            </a:extLst>
          </p:cNvPr>
          <p:cNvSpPr/>
          <p:nvPr/>
        </p:nvSpPr>
        <p:spPr>
          <a:xfrm>
            <a:off x="5161178" y="5515060"/>
            <a:ext cx="541551" cy="541551"/>
          </a:xfrm>
          <a:custGeom>
            <a:avLst/>
            <a:gdLst>
              <a:gd name="connsiteX0" fmla="*/ 3509926 w 3509926"/>
              <a:gd name="connsiteY0" fmla="*/ 1754963 h 3509926"/>
              <a:gd name="connsiteX1" fmla="*/ 1754963 w 3509926"/>
              <a:gd name="connsiteY1" fmla="*/ 3509926 h 3509926"/>
              <a:gd name="connsiteX2" fmla="*/ 0 w 3509926"/>
              <a:gd name="connsiteY2" fmla="*/ 1754963 h 3509926"/>
              <a:gd name="connsiteX3" fmla="*/ 1754963 w 3509926"/>
              <a:gd name="connsiteY3" fmla="*/ 1 h 3509926"/>
              <a:gd name="connsiteX4" fmla="*/ 3509926 w 3509926"/>
              <a:gd name="connsiteY4" fmla="*/ 1754963 h 3509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09926" h="3509926">
                <a:moveTo>
                  <a:pt x="3509926" y="1754963"/>
                </a:moveTo>
                <a:cubicBezTo>
                  <a:pt x="3509926" y="2724202"/>
                  <a:pt x="2724203" y="3509926"/>
                  <a:pt x="1754963" y="3509926"/>
                </a:cubicBezTo>
                <a:cubicBezTo>
                  <a:pt x="785724" y="3509926"/>
                  <a:pt x="0" y="2724202"/>
                  <a:pt x="0" y="1754963"/>
                </a:cubicBezTo>
                <a:cubicBezTo>
                  <a:pt x="0" y="785725"/>
                  <a:pt x="785724" y="1"/>
                  <a:pt x="1754963" y="1"/>
                </a:cubicBezTo>
                <a:cubicBezTo>
                  <a:pt x="2724202" y="1"/>
                  <a:pt x="3509926" y="785725"/>
                  <a:pt x="3509926" y="1754963"/>
                </a:cubicBezTo>
                <a:close/>
              </a:path>
            </a:pathLst>
          </a:custGeom>
          <a:solidFill>
            <a:srgbClr val="7CD8AE"/>
          </a:solidFill>
          <a:ln w="126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46" name="Forma libre 145">
            <a:extLst>
              <a:ext uri="{FF2B5EF4-FFF2-40B4-BE49-F238E27FC236}">
                <a16:creationId xmlns:a16="http://schemas.microsoft.com/office/drawing/2014/main" id="{E274B10C-9351-715D-8F75-6D105EE7585A}"/>
              </a:ext>
            </a:extLst>
          </p:cNvPr>
          <p:cNvSpPr/>
          <p:nvPr/>
        </p:nvSpPr>
        <p:spPr>
          <a:xfrm>
            <a:off x="5161178" y="4022700"/>
            <a:ext cx="541551" cy="541551"/>
          </a:xfrm>
          <a:custGeom>
            <a:avLst/>
            <a:gdLst>
              <a:gd name="connsiteX0" fmla="*/ 3509926 w 3509926"/>
              <a:gd name="connsiteY0" fmla="*/ 1754964 h 3509926"/>
              <a:gd name="connsiteX1" fmla="*/ 1754963 w 3509926"/>
              <a:gd name="connsiteY1" fmla="*/ 3509927 h 3509926"/>
              <a:gd name="connsiteX2" fmla="*/ 0 w 3509926"/>
              <a:gd name="connsiteY2" fmla="*/ 1754964 h 3509926"/>
              <a:gd name="connsiteX3" fmla="*/ 1754963 w 3509926"/>
              <a:gd name="connsiteY3" fmla="*/ 2 h 3509926"/>
              <a:gd name="connsiteX4" fmla="*/ 3509926 w 3509926"/>
              <a:gd name="connsiteY4" fmla="*/ 1754964 h 3509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09926" h="3509926">
                <a:moveTo>
                  <a:pt x="3509926" y="1754964"/>
                </a:moveTo>
                <a:cubicBezTo>
                  <a:pt x="3509926" y="2724203"/>
                  <a:pt x="2724203" y="3509927"/>
                  <a:pt x="1754963" y="3509927"/>
                </a:cubicBezTo>
                <a:cubicBezTo>
                  <a:pt x="785724" y="3509927"/>
                  <a:pt x="0" y="2724203"/>
                  <a:pt x="0" y="1754964"/>
                </a:cubicBezTo>
                <a:cubicBezTo>
                  <a:pt x="0" y="785726"/>
                  <a:pt x="785724" y="2"/>
                  <a:pt x="1754963" y="2"/>
                </a:cubicBezTo>
                <a:cubicBezTo>
                  <a:pt x="2724202" y="2"/>
                  <a:pt x="3509926" y="785726"/>
                  <a:pt x="3509926" y="1754964"/>
                </a:cubicBezTo>
                <a:close/>
              </a:path>
            </a:pathLst>
          </a:custGeom>
          <a:solidFill>
            <a:srgbClr val="E09C80"/>
          </a:solidFill>
          <a:ln w="126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47" name="Forma libre 146">
            <a:extLst>
              <a:ext uri="{FF2B5EF4-FFF2-40B4-BE49-F238E27FC236}">
                <a16:creationId xmlns:a16="http://schemas.microsoft.com/office/drawing/2014/main" id="{94030ACE-C603-5A6C-E94C-ECC2FF4AB087}"/>
              </a:ext>
            </a:extLst>
          </p:cNvPr>
          <p:cNvSpPr/>
          <p:nvPr/>
        </p:nvSpPr>
        <p:spPr>
          <a:xfrm>
            <a:off x="5161178" y="3276519"/>
            <a:ext cx="541551" cy="541551"/>
          </a:xfrm>
          <a:custGeom>
            <a:avLst/>
            <a:gdLst>
              <a:gd name="connsiteX0" fmla="*/ 3509926 w 3509926"/>
              <a:gd name="connsiteY0" fmla="*/ 1754963 h 3509926"/>
              <a:gd name="connsiteX1" fmla="*/ 1754963 w 3509926"/>
              <a:gd name="connsiteY1" fmla="*/ 3509926 h 3509926"/>
              <a:gd name="connsiteX2" fmla="*/ 0 w 3509926"/>
              <a:gd name="connsiteY2" fmla="*/ 1754963 h 3509926"/>
              <a:gd name="connsiteX3" fmla="*/ 1754963 w 3509926"/>
              <a:gd name="connsiteY3" fmla="*/ 0 h 3509926"/>
              <a:gd name="connsiteX4" fmla="*/ 3509926 w 3509926"/>
              <a:gd name="connsiteY4" fmla="*/ 1754963 h 3509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09926" h="3509926">
                <a:moveTo>
                  <a:pt x="3509926" y="1754963"/>
                </a:moveTo>
                <a:cubicBezTo>
                  <a:pt x="3509926" y="2724203"/>
                  <a:pt x="2724203" y="3509926"/>
                  <a:pt x="1754963" y="3509926"/>
                </a:cubicBezTo>
                <a:cubicBezTo>
                  <a:pt x="785724" y="3509926"/>
                  <a:pt x="0" y="2724202"/>
                  <a:pt x="0" y="1754963"/>
                </a:cubicBezTo>
                <a:cubicBezTo>
                  <a:pt x="0" y="785723"/>
                  <a:pt x="785724" y="0"/>
                  <a:pt x="1754963" y="0"/>
                </a:cubicBezTo>
                <a:cubicBezTo>
                  <a:pt x="2724202" y="0"/>
                  <a:pt x="3509926" y="785725"/>
                  <a:pt x="3509926" y="1754963"/>
                </a:cubicBezTo>
                <a:close/>
              </a:path>
            </a:pathLst>
          </a:custGeom>
          <a:solidFill>
            <a:srgbClr val="AED575"/>
          </a:solidFill>
          <a:ln w="126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48" name="Forma libre 147">
            <a:extLst>
              <a:ext uri="{FF2B5EF4-FFF2-40B4-BE49-F238E27FC236}">
                <a16:creationId xmlns:a16="http://schemas.microsoft.com/office/drawing/2014/main" id="{808B5E59-FC44-1891-7FEF-8CB8B12EF401}"/>
              </a:ext>
            </a:extLst>
          </p:cNvPr>
          <p:cNvSpPr/>
          <p:nvPr/>
        </p:nvSpPr>
        <p:spPr>
          <a:xfrm>
            <a:off x="5161178" y="4768880"/>
            <a:ext cx="541551" cy="541551"/>
          </a:xfrm>
          <a:custGeom>
            <a:avLst/>
            <a:gdLst>
              <a:gd name="connsiteX0" fmla="*/ 3509926 w 3509926"/>
              <a:gd name="connsiteY0" fmla="*/ 1754962 h 3509926"/>
              <a:gd name="connsiteX1" fmla="*/ 1754963 w 3509926"/>
              <a:gd name="connsiteY1" fmla="*/ 3509925 h 3509926"/>
              <a:gd name="connsiteX2" fmla="*/ 0 w 3509926"/>
              <a:gd name="connsiteY2" fmla="*/ 1754962 h 3509926"/>
              <a:gd name="connsiteX3" fmla="*/ 1754963 w 3509926"/>
              <a:gd name="connsiteY3" fmla="*/ 0 h 3509926"/>
              <a:gd name="connsiteX4" fmla="*/ 3509926 w 3509926"/>
              <a:gd name="connsiteY4" fmla="*/ 1754962 h 3509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09926" h="3509926">
                <a:moveTo>
                  <a:pt x="3509926" y="1754962"/>
                </a:moveTo>
                <a:cubicBezTo>
                  <a:pt x="3509926" y="2724201"/>
                  <a:pt x="2724203" y="3509925"/>
                  <a:pt x="1754963" y="3509925"/>
                </a:cubicBezTo>
                <a:cubicBezTo>
                  <a:pt x="785724" y="3509925"/>
                  <a:pt x="0" y="2724201"/>
                  <a:pt x="0" y="1754962"/>
                </a:cubicBezTo>
                <a:cubicBezTo>
                  <a:pt x="0" y="785724"/>
                  <a:pt x="785724" y="0"/>
                  <a:pt x="1754963" y="0"/>
                </a:cubicBezTo>
                <a:cubicBezTo>
                  <a:pt x="2724202" y="0"/>
                  <a:pt x="3509926" y="785724"/>
                  <a:pt x="3509926" y="1754962"/>
                </a:cubicBezTo>
                <a:close/>
              </a:path>
            </a:pathLst>
          </a:custGeom>
          <a:solidFill>
            <a:srgbClr val="CCE5A1"/>
          </a:solidFill>
          <a:ln w="126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49" name="Forma libre 148">
            <a:extLst>
              <a:ext uri="{FF2B5EF4-FFF2-40B4-BE49-F238E27FC236}">
                <a16:creationId xmlns:a16="http://schemas.microsoft.com/office/drawing/2014/main" id="{E32E7195-E4E8-5784-06CD-6A192B640530}"/>
              </a:ext>
            </a:extLst>
          </p:cNvPr>
          <p:cNvSpPr/>
          <p:nvPr/>
        </p:nvSpPr>
        <p:spPr>
          <a:xfrm>
            <a:off x="5161178" y="2530339"/>
            <a:ext cx="541551" cy="541551"/>
          </a:xfrm>
          <a:custGeom>
            <a:avLst/>
            <a:gdLst>
              <a:gd name="connsiteX0" fmla="*/ 3509926 w 3509926"/>
              <a:gd name="connsiteY0" fmla="*/ 1754964 h 3509926"/>
              <a:gd name="connsiteX1" fmla="*/ 1754963 w 3509926"/>
              <a:gd name="connsiteY1" fmla="*/ 3509926 h 3509926"/>
              <a:gd name="connsiteX2" fmla="*/ 0 w 3509926"/>
              <a:gd name="connsiteY2" fmla="*/ 1754964 h 3509926"/>
              <a:gd name="connsiteX3" fmla="*/ 1754963 w 3509926"/>
              <a:gd name="connsiteY3" fmla="*/ 1 h 3509926"/>
              <a:gd name="connsiteX4" fmla="*/ 3509926 w 3509926"/>
              <a:gd name="connsiteY4" fmla="*/ 1754964 h 3509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09926" h="3509926">
                <a:moveTo>
                  <a:pt x="3509926" y="1754964"/>
                </a:moveTo>
                <a:cubicBezTo>
                  <a:pt x="3509926" y="2724204"/>
                  <a:pt x="2724203" y="3509926"/>
                  <a:pt x="1754963" y="3509926"/>
                </a:cubicBezTo>
                <a:cubicBezTo>
                  <a:pt x="785724" y="3509926"/>
                  <a:pt x="0" y="2724202"/>
                  <a:pt x="0" y="1754964"/>
                </a:cubicBezTo>
                <a:cubicBezTo>
                  <a:pt x="0" y="785723"/>
                  <a:pt x="785724" y="1"/>
                  <a:pt x="1754963" y="1"/>
                </a:cubicBezTo>
                <a:cubicBezTo>
                  <a:pt x="2724202" y="1"/>
                  <a:pt x="3509926" y="785725"/>
                  <a:pt x="3509926" y="1754964"/>
                </a:cubicBezTo>
                <a:close/>
              </a:path>
            </a:pathLst>
          </a:custGeom>
          <a:solidFill>
            <a:srgbClr val="E78A77"/>
          </a:solidFill>
          <a:ln w="126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50" name="Forma libre 149">
            <a:extLst>
              <a:ext uri="{FF2B5EF4-FFF2-40B4-BE49-F238E27FC236}">
                <a16:creationId xmlns:a16="http://schemas.microsoft.com/office/drawing/2014/main" id="{529C30D0-2369-5E4A-1429-397334BD17AD}"/>
              </a:ext>
            </a:extLst>
          </p:cNvPr>
          <p:cNvSpPr/>
          <p:nvPr/>
        </p:nvSpPr>
        <p:spPr>
          <a:xfrm>
            <a:off x="5161178" y="1784159"/>
            <a:ext cx="541551" cy="541551"/>
          </a:xfrm>
          <a:custGeom>
            <a:avLst/>
            <a:gdLst>
              <a:gd name="connsiteX0" fmla="*/ 3509926 w 3509926"/>
              <a:gd name="connsiteY0" fmla="*/ 1754964 h 3509926"/>
              <a:gd name="connsiteX1" fmla="*/ 1754963 w 3509926"/>
              <a:gd name="connsiteY1" fmla="*/ 3509927 h 3509926"/>
              <a:gd name="connsiteX2" fmla="*/ 0 w 3509926"/>
              <a:gd name="connsiteY2" fmla="*/ 1754964 h 3509926"/>
              <a:gd name="connsiteX3" fmla="*/ 1754963 w 3509926"/>
              <a:gd name="connsiteY3" fmla="*/ 1 h 3509926"/>
              <a:gd name="connsiteX4" fmla="*/ 3509926 w 3509926"/>
              <a:gd name="connsiteY4" fmla="*/ 1754964 h 3509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09926" h="3509926">
                <a:moveTo>
                  <a:pt x="3509926" y="1754964"/>
                </a:moveTo>
                <a:cubicBezTo>
                  <a:pt x="3509926" y="2724204"/>
                  <a:pt x="2724203" y="3509927"/>
                  <a:pt x="1754963" y="3509927"/>
                </a:cubicBezTo>
                <a:cubicBezTo>
                  <a:pt x="785724" y="3509927"/>
                  <a:pt x="0" y="2724203"/>
                  <a:pt x="0" y="1754964"/>
                </a:cubicBezTo>
                <a:cubicBezTo>
                  <a:pt x="0" y="785725"/>
                  <a:pt x="785724" y="1"/>
                  <a:pt x="1754963" y="1"/>
                </a:cubicBezTo>
                <a:cubicBezTo>
                  <a:pt x="2724202" y="1"/>
                  <a:pt x="3509926" y="785725"/>
                  <a:pt x="3509926" y="1754964"/>
                </a:cubicBezTo>
                <a:close/>
              </a:path>
            </a:pathLst>
          </a:custGeom>
          <a:solidFill>
            <a:srgbClr val="78BCA4"/>
          </a:solidFill>
          <a:ln w="126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grpSp>
        <p:nvGrpSpPr>
          <p:cNvPr id="186" name="Grupo 185">
            <a:extLst>
              <a:ext uri="{FF2B5EF4-FFF2-40B4-BE49-F238E27FC236}">
                <a16:creationId xmlns:a16="http://schemas.microsoft.com/office/drawing/2014/main" id="{3882BF10-D73B-3D3D-0A58-3E5599F62D7B}"/>
              </a:ext>
            </a:extLst>
          </p:cNvPr>
          <p:cNvGrpSpPr/>
          <p:nvPr/>
        </p:nvGrpSpPr>
        <p:grpSpPr>
          <a:xfrm>
            <a:off x="5274974" y="1861022"/>
            <a:ext cx="294757" cy="387922"/>
            <a:chOff x="2551933" y="12061751"/>
            <a:chExt cx="1910395" cy="2514218"/>
          </a:xfrm>
        </p:grpSpPr>
        <p:sp>
          <p:nvSpPr>
            <p:cNvPr id="151" name="Forma libre 150">
              <a:extLst>
                <a:ext uri="{FF2B5EF4-FFF2-40B4-BE49-F238E27FC236}">
                  <a16:creationId xmlns:a16="http://schemas.microsoft.com/office/drawing/2014/main" id="{38E933E1-A517-22F7-6692-6DEA02AB6883}"/>
                </a:ext>
              </a:extLst>
            </p:cNvPr>
            <p:cNvSpPr/>
            <p:nvPr/>
          </p:nvSpPr>
          <p:spPr>
            <a:xfrm>
              <a:off x="2551933" y="12061751"/>
              <a:ext cx="1910395" cy="2514218"/>
            </a:xfrm>
            <a:custGeom>
              <a:avLst/>
              <a:gdLst>
                <a:gd name="connsiteX0" fmla="*/ 1861124 w 1910395"/>
                <a:gd name="connsiteY0" fmla="*/ 832401 h 2514218"/>
                <a:gd name="connsiteX1" fmla="*/ 1861124 w 1910395"/>
                <a:gd name="connsiteY1" fmla="*/ 633412 h 2514218"/>
                <a:gd name="connsiteX2" fmla="*/ 1764487 w 1910395"/>
                <a:gd name="connsiteY2" fmla="*/ 457788 h 2514218"/>
                <a:gd name="connsiteX3" fmla="*/ 1584673 w 1910395"/>
                <a:gd name="connsiteY3" fmla="*/ 343500 h 2514218"/>
                <a:gd name="connsiteX4" fmla="*/ 1534157 w 1910395"/>
                <a:gd name="connsiteY4" fmla="*/ 356168 h 2514218"/>
                <a:gd name="connsiteX5" fmla="*/ 1545307 w 1910395"/>
                <a:gd name="connsiteY5" fmla="*/ 405724 h 2514218"/>
                <a:gd name="connsiteX6" fmla="*/ 1725121 w 1910395"/>
                <a:gd name="connsiteY6" fmla="*/ 520012 h 2514218"/>
                <a:gd name="connsiteX7" fmla="*/ 1787599 w 1910395"/>
                <a:gd name="connsiteY7" fmla="*/ 633539 h 2514218"/>
                <a:gd name="connsiteX8" fmla="*/ 1787599 w 1910395"/>
                <a:gd name="connsiteY8" fmla="*/ 828972 h 2514218"/>
                <a:gd name="connsiteX9" fmla="*/ 107685 w 1910395"/>
                <a:gd name="connsiteY9" fmla="*/ 828972 h 2514218"/>
                <a:gd name="connsiteX10" fmla="*/ 107685 w 1910395"/>
                <a:gd name="connsiteY10" fmla="*/ 473408 h 2514218"/>
                <a:gd name="connsiteX11" fmla="*/ 139432 w 1910395"/>
                <a:gd name="connsiteY11" fmla="*/ 386676 h 2514218"/>
                <a:gd name="connsiteX12" fmla="*/ 363057 w 1910395"/>
                <a:gd name="connsiteY12" fmla="*/ 121653 h 2514218"/>
                <a:gd name="connsiteX13" fmla="*/ 465789 w 1910395"/>
                <a:gd name="connsiteY13" fmla="*/ 74033 h 2514218"/>
                <a:gd name="connsiteX14" fmla="*/ 981738 w 1910395"/>
                <a:gd name="connsiteY14" fmla="*/ 74033 h 2514218"/>
                <a:gd name="connsiteX15" fmla="*/ 1053740 w 1910395"/>
                <a:gd name="connsiteY15" fmla="*/ 94859 h 2514218"/>
                <a:gd name="connsiteX16" fmla="*/ 1412860 w 1910395"/>
                <a:gd name="connsiteY16" fmla="*/ 322420 h 2514218"/>
                <a:gd name="connsiteX17" fmla="*/ 1463933 w 1910395"/>
                <a:gd name="connsiteY17" fmla="*/ 312230 h 2514218"/>
                <a:gd name="connsiteX18" fmla="*/ 1453743 w 1910395"/>
                <a:gd name="connsiteY18" fmla="*/ 261156 h 2514218"/>
                <a:gd name="connsiteX19" fmla="*/ 1452226 w 1910395"/>
                <a:gd name="connsiteY19" fmla="*/ 260196 h 2514218"/>
                <a:gd name="connsiteX20" fmla="*/ 1092598 w 1910395"/>
                <a:gd name="connsiteY20" fmla="*/ 32255 h 2514218"/>
                <a:gd name="connsiteX21" fmla="*/ 981230 w 1910395"/>
                <a:gd name="connsiteY21" fmla="*/ 0 h 2514218"/>
                <a:gd name="connsiteX22" fmla="*/ 465789 w 1910395"/>
                <a:gd name="connsiteY22" fmla="*/ 0 h 2514218"/>
                <a:gd name="connsiteX23" fmla="*/ 306801 w 1910395"/>
                <a:gd name="connsiteY23" fmla="*/ 73907 h 2514218"/>
                <a:gd name="connsiteX24" fmla="*/ 83177 w 1910395"/>
                <a:gd name="connsiteY24" fmla="*/ 338802 h 2514218"/>
                <a:gd name="connsiteX25" fmla="*/ 34160 w 1910395"/>
                <a:gd name="connsiteY25" fmla="*/ 473027 h 2514218"/>
                <a:gd name="connsiteX26" fmla="*/ 34160 w 1910395"/>
                <a:gd name="connsiteY26" fmla="*/ 839131 h 2514218"/>
                <a:gd name="connsiteX27" fmla="*/ 0 w 1910395"/>
                <a:gd name="connsiteY27" fmla="*/ 899704 h 2514218"/>
                <a:gd name="connsiteX28" fmla="*/ 0 w 1910395"/>
                <a:gd name="connsiteY28" fmla="*/ 1072787 h 2514218"/>
                <a:gd name="connsiteX29" fmla="*/ 29588 w 1910395"/>
                <a:gd name="connsiteY29" fmla="*/ 1148979 h 2514218"/>
                <a:gd name="connsiteX30" fmla="*/ 98034 w 1910395"/>
                <a:gd name="connsiteY30" fmla="*/ 1225172 h 2514218"/>
                <a:gd name="connsiteX31" fmla="*/ 178925 w 1910395"/>
                <a:gd name="connsiteY31" fmla="*/ 1263268 h 2514218"/>
                <a:gd name="connsiteX32" fmla="*/ 178925 w 1910395"/>
                <a:gd name="connsiteY32" fmla="*/ 1382382 h 2514218"/>
                <a:gd name="connsiteX33" fmla="*/ 292452 w 1910395"/>
                <a:gd name="connsiteY33" fmla="*/ 1495908 h 2514218"/>
                <a:gd name="connsiteX34" fmla="*/ 353024 w 1910395"/>
                <a:gd name="connsiteY34" fmla="*/ 1495909 h 2514218"/>
                <a:gd name="connsiteX35" fmla="*/ 353024 w 1910395"/>
                <a:gd name="connsiteY35" fmla="*/ 1683088 h 2514218"/>
                <a:gd name="connsiteX36" fmla="*/ 212069 w 1910395"/>
                <a:gd name="connsiteY36" fmla="*/ 1838520 h 2514218"/>
                <a:gd name="connsiteX37" fmla="*/ 54732 w 1910395"/>
                <a:gd name="connsiteY37" fmla="*/ 2157131 h 2514218"/>
                <a:gd name="connsiteX38" fmla="*/ 389724 w 1910395"/>
                <a:gd name="connsiteY38" fmla="*/ 2514219 h 2514218"/>
                <a:gd name="connsiteX39" fmla="*/ 724335 w 1910395"/>
                <a:gd name="connsiteY39" fmla="*/ 2156370 h 2514218"/>
                <a:gd name="connsiteX40" fmla="*/ 567125 w 1910395"/>
                <a:gd name="connsiteY40" fmla="*/ 1837759 h 2514218"/>
                <a:gd name="connsiteX41" fmla="*/ 426169 w 1910395"/>
                <a:gd name="connsiteY41" fmla="*/ 1682327 h 2514218"/>
                <a:gd name="connsiteX42" fmla="*/ 426169 w 1910395"/>
                <a:gd name="connsiteY42" fmla="*/ 1495147 h 2514218"/>
                <a:gd name="connsiteX43" fmla="*/ 486615 w 1910395"/>
                <a:gd name="connsiteY43" fmla="*/ 1495147 h 2514218"/>
                <a:gd name="connsiteX44" fmla="*/ 600269 w 1910395"/>
                <a:gd name="connsiteY44" fmla="*/ 1381621 h 2514218"/>
                <a:gd name="connsiteX45" fmla="*/ 600269 w 1910395"/>
                <a:gd name="connsiteY45" fmla="*/ 1262634 h 2514218"/>
                <a:gd name="connsiteX46" fmla="*/ 1034184 w 1910395"/>
                <a:gd name="connsiteY46" fmla="*/ 1262634 h 2514218"/>
                <a:gd name="connsiteX47" fmla="*/ 1071010 w 1910395"/>
                <a:gd name="connsiteY47" fmla="*/ 1225807 h 2514218"/>
                <a:gd name="connsiteX48" fmla="*/ 1034184 w 1910395"/>
                <a:gd name="connsiteY48" fmla="*/ 1188981 h 2514218"/>
                <a:gd name="connsiteX49" fmla="*/ 182735 w 1910395"/>
                <a:gd name="connsiteY49" fmla="*/ 1188981 h 2514218"/>
                <a:gd name="connsiteX50" fmla="*/ 152512 w 1910395"/>
                <a:gd name="connsiteY50" fmla="*/ 1176282 h 2514218"/>
                <a:gd name="connsiteX51" fmla="*/ 84066 w 1910395"/>
                <a:gd name="connsiteY51" fmla="*/ 1100090 h 2514218"/>
                <a:gd name="connsiteX52" fmla="*/ 73526 w 1910395"/>
                <a:gd name="connsiteY52" fmla="*/ 1072660 h 2514218"/>
                <a:gd name="connsiteX53" fmla="*/ 73526 w 1910395"/>
                <a:gd name="connsiteY53" fmla="*/ 902371 h 2514218"/>
                <a:gd name="connsiteX54" fmla="*/ 1836489 w 1910395"/>
                <a:gd name="connsiteY54" fmla="*/ 902371 h 2514218"/>
                <a:gd name="connsiteX55" fmla="*/ 1836489 w 1910395"/>
                <a:gd name="connsiteY55" fmla="*/ 1008914 h 2514218"/>
                <a:gd name="connsiteX56" fmla="*/ 1417431 w 1910395"/>
                <a:gd name="connsiteY56" fmla="*/ 1008914 h 2514218"/>
                <a:gd name="connsiteX57" fmla="*/ 1332223 w 1910395"/>
                <a:gd name="connsiteY57" fmla="*/ 1093994 h 2514218"/>
                <a:gd name="connsiteX58" fmla="*/ 1332223 w 1910395"/>
                <a:gd name="connsiteY58" fmla="*/ 1188981 h 2514218"/>
                <a:gd name="connsiteX59" fmla="*/ 1191394 w 1910395"/>
                <a:gd name="connsiteY59" fmla="*/ 1188981 h 2514218"/>
                <a:gd name="connsiteX60" fmla="*/ 1154568 w 1910395"/>
                <a:gd name="connsiteY60" fmla="*/ 1225807 h 2514218"/>
                <a:gd name="connsiteX61" fmla="*/ 1191394 w 1910395"/>
                <a:gd name="connsiteY61" fmla="*/ 1262634 h 2514218"/>
                <a:gd name="connsiteX62" fmla="*/ 1727534 w 1910395"/>
                <a:gd name="connsiteY62" fmla="*/ 1262634 h 2514218"/>
                <a:gd name="connsiteX63" fmla="*/ 1812235 w 1910395"/>
                <a:gd name="connsiteY63" fmla="*/ 1224538 h 2514218"/>
                <a:gd name="connsiteX64" fmla="*/ 1880808 w 1910395"/>
                <a:gd name="connsiteY64" fmla="*/ 1148345 h 2514218"/>
                <a:gd name="connsiteX65" fmla="*/ 1910396 w 1910395"/>
                <a:gd name="connsiteY65" fmla="*/ 1072153 h 2514218"/>
                <a:gd name="connsiteX66" fmla="*/ 1910396 w 1910395"/>
                <a:gd name="connsiteY66" fmla="*/ 899196 h 2514218"/>
                <a:gd name="connsiteX67" fmla="*/ 1861379 w 1910395"/>
                <a:gd name="connsiteY67" fmla="*/ 831893 h 2514218"/>
                <a:gd name="connsiteX68" fmla="*/ 128384 w 1910395"/>
                <a:gd name="connsiteY68" fmla="*/ 2156370 h 2514218"/>
                <a:gd name="connsiteX69" fmla="*/ 308960 w 1910395"/>
                <a:gd name="connsiteY69" fmla="*/ 1836488 h 2514218"/>
                <a:gd name="connsiteX70" fmla="*/ 235180 w 1910395"/>
                <a:gd name="connsiteY70" fmla="*/ 2258214 h 2514218"/>
                <a:gd name="connsiteX71" fmla="*/ 242038 w 1910395"/>
                <a:gd name="connsiteY71" fmla="*/ 2390027 h 2514218"/>
                <a:gd name="connsiteX72" fmla="*/ 128384 w 1910395"/>
                <a:gd name="connsiteY72" fmla="*/ 2156370 h 2514218"/>
                <a:gd name="connsiteX73" fmla="*/ 321151 w 1910395"/>
                <a:gd name="connsiteY73" fmla="*/ 2429899 h 2514218"/>
                <a:gd name="connsiteX74" fmla="*/ 308452 w 1910395"/>
                <a:gd name="connsiteY74" fmla="*/ 2258212 h 2514218"/>
                <a:gd name="connsiteX75" fmla="*/ 389343 w 1910395"/>
                <a:gd name="connsiteY75" fmla="*/ 1822139 h 2514218"/>
                <a:gd name="connsiteX76" fmla="*/ 470361 w 1910395"/>
                <a:gd name="connsiteY76" fmla="*/ 2258214 h 2514218"/>
                <a:gd name="connsiteX77" fmla="*/ 457662 w 1910395"/>
                <a:gd name="connsiteY77" fmla="*/ 2429901 h 2514218"/>
                <a:gd name="connsiteX78" fmla="*/ 320389 w 1910395"/>
                <a:gd name="connsiteY78" fmla="*/ 2429901 h 2514218"/>
                <a:gd name="connsiteX79" fmla="*/ 651317 w 1910395"/>
                <a:gd name="connsiteY79" fmla="*/ 2156370 h 2514218"/>
                <a:gd name="connsiteX80" fmla="*/ 537029 w 1910395"/>
                <a:gd name="connsiteY80" fmla="*/ 2390027 h 2514218"/>
                <a:gd name="connsiteX81" fmla="*/ 543759 w 1910395"/>
                <a:gd name="connsiteY81" fmla="*/ 2258214 h 2514218"/>
                <a:gd name="connsiteX82" fmla="*/ 470107 w 1910395"/>
                <a:gd name="connsiteY82" fmla="*/ 1836488 h 2514218"/>
                <a:gd name="connsiteX83" fmla="*/ 651191 w 1910395"/>
                <a:gd name="connsiteY83" fmla="*/ 2156370 h 2514218"/>
                <a:gd name="connsiteX84" fmla="*/ 527124 w 1910395"/>
                <a:gd name="connsiteY84" fmla="*/ 1381748 h 2514218"/>
                <a:gd name="connsiteX85" fmla="*/ 487123 w 1910395"/>
                <a:gd name="connsiteY85" fmla="*/ 1421749 h 2514218"/>
                <a:gd name="connsiteX86" fmla="*/ 292579 w 1910395"/>
                <a:gd name="connsiteY86" fmla="*/ 1421749 h 2514218"/>
                <a:gd name="connsiteX87" fmla="*/ 252578 w 1910395"/>
                <a:gd name="connsiteY87" fmla="*/ 1381748 h 2514218"/>
                <a:gd name="connsiteX88" fmla="*/ 252578 w 1910395"/>
                <a:gd name="connsiteY88" fmla="*/ 1262761 h 2514218"/>
                <a:gd name="connsiteX89" fmla="*/ 527124 w 1910395"/>
                <a:gd name="connsiteY89" fmla="*/ 1262761 h 2514218"/>
                <a:gd name="connsiteX90" fmla="*/ 1757630 w 1910395"/>
                <a:gd name="connsiteY90" fmla="*/ 1175775 h 2514218"/>
                <a:gd name="connsiteX91" fmla="*/ 1727407 w 1910395"/>
                <a:gd name="connsiteY91" fmla="*/ 1188474 h 2514218"/>
                <a:gd name="connsiteX92" fmla="*/ 1405749 w 1910395"/>
                <a:gd name="connsiteY92" fmla="*/ 1188474 h 2514218"/>
                <a:gd name="connsiteX93" fmla="*/ 1405749 w 1910395"/>
                <a:gd name="connsiteY93" fmla="*/ 1094122 h 2514218"/>
                <a:gd name="connsiteX94" fmla="*/ 1417304 w 1910395"/>
                <a:gd name="connsiteY94" fmla="*/ 1082565 h 2514218"/>
                <a:gd name="connsiteX95" fmla="*/ 1835219 w 1910395"/>
                <a:gd name="connsiteY95" fmla="*/ 1082565 h 2514218"/>
                <a:gd name="connsiteX96" fmla="*/ 1825949 w 1910395"/>
                <a:gd name="connsiteY96" fmla="*/ 1100217 h 2514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</a:cxnLst>
              <a:rect l="l" t="t" r="r" b="b"/>
              <a:pathLst>
                <a:path w="1910395" h="2514218">
                  <a:moveTo>
                    <a:pt x="1861124" y="832401"/>
                  </a:moveTo>
                  <a:lnTo>
                    <a:pt x="1861124" y="633412"/>
                  </a:lnTo>
                  <a:cubicBezTo>
                    <a:pt x="1861346" y="562125"/>
                    <a:pt x="1824825" y="495752"/>
                    <a:pt x="1764487" y="457788"/>
                  </a:cubicBezTo>
                  <a:lnTo>
                    <a:pt x="1584673" y="343500"/>
                  </a:lnTo>
                  <a:cubicBezTo>
                    <a:pt x="1567226" y="333049"/>
                    <a:pt x="1544609" y="338721"/>
                    <a:pt x="1534157" y="356168"/>
                  </a:cubicBezTo>
                  <a:cubicBezTo>
                    <a:pt x="1524064" y="373017"/>
                    <a:pt x="1528970" y="394822"/>
                    <a:pt x="1545307" y="405724"/>
                  </a:cubicBezTo>
                  <a:lnTo>
                    <a:pt x="1725121" y="520012"/>
                  </a:lnTo>
                  <a:cubicBezTo>
                    <a:pt x="1764099" y="544579"/>
                    <a:pt x="1787701" y="587466"/>
                    <a:pt x="1787599" y="633539"/>
                  </a:cubicBezTo>
                  <a:lnTo>
                    <a:pt x="1787599" y="828972"/>
                  </a:lnTo>
                  <a:lnTo>
                    <a:pt x="107685" y="828972"/>
                  </a:lnTo>
                  <a:lnTo>
                    <a:pt x="107685" y="473408"/>
                  </a:lnTo>
                  <a:cubicBezTo>
                    <a:pt x="107707" y="441658"/>
                    <a:pt x="118952" y="410938"/>
                    <a:pt x="139432" y="386676"/>
                  </a:cubicBezTo>
                  <a:lnTo>
                    <a:pt x="363057" y="121653"/>
                  </a:lnTo>
                  <a:cubicBezTo>
                    <a:pt x="388602" y="91405"/>
                    <a:pt x="426198" y="73979"/>
                    <a:pt x="465789" y="74033"/>
                  </a:cubicBezTo>
                  <a:lnTo>
                    <a:pt x="981738" y="74033"/>
                  </a:lnTo>
                  <a:cubicBezTo>
                    <a:pt x="1007231" y="73983"/>
                    <a:pt x="1032209" y="81208"/>
                    <a:pt x="1053740" y="94859"/>
                  </a:cubicBezTo>
                  <a:lnTo>
                    <a:pt x="1412860" y="322420"/>
                  </a:lnTo>
                  <a:cubicBezTo>
                    <a:pt x="1429777" y="333710"/>
                    <a:pt x="1452644" y="329148"/>
                    <a:pt x="1463933" y="312230"/>
                  </a:cubicBezTo>
                  <a:cubicBezTo>
                    <a:pt x="1475223" y="295313"/>
                    <a:pt x="1470661" y="272446"/>
                    <a:pt x="1453743" y="261156"/>
                  </a:cubicBezTo>
                  <a:cubicBezTo>
                    <a:pt x="1453246" y="260824"/>
                    <a:pt x="1452739" y="260504"/>
                    <a:pt x="1452226" y="260196"/>
                  </a:cubicBezTo>
                  <a:lnTo>
                    <a:pt x="1092598" y="32255"/>
                  </a:lnTo>
                  <a:cubicBezTo>
                    <a:pt x="1059274" y="11184"/>
                    <a:pt x="1020657" y="-1"/>
                    <a:pt x="981230" y="0"/>
                  </a:cubicBezTo>
                  <a:lnTo>
                    <a:pt x="465789" y="0"/>
                  </a:lnTo>
                  <a:cubicBezTo>
                    <a:pt x="404477" y="-63"/>
                    <a:pt x="346275" y="26992"/>
                    <a:pt x="306801" y="73907"/>
                  </a:cubicBezTo>
                  <a:lnTo>
                    <a:pt x="83177" y="338802"/>
                  </a:lnTo>
                  <a:cubicBezTo>
                    <a:pt x="51557" y="376385"/>
                    <a:pt x="34201" y="423913"/>
                    <a:pt x="34160" y="473027"/>
                  </a:cubicBezTo>
                  <a:lnTo>
                    <a:pt x="34160" y="839131"/>
                  </a:lnTo>
                  <a:cubicBezTo>
                    <a:pt x="13004" y="851998"/>
                    <a:pt x="64" y="874943"/>
                    <a:pt x="0" y="899704"/>
                  </a:cubicBezTo>
                  <a:lnTo>
                    <a:pt x="0" y="1072787"/>
                  </a:lnTo>
                  <a:cubicBezTo>
                    <a:pt x="134" y="1100964"/>
                    <a:pt x="10671" y="1128097"/>
                    <a:pt x="29588" y="1148979"/>
                  </a:cubicBezTo>
                  <a:lnTo>
                    <a:pt x="98034" y="1225172"/>
                  </a:lnTo>
                  <a:cubicBezTo>
                    <a:pt x="118705" y="1248329"/>
                    <a:pt x="147907" y="1262080"/>
                    <a:pt x="178925" y="1263268"/>
                  </a:cubicBezTo>
                  <a:lnTo>
                    <a:pt x="178925" y="1382382"/>
                  </a:lnTo>
                  <a:cubicBezTo>
                    <a:pt x="179341" y="1444908"/>
                    <a:pt x="229926" y="1495492"/>
                    <a:pt x="292452" y="1495908"/>
                  </a:cubicBezTo>
                  <a:lnTo>
                    <a:pt x="353024" y="1495909"/>
                  </a:lnTo>
                  <a:lnTo>
                    <a:pt x="353024" y="1683088"/>
                  </a:lnTo>
                  <a:cubicBezTo>
                    <a:pt x="303194" y="1732246"/>
                    <a:pt x="256136" y="1784137"/>
                    <a:pt x="212069" y="1838520"/>
                  </a:cubicBezTo>
                  <a:cubicBezTo>
                    <a:pt x="107685" y="1967921"/>
                    <a:pt x="54732" y="2075098"/>
                    <a:pt x="54732" y="2157131"/>
                  </a:cubicBezTo>
                  <a:cubicBezTo>
                    <a:pt x="54732" y="2354088"/>
                    <a:pt x="205084" y="2514219"/>
                    <a:pt x="389724" y="2514219"/>
                  </a:cubicBezTo>
                  <a:cubicBezTo>
                    <a:pt x="574363" y="2514219"/>
                    <a:pt x="724335" y="2353327"/>
                    <a:pt x="724335" y="2156370"/>
                  </a:cubicBezTo>
                  <a:cubicBezTo>
                    <a:pt x="724335" y="2074335"/>
                    <a:pt x="671508" y="1967159"/>
                    <a:pt x="567125" y="1837759"/>
                  </a:cubicBezTo>
                  <a:cubicBezTo>
                    <a:pt x="523021" y="1783407"/>
                    <a:pt x="475964" y="1731518"/>
                    <a:pt x="426169" y="1682327"/>
                  </a:cubicBezTo>
                  <a:lnTo>
                    <a:pt x="426169" y="1495147"/>
                  </a:lnTo>
                  <a:lnTo>
                    <a:pt x="486615" y="1495147"/>
                  </a:lnTo>
                  <a:cubicBezTo>
                    <a:pt x="549191" y="1494801"/>
                    <a:pt x="599852" y="1444195"/>
                    <a:pt x="600269" y="1381621"/>
                  </a:cubicBezTo>
                  <a:lnTo>
                    <a:pt x="600269" y="1262634"/>
                  </a:lnTo>
                  <a:lnTo>
                    <a:pt x="1034184" y="1262634"/>
                  </a:lnTo>
                  <a:cubicBezTo>
                    <a:pt x="1054522" y="1262634"/>
                    <a:pt x="1071010" y="1246147"/>
                    <a:pt x="1071010" y="1225807"/>
                  </a:cubicBezTo>
                  <a:cubicBezTo>
                    <a:pt x="1071010" y="1205468"/>
                    <a:pt x="1054522" y="1188981"/>
                    <a:pt x="1034184" y="1188981"/>
                  </a:cubicBezTo>
                  <a:lnTo>
                    <a:pt x="182735" y="1188981"/>
                  </a:lnTo>
                  <a:cubicBezTo>
                    <a:pt x="171333" y="1189133"/>
                    <a:pt x="160383" y="1184532"/>
                    <a:pt x="152512" y="1176282"/>
                  </a:cubicBezTo>
                  <a:lnTo>
                    <a:pt x="84066" y="1100090"/>
                  </a:lnTo>
                  <a:cubicBezTo>
                    <a:pt x="77296" y="1092556"/>
                    <a:pt x="73543" y="1082789"/>
                    <a:pt x="73526" y="1072660"/>
                  </a:cubicBezTo>
                  <a:lnTo>
                    <a:pt x="73526" y="902371"/>
                  </a:lnTo>
                  <a:lnTo>
                    <a:pt x="1836489" y="902371"/>
                  </a:lnTo>
                  <a:lnTo>
                    <a:pt x="1836489" y="1008914"/>
                  </a:lnTo>
                  <a:lnTo>
                    <a:pt x="1417431" y="1008914"/>
                  </a:lnTo>
                  <a:cubicBezTo>
                    <a:pt x="1370450" y="1008983"/>
                    <a:pt x="1332362" y="1047014"/>
                    <a:pt x="1332223" y="1093994"/>
                  </a:cubicBezTo>
                  <a:lnTo>
                    <a:pt x="1332223" y="1188981"/>
                  </a:lnTo>
                  <a:lnTo>
                    <a:pt x="1191394" y="1188981"/>
                  </a:lnTo>
                  <a:cubicBezTo>
                    <a:pt x="1171056" y="1188981"/>
                    <a:pt x="1154568" y="1205468"/>
                    <a:pt x="1154568" y="1225807"/>
                  </a:cubicBezTo>
                  <a:cubicBezTo>
                    <a:pt x="1154568" y="1246147"/>
                    <a:pt x="1171056" y="1262634"/>
                    <a:pt x="1191394" y="1262634"/>
                  </a:cubicBezTo>
                  <a:lnTo>
                    <a:pt x="1727534" y="1262634"/>
                  </a:lnTo>
                  <a:cubicBezTo>
                    <a:pt x="1759887" y="1262496"/>
                    <a:pt x="1790666" y="1248653"/>
                    <a:pt x="1812235" y="1224538"/>
                  </a:cubicBezTo>
                  <a:lnTo>
                    <a:pt x="1880808" y="1148345"/>
                  </a:lnTo>
                  <a:cubicBezTo>
                    <a:pt x="1899726" y="1127463"/>
                    <a:pt x="1910263" y="1100330"/>
                    <a:pt x="1910396" y="1072153"/>
                  </a:cubicBezTo>
                  <a:lnTo>
                    <a:pt x="1910396" y="899196"/>
                  </a:lnTo>
                  <a:cubicBezTo>
                    <a:pt x="1910270" y="868542"/>
                    <a:pt x="1890516" y="841417"/>
                    <a:pt x="1861379" y="831893"/>
                  </a:cubicBezTo>
                  <a:close/>
                  <a:moveTo>
                    <a:pt x="128384" y="2156370"/>
                  </a:moveTo>
                  <a:cubicBezTo>
                    <a:pt x="128384" y="2067479"/>
                    <a:pt x="222990" y="1935539"/>
                    <a:pt x="308960" y="1836488"/>
                  </a:cubicBezTo>
                  <a:cubicBezTo>
                    <a:pt x="275181" y="1957762"/>
                    <a:pt x="235180" y="2128559"/>
                    <a:pt x="235180" y="2258214"/>
                  </a:cubicBezTo>
                  <a:cubicBezTo>
                    <a:pt x="235172" y="2302241"/>
                    <a:pt x="237461" y="2346238"/>
                    <a:pt x="242038" y="2390027"/>
                  </a:cubicBezTo>
                  <a:cubicBezTo>
                    <a:pt x="169482" y="2334377"/>
                    <a:pt x="127372" y="2247805"/>
                    <a:pt x="128384" y="2156370"/>
                  </a:cubicBezTo>
                  <a:close/>
                  <a:moveTo>
                    <a:pt x="321151" y="2429899"/>
                  </a:moveTo>
                  <a:cubicBezTo>
                    <a:pt x="312623" y="2373070"/>
                    <a:pt x="308378" y="2315679"/>
                    <a:pt x="308452" y="2258212"/>
                  </a:cubicBezTo>
                  <a:cubicBezTo>
                    <a:pt x="308452" y="2125511"/>
                    <a:pt x="355310" y="1939729"/>
                    <a:pt x="389343" y="1822139"/>
                  </a:cubicBezTo>
                  <a:cubicBezTo>
                    <a:pt x="423502" y="1939729"/>
                    <a:pt x="470361" y="2125511"/>
                    <a:pt x="470361" y="2258214"/>
                  </a:cubicBezTo>
                  <a:cubicBezTo>
                    <a:pt x="470371" y="2315677"/>
                    <a:pt x="466127" y="2373064"/>
                    <a:pt x="457662" y="2429901"/>
                  </a:cubicBezTo>
                  <a:cubicBezTo>
                    <a:pt x="412882" y="2443280"/>
                    <a:pt x="365168" y="2443280"/>
                    <a:pt x="320389" y="2429901"/>
                  </a:cubicBezTo>
                  <a:close/>
                  <a:moveTo>
                    <a:pt x="651317" y="2156370"/>
                  </a:moveTo>
                  <a:cubicBezTo>
                    <a:pt x="652139" y="2247907"/>
                    <a:pt x="609792" y="2334482"/>
                    <a:pt x="537029" y="2390027"/>
                  </a:cubicBezTo>
                  <a:cubicBezTo>
                    <a:pt x="541559" y="2346235"/>
                    <a:pt x="543805" y="2302239"/>
                    <a:pt x="543759" y="2258214"/>
                  </a:cubicBezTo>
                  <a:cubicBezTo>
                    <a:pt x="543759" y="2128559"/>
                    <a:pt x="503885" y="1957762"/>
                    <a:pt x="470107" y="1836488"/>
                  </a:cubicBezTo>
                  <a:cubicBezTo>
                    <a:pt x="556458" y="1935539"/>
                    <a:pt x="651191" y="2067097"/>
                    <a:pt x="651191" y="2156370"/>
                  </a:cubicBezTo>
                  <a:close/>
                  <a:moveTo>
                    <a:pt x="527124" y="1381748"/>
                  </a:moveTo>
                  <a:cubicBezTo>
                    <a:pt x="527054" y="1403811"/>
                    <a:pt x="509186" y="1421679"/>
                    <a:pt x="487123" y="1421749"/>
                  </a:cubicBezTo>
                  <a:lnTo>
                    <a:pt x="292579" y="1421749"/>
                  </a:lnTo>
                  <a:cubicBezTo>
                    <a:pt x="270516" y="1421679"/>
                    <a:pt x="252647" y="1403811"/>
                    <a:pt x="252578" y="1381748"/>
                  </a:cubicBezTo>
                  <a:lnTo>
                    <a:pt x="252578" y="1262761"/>
                  </a:lnTo>
                  <a:lnTo>
                    <a:pt x="527124" y="1262761"/>
                  </a:lnTo>
                  <a:close/>
                  <a:moveTo>
                    <a:pt x="1757630" y="1175775"/>
                  </a:moveTo>
                  <a:cubicBezTo>
                    <a:pt x="1749777" y="1184051"/>
                    <a:pt x="1738814" y="1188657"/>
                    <a:pt x="1727407" y="1188474"/>
                  </a:cubicBezTo>
                  <a:lnTo>
                    <a:pt x="1405749" y="1188474"/>
                  </a:lnTo>
                  <a:lnTo>
                    <a:pt x="1405749" y="1094122"/>
                  </a:lnTo>
                  <a:cubicBezTo>
                    <a:pt x="1405749" y="1087740"/>
                    <a:pt x="1410922" y="1082565"/>
                    <a:pt x="1417304" y="1082565"/>
                  </a:cubicBezTo>
                  <a:lnTo>
                    <a:pt x="1835219" y="1082565"/>
                  </a:lnTo>
                  <a:cubicBezTo>
                    <a:pt x="1833658" y="1089133"/>
                    <a:pt x="1830471" y="1095204"/>
                    <a:pt x="1825949" y="1100217"/>
                  </a:cubicBezTo>
                  <a:close/>
                </a:path>
              </a:pathLst>
            </a:custGeom>
            <a:solidFill>
              <a:srgbClr val="FFFFFF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52" name="Forma libre 151">
              <a:extLst>
                <a:ext uri="{FF2B5EF4-FFF2-40B4-BE49-F238E27FC236}">
                  <a16:creationId xmlns:a16="http://schemas.microsoft.com/office/drawing/2014/main" id="{AA167AC5-E1B0-2CF7-FEC5-6C73C30A59FE}"/>
                </a:ext>
              </a:extLst>
            </p:cNvPr>
            <p:cNvSpPr/>
            <p:nvPr/>
          </p:nvSpPr>
          <p:spPr>
            <a:xfrm>
              <a:off x="2777336" y="12252105"/>
              <a:ext cx="781098" cy="520712"/>
            </a:xfrm>
            <a:custGeom>
              <a:avLst/>
              <a:gdLst>
                <a:gd name="connsiteX0" fmla="*/ 360263 w 781098"/>
                <a:gd name="connsiteY0" fmla="*/ 446614 h 520712"/>
                <a:gd name="connsiteX1" fmla="*/ 321338 w 781098"/>
                <a:gd name="connsiteY1" fmla="*/ 481215 h 520712"/>
                <a:gd name="connsiteX2" fmla="*/ 355940 w 781098"/>
                <a:gd name="connsiteY2" fmla="*/ 520140 h 520712"/>
                <a:gd name="connsiteX3" fmla="*/ 360263 w 781098"/>
                <a:gd name="connsiteY3" fmla="*/ 520140 h 520712"/>
                <a:gd name="connsiteX4" fmla="*/ 711509 w 781098"/>
                <a:gd name="connsiteY4" fmla="*/ 520139 h 520712"/>
                <a:gd name="connsiteX5" fmla="*/ 781098 w 781098"/>
                <a:gd name="connsiteY5" fmla="*/ 450550 h 520712"/>
                <a:gd name="connsiteX6" fmla="*/ 781098 w 781098"/>
                <a:gd name="connsiteY6" fmla="*/ 69589 h 520712"/>
                <a:gd name="connsiteX7" fmla="*/ 711509 w 781098"/>
                <a:gd name="connsiteY7" fmla="*/ 0 h 520712"/>
                <a:gd name="connsiteX8" fmla="*/ 265022 w 781098"/>
                <a:gd name="connsiteY8" fmla="*/ 0 h 520712"/>
                <a:gd name="connsiteX9" fmla="*/ 211815 w 781098"/>
                <a:gd name="connsiteY9" fmla="*/ 25397 h 520712"/>
                <a:gd name="connsiteX10" fmla="*/ 16381 w 781098"/>
                <a:gd name="connsiteY10" fmla="*/ 257149 h 520712"/>
                <a:gd name="connsiteX11" fmla="*/ 0 w 781098"/>
                <a:gd name="connsiteY11" fmla="*/ 301976 h 520712"/>
                <a:gd name="connsiteX12" fmla="*/ 0 w 781098"/>
                <a:gd name="connsiteY12" fmla="*/ 451058 h 520712"/>
                <a:gd name="connsiteX13" fmla="*/ 69589 w 781098"/>
                <a:gd name="connsiteY13" fmla="*/ 520647 h 520712"/>
                <a:gd name="connsiteX14" fmla="*/ 203307 w 781098"/>
                <a:gd name="connsiteY14" fmla="*/ 520648 h 520712"/>
                <a:gd name="connsiteX15" fmla="*/ 242231 w 781098"/>
                <a:gd name="connsiteY15" fmla="*/ 486046 h 520712"/>
                <a:gd name="connsiteX16" fmla="*/ 207630 w 781098"/>
                <a:gd name="connsiteY16" fmla="*/ 447121 h 520712"/>
                <a:gd name="connsiteX17" fmla="*/ 203307 w 781098"/>
                <a:gd name="connsiteY17" fmla="*/ 447121 h 520712"/>
                <a:gd name="connsiteX18" fmla="*/ 73653 w 781098"/>
                <a:gd name="connsiteY18" fmla="*/ 447121 h 520712"/>
                <a:gd name="connsiteX19" fmla="*/ 73653 w 781098"/>
                <a:gd name="connsiteY19" fmla="*/ 303499 h 520712"/>
                <a:gd name="connsiteX20" fmla="*/ 266800 w 781098"/>
                <a:gd name="connsiteY20" fmla="*/ 74922 h 520712"/>
                <a:gd name="connsiteX21" fmla="*/ 707573 w 781098"/>
                <a:gd name="connsiteY21" fmla="*/ 74922 h 520712"/>
                <a:gd name="connsiteX22" fmla="*/ 707573 w 781098"/>
                <a:gd name="connsiteY22" fmla="*/ 446614 h 520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781098" h="520712">
                  <a:moveTo>
                    <a:pt x="360263" y="446614"/>
                  </a:moveTo>
                  <a:cubicBezTo>
                    <a:pt x="339959" y="445420"/>
                    <a:pt x="322532" y="460911"/>
                    <a:pt x="321338" y="481215"/>
                  </a:cubicBezTo>
                  <a:cubicBezTo>
                    <a:pt x="320145" y="501519"/>
                    <a:pt x="335636" y="518945"/>
                    <a:pt x="355940" y="520140"/>
                  </a:cubicBezTo>
                  <a:cubicBezTo>
                    <a:pt x="357379" y="520224"/>
                    <a:pt x="358823" y="520224"/>
                    <a:pt x="360263" y="520140"/>
                  </a:cubicBezTo>
                  <a:lnTo>
                    <a:pt x="711509" y="520139"/>
                  </a:lnTo>
                  <a:cubicBezTo>
                    <a:pt x="749913" y="520069"/>
                    <a:pt x="781028" y="488954"/>
                    <a:pt x="781098" y="450550"/>
                  </a:cubicBezTo>
                  <a:lnTo>
                    <a:pt x="781098" y="69589"/>
                  </a:lnTo>
                  <a:cubicBezTo>
                    <a:pt x="781029" y="31185"/>
                    <a:pt x="749913" y="70"/>
                    <a:pt x="711509" y="0"/>
                  </a:cubicBezTo>
                  <a:lnTo>
                    <a:pt x="265022" y="0"/>
                  </a:lnTo>
                  <a:cubicBezTo>
                    <a:pt x="244391" y="128"/>
                    <a:pt x="224889" y="9437"/>
                    <a:pt x="211815" y="25397"/>
                  </a:cubicBezTo>
                  <a:lnTo>
                    <a:pt x="16381" y="257149"/>
                  </a:lnTo>
                  <a:cubicBezTo>
                    <a:pt x="5779" y="269677"/>
                    <a:pt x="-27" y="285564"/>
                    <a:pt x="0" y="301976"/>
                  </a:cubicBezTo>
                  <a:lnTo>
                    <a:pt x="0" y="451058"/>
                  </a:lnTo>
                  <a:cubicBezTo>
                    <a:pt x="70" y="489462"/>
                    <a:pt x="31185" y="520577"/>
                    <a:pt x="69589" y="520647"/>
                  </a:cubicBezTo>
                  <a:lnTo>
                    <a:pt x="203307" y="520648"/>
                  </a:lnTo>
                  <a:cubicBezTo>
                    <a:pt x="223610" y="521841"/>
                    <a:pt x="241037" y="506350"/>
                    <a:pt x="242231" y="486046"/>
                  </a:cubicBezTo>
                  <a:cubicBezTo>
                    <a:pt x="243425" y="465742"/>
                    <a:pt x="227933" y="448316"/>
                    <a:pt x="207630" y="447121"/>
                  </a:cubicBezTo>
                  <a:cubicBezTo>
                    <a:pt x="206190" y="447037"/>
                    <a:pt x="204746" y="447037"/>
                    <a:pt x="203307" y="447121"/>
                  </a:cubicBezTo>
                  <a:lnTo>
                    <a:pt x="73653" y="447121"/>
                  </a:lnTo>
                  <a:lnTo>
                    <a:pt x="73653" y="303499"/>
                  </a:lnTo>
                  <a:lnTo>
                    <a:pt x="266800" y="74922"/>
                  </a:lnTo>
                  <a:lnTo>
                    <a:pt x="707573" y="74922"/>
                  </a:lnTo>
                  <a:lnTo>
                    <a:pt x="707573" y="446614"/>
                  </a:lnTo>
                  <a:close/>
                </a:path>
              </a:pathLst>
            </a:custGeom>
            <a:solidFill>
              <a:srgbClr val="FFFFFF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53" name="Forma libre 152">
              <a:extLst>
                <a:ext uri="{FF2B5EF4-FFF2-40B4-BE49-F238E27FC236}">
                  <a16:creationId xmlns:a16="http://schemas.microsoft.com/office/drawing/2014/main" id="{B7D8AD5E-D4C4-7701-A3C4-0CFFB1E1E7C5}"/>
                </a:ext>
              </a:extLst>
            </p:cNvPr>
            <p:cNvSpPr/>
            <p:nvPr/>
          </p:nvSpPr>
          <p:spPr>
            <a:xfrm>
              <a:off x="3687453" y="12455157"/>
              <a:ext cx="239751" cy="223878"/>
            </a:xfrm>
            <a:custGeom>
              <a:avLst/>
              <a:gdLst>
                <a:gd name="connsiteX0" fmla="*/ 81399 w 239751"/>
                <a:gd name="connsiteY0" fmla="*/ 0 h 223878"/>
                <a:gd name="connsiteX1" fmla="*/ 0 w 239751"/>
                <a:gd name="connsiteY1" fmla="*/ 81398 h 223878"/>
                <a:gd name="connsiteX2" fmla="*/ 0 w 239751"/>
                <a:gd name="connsiteY2" fmla="*/ 142606 h 223878"/>
                <a:gd name="connsiteX3" fmla="*/ 81399 w 239751"/>
                <a:gd name="connsiteY3" fmla="*/ 223879 h 223878"/>
                <a:gd name="connsiteX4" fmla="*/ 158353 w 239751"/>
                <a:gd name="connsiteY4" fmla="*/ 223879 h 223878"/>
                <a:gd name="connsiteX5" fmla="*/ 239752 w 239751"/>
                <a:gd name="connsiteY5" fmla="*/ 142606 h 223878"/>
                <a:gd name="connsiteX6" fmla="*/ 239752 w 239751"/>
                <a:gd name="connsiteY6" fmla="*/ 81398 h 223878"/>
                <a:gd name="connsiteX7" fmla="*/ 158353 w 239751"/>
                <a:gd name="connsiteY7" fmla="*/ 0 h 223878"/>
                <a:gd name="connsiteX8" fmla="*/ 166099 w 239751"/>
                <a:gd name="connsiteY8" fmla="*/ 81398 h 223878"/>
                <a:gd name="connsiteX9" fmla="*/ 166099 w 239751"/>
                <a:gd name="connsiteY9" fmla="*/ 142606 h 223878"/>
                <a:gd name="connsiteX10" fmla="*/ 158353 w 239751"/>
                <a:gd name="connsiteY10" fmla="*/ 150352 h 223878"/>
                <a:gd name="connsiteX11" fmla="*/ 81399 w 239751"/>
                <a:gd name="connsiteY11" fmla="*/ 150352 h 223878"/>
                <a:gd name="connsiteX12" fmla="*/ 73653 w 239751"/>
                <a:gd name="connsiteY12" fmla="*/ 142606 h 223878"/>
                <a:gd name="connsiteX13" fmla="*/ 73652 w 239751"/>
                <a:gd name="connsiteY13" fmla="*/ 81398 h 223878"/>
                <a:gd name="connsiteX14" fmla="*/ 81398 w 239751"/>
                <a:gd name="connsiteY14" fmla="*/ 73652 h 223878"/>
                <a:gd name="connsiteX15" fmla="*/ 158353 w 239751"/>
                <a:gd name="connsiteY15" fmla="*/ 73652 h 223878"/>
                <a:gd name="connsiteX16" fmla="*/ 166099 w 239751"/>
                <a:gd name="connsiteY16" fmla="*/ 81398 h 223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39751" h="223878">
                  <a:moveTo>
                    <a:pt x="81399" y="0"/>
                  </a:moveTo>
                  <a:cubicBezTo>
                    <a:pt x="36472" y="70"/>
                    <a:pt x="70" y="36472"/>
                    <a:pt x="0" y="81398"/>
                  </a:cubicBezTo>
                  <a:lnTo>
                    <a:pt x="0" y="142606"/>
                  </a:lnTo>
                  <a:cubicBezTo>
                    <a:pt x="70" y="187512"/>
                    <a:pt x="36493" y="223879"/>
                    <a:pt x="81399" y="223879"/>
                  </a:cubicBezTo>
                  <a:lnTo>
                    <a:pt x="158353" y="223879"/>
                  </a:lnTo>
                  <a:cubicBezTo>
                    <a:pt x="203259" y="223879"/>
                    <a:pt x="239682" y="187512"/>
                    <a:pt x="239752" y="142606"/>
                  </a:cubicBezTo>
                  <a:lnTo>
                    <a:pt x="239752" y="81398"/>
                  </a:lnTo>
                  <a:cubicBezTo>
                    <a:pt x="239682" y="36472"/>
                    <a:pt x="203280" y="70"/>
                    <a:pt x="158353" y="0"/>
                  </a:cubicBezTo>
                  <a:close/>
                  <a:moveTo>
                    <a:pt x="166099" y="81398"/>
                  </a:moveTo>
                  <a:lnTo>
                    <a:pt x="166099" y="142606"/>
                  </a:lnTo>
                  <a:cubicBezTo>
                    <a:pt x="166099" y="146885"/>
                    <a:pt x="162631" y="150352"/>
                    <a:pt x="158353" y="150352"/>
                  </a:cubicBezTo>
                  <a:lnTo>
                    <a:pt x="81399" y="150352"/>
                  </a:lnTo>
                  <a:cubicBezTo>
                    <a:pt x="77121" y="150352"/>
                    <a:pt x="73653" y="146884"/>
                    <a:pt x="73653" y="142606"/>
                  </a:cubicBezTo>
                  <a:lnTo>
                    <a:pt x="73652" y="81398"/>
                  </a:lnTo>
                  <a:cubicBezTo>
                    <a:pt x="73652" y="77120"/>
                    <a:pt x="77120" y="73652"/>
                    <a:pt x="81398" y="73652"/>
                  </a:cubicBezTo>
                  <a:lnTo>
                    <a:pt x="158353" y="73652"/>
                  </a:lnTo>
                  <a:cubicBezTo>
                    <a:pt x="162631" y="73652"/>
                    <a:pt x="166099" y="77121"/>
                    <a:pt x="166099" y="81398"/>
                  </a:cubicBezTo>
                  <a:close/>
                </a:path>
              </a:pathLst>
            </a:custGeom>
            <a:solidFill>
              <a:srgbClr val="FFFFFF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54" name="Forma libre 153">
              <a:extLst>
                <a:ext uri="{FF2B5EF4-FFF2-40B4-BE49-F238E27FC236}">
                  <a16:creationId xmlns:a16="http://schemas.microsoft.com/office/drawing/2014/main" id="{17016DD7-2A92-024A-BE8F-96917A4A7551}"/>
                </a:ext>
              </a:extLst>
            </p:cNvPr>
            <p:cNvSpPr/>
            <p:nvPr/>
          </p:nvSpPr>
          <p:spPr>
            <a:xfrm>
              <a:off x="3972158" y="12585700"/>
              <a:ext cx="176511" cy="73653"/>
            </a:xfrm>
            <a:custGeom>
              <a:avLst/>
              <a:gdLst>
                <a:gd name="connsiteX0" fmla="*/ 139686 w 176511"/>
                <a:gd name="connsiteY0" fmla="*/ 0 h 73653"/>
                <a:gd name="connsiteX1" fmla="*/ 36826 w 176511"/>
                <a:gd name="connsiteY1" fmla="*/ 0 h 73653"/>
                <a:gd name="connsiteX2" fmla="*/ 0 w 176511"/>
                <a:gd name="connsiteY2" fmla="*/ 36827 h 73653"/>
                <a:gd name="connsiteX3" fmla="*/ 36826 w 176511"/>
                <a:gd name="connsiteY3" fmla="*/ 73653 h 73653"/>
                <a:gd name="connsiteX4" fmla="*/ 139686 w 176511"/>
                <a:gd name="connsiteY4" fmla="*/ 73653 h 73653"/>
                <a:gd name="connsiteX5" fmla="*/ 176512 w 176511"/>
                <a:gd name="connsiteY5" fmla="*/ 36827 h 73653"/>
                <a:gd name="connsiteX6" fmla="*/ 139686 w 176511"/>
                <a:gd name="connsiteY6" fmla="*/ 0 h 73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6511" h="73653">
                  <a:moveTo>
                    <a:pt x="139686" y="0"/>
                  </a:moveTo>
                  <a:lnTo>
                    <a:pt x="36826" y="0"/>
                  </a:lnTo>
                  <a:cubicBezTo>
                    <a:pt x="16488" y="0"/>
                    <a:pt x="0" y="16488"/>
                    <a:pt x="0" y="36827"/>
                  </a:cubicBezTo>
                  <a:cubicBezTo>
                    <a:pt x="0" y="57165"/>
                    <a:pt x="16488" y="73653"/>
                    <a:pt x="36826" y="73653"/>
                  </a:cubicBezTo>
                  <a:lnTo>
                    <a:pt x="139686" y="73653"/>
                  </a:lnTo>
                  <a:cubicBezTo>
                    <a:pt x="160024" y="73653"/>
                    <a:pt x="176512" y="57165"/>
                    <a:pt x="176512" y="36827"/>
                  </a:cubicBezTo>
                  <a:cubicBezTo>
                    <a:pt x="176512" y="16488"/>
                    <a:pt x="160024" y="0"/>
                    <a:pt x="139686" y="0"/>
                  </a:cubicBezTo>
                  <a:close/>
                </a:path>
              </a:pathLst>
            </a:custGeom>
            <a:solidFill>
              <a:srgbClr val="FFFFFF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55" name="Forma libre 154">
              <a:extLst>
                <a:ext uri="{FF2B5EF4-FFF2-40B4-BE49-F238E27FC236}">
                  <a16:creationId xmlns:a16="http://schemas.microsoft.com/office/drawing/2014/main" id="{B9E08A16-4951-04F6-99BC-8746800ADA22}"/>
                </a:ext>
              </a:extLst>
            </p:cNvPr>
            <p:cNvSpPr/>
            <p:nvPr/>
          </p:nvSpPr>
          <p:spPr>
            <a:xfrm>
              <a:off x="3972158" y="12738085"/>
              <a:ext cx="176511" cy="73653"/>
            </a:xfrm>
            <a:custGeom>
              <a:avLst/>
              <a:gdLst>
                <a:gd name="connsiteX0" fmla="*/ 139686 w 176511"/>
                <a:gd name="connsiteY0" fmla="*/ 0 h 73653"/>
                <a:gd name="connsiteX1" fmla="*/ 36826 w 176511"/>
                <a:gd name="connsiteY1" fmla="*/ 0 h 73653"/>
                <a:gd name="connsiteX2" fmla="*/ 0 w 176511"/>
                <a:gd name="connsiteY2" fmla="*/ 36827 h 73653"/>
                <a:gd name="connsiteX3" fmla="*/ 36826 w 176511"/>
                <a:gd name="connsiteY3" fmla="*/ 73653 h 73653"/>
                <a:gd name="connsiteX4" fmla="*/ 139686 w 176511"/>
                <a:gd name="connsiteY4" fmla="*/ 73653 h 73653"/>
                <a:gd name="connsiteX5" fmla="*/ 176512 w 176511"/>
                <a:gd name="connsiteY5" fmla="*/ 36827 h 73653"/>
                <a:gd name="connsiteX6" fmla="*/ 139686 w 176511"/>
                <a:gd name="connsiteY6" fmla="*/ 0 h 73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6511" h="73653">
                  <a:moveTo>
                    <a:pt x="139686" y="0"/>
                  </a:moveTo>
                  <a:lnTo>
                    <a:pt x="36826" y="0"/>
                  </a:lnTo>
                  <a:cubicBezTo>
                    <a:pt x="16488" y="0"/>
                    <a:pt x="0" y="16488"/>
                    <a:pt x="0" y="36827"/>
                  </a:cubicBezTo>
                  <a:cubicBezTo>
                    <a:pt x="0" y="57165"/>
                    <a:pt x="16488" y="73653"/>
                    <a:pt x="36826" y="73653"/>
                  </a:cubicBezTo>
                  <a:lnTo>
                    <a:pt x="139686" y="73653"/>
                  </a:lnTo>
                  <a:cubicBezTo>
                    <a:pt x="160024" y="73653"/>
                    <a:pt x="176512" y="57165"/>
                    <a:pt x="176512" y="36827"/>
                  </a:cubicBezTo>
                  <a:cubicBezTo>
                    <a:pt x="176512" y="16488"/>
                    <a:pt x="160024" y="0"/>
                    <a:pt x="139686" y="0"/>
                  </a:cubicBezTo>
                  <a:close/>
                </a:path>
              </a:pathLst>
            </a:custGeom>
            <a:solidFill>
              <a:srgbClr val="FFFFFF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187" name="Grupo 186">
            <a:extLst>
              <a:ext uri="{FF2B5EF4-FFF2-40B4-BE49-F238E27FC236}">
                <a16:creationId xmlns:a16="http://schemas.microsoft.com/office/drawing/2014/main" id="{A5C60112-0F3B-7119-227A-C01BEDFC9464}"/>
              </a:ext>
            </a:extLst>
          </p:cNvPr>
          <p:cNvGrpSpPr/>
          <p:nvPr/>
        </p:nvGrpSpPr>
        <p:grpSpPr>
          <a:xfrm>
            <a:off x="5265393" y="2617254"/>
            <a:ext cx="314017" cy="379536"/>
            <a:chOff x="2489837" y="16963076"/>
            <a:chExt cx="2035220" cy="2459869"/>
          </a:xfrm>
        </p:grpSpPr>
        <p:sp>
          <p:nvSpPr>
            <p:cNvPr id="156" name="Forma libre 155">
              <a:extLst>
                <a:ext uri="{FF2B5EF4-FFF2-40B4-BE49-F238E27FC236}">
                  <a16:creationId xmlns:a16="http://schemas.microsoft.com/office/drawing/2014/main" id="{98CAE1DC-F90D-AD9C-29A5-F53CB1D2910A}"/>
                </a:ext>
              </a:extLst>
            </p:cNvPr>
            <p:cNvSpPr/>
            <p:nvPr/>
          </p:nvSpPr>
          <p:spPr>
            <a:xfrm>
              <a:off x="4118574" y="18204503"/>
              <a:ext cx="158860" cy="79493"/>
            </a:xfrm>
            <a:custGeom>
              <a:avLst/>
              <a:gdLst>
                <a:gd name="connsiteX0" fmla="*/ 0 w 158860"/>
                <a:gd name="connsiteY0" fmla="*/ -1 h 79493"/>
                <a:gd name="connsiteX1" fmla="*/ 158861 w 158860"/>
                <a:gd name="connsiteY1" fmla="*/ -1 h 79493"/>
                <a:gd name="connsiteX2" fmla="*/ 158861 w 158860"/>
                <a:gd name="connsiteY2" fmla="*/ 79493 h 79493"/>
                <a:gd name="connsiteX3" fmla="*/ 0 w 158860"/>
                <a:gd name="connsiteY3" fmla="*/ 79493 h 79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8860" h="79493">
                  <a:moveTo>
                    <a:pt x="0" y="-1"/>
                  </a:moveTo>
                  <a:lnTo>
                    <a:pt x="158861" y="-1"/>
                  </a:lnTo>
                  <a:lnTo>
                    <a:pt x="158861" y="79493"/>
                  </a:lnTo>
                  <a:lnTo>
                    <a:pt x="0" y="79493"/>
                  </a:lnTo>
                  <a:close/>
                </a:path>
              </a:pathLst>
            </a:custGeom>
            <a:solidFill>
              <a:srgbClr val="FFFFFF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57" name="Forma libre 156">
              <a:extLst>
                <a:ext uri="{FF2B5EF4-FFF2-40B4-BE49-F238E27FC236}">
                  <a16:creationId xmlns:a16="http://schemas.microsoft.com/office/drawing/2014/main" id="{DBB99958-898C-E000-889F-969990C2F7A9}"/>
                </a:ext>
              </a:extLst>
            </p:cNvPr>
            <p:cNvSpPr/>
            <p:nvPr/>
          </p:nvSpPr>
          <p:spPr>
            <a:xfrm>
              <a:off x="2688445" y="18389904"/>
              <a:ext cx="105907" cy="79493"/>
            </a:xfrm>
            <a:custGeom>
              <a:avLst/>
              <a:gdLst>
                <a:gd name="connsiteX0" fmla="*/ 0 w 105907"/>
                <a:gd name="connsiteY0" fmla="*/ 1 h 79493"/>
                <a:gd name="connsiteX1" fmla="*/ 105907 w 105907"/>
                <a:gd name="connsiteY1" fmla="*/ 1 h 79493"/>
                <a:gd name="connsiteX2" fmla="*/ 105907 w 105907"/>
                <a:gd name="connsiteY2" fmla="*/ 79495 h 79493"/>
                <a:gd name="connsiteX3" fmla="*/ 0 w 105907"/>
                <a:gd name="connsiteY3" fmla="*/ 79495 h 79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5907" h="79493">
                  <a:moveTo>
                    <a:pt x="0" y="1"/>
                  </a:moveTo>
                  <a:lnTo>
                    <a:pt x="105907" y="1"/>
                  </a:lnTo>
                  <a:lnTo>
                    <a:pt x="105907" y="79495"/>
                  </a:lnTo>
                  <a:lnTo>
                    <a:pt x="0" y="79495"/>
                  </a:lnTo>
                  <a:close/>
                </a:path>
              </a:pathLst>
            </a:custGeom>
            <a:solidFill>
              <a:srgbClr val="FFFFFF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58" name="Forma libre 157">
              <a:extLst>
                <a:ext uri="{FF2B5EF4-FFF2-40B4-BE49-F238E27FC236}">
                  <a16:creationId xmlns:a16="http://schemas.microsoft.com/office/drawing/2014/main" id="{19F1E36C-17CA-CB99-6AB9-42784F323A28}"/>
                </a:ext>
              </a:extLst>
            </p:cNvPr>
            <p:cNvSpPr/>
            <p:nvPr/>
          </p:nvSpPr>
          <p:spPr>
            <a:xfrm>
              <a:off x="2794352" y="18495812"/>
              <a:ext cx="105907" cy="79493"/>
            </a:xfrm>
            <a:custGeom>
              <a:avLst/>
              <a:gdLst>
                <a:gd name="connsiteX0" fmla="*/ 0 w 105907"/>
                <a:gd name="connsiteY0" fmla="*/ 0 h 79493"/>
                <a:gd name="connsiteX1" fmla="*/ 105907 w 105907"/>
                <a:gd name="connsiteY1" fmla="*/ 0 h 79493"/>
                <a:gd name="connsiteX2" fmla="*/ 105907 w 105907"/>
                <a:gd name="connsiteY2" fmla="*/ 79494 h 79493"/>
                <a:gd name="connsiteX3" fmla="*/ 0 w 105907"/>
                <a:gd name="connsiteY3" fmla="*/ 79494 h 79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5907" h="79493">
                  <a:moveTo>
                    <a:pt x="0" y="0"/>
                  </a:moveTo>
                  <a:lnTo>
                    <a:pt x="105907" y="0"/>
                  </a:lnTo>
                  <a:lnTo>
                    <a:pt x="105907" y="79494"/>
                  </a:lnTo>
                  <a:lnTo>
                    <a:pt x="0" y="79494"/>
                  </a:lnTo>
                  <a:close/>
                </a:path>
              </a:pathLst>
            </a:custGeom>
            <a:solidFill>
              <a:srgbClr val="FFFFFF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59" name="Forma libre 158">
              <a:extLst>
                <a:ext uri="{FF2B5EF4-FFF2-40B4-BE49-F238E27FC236}">
                  <a16:creationId xmlns:a16="http://schemas.microsoft.com/office/drawing/2014/main" id="{98FFFE13-EEF7-348E-8826-CD76B8F765F1}"/>
                </a:ext>
              </a:extLst>
            </p:cNvPr>
            <p:cNvSpPr/>
            <p:nvPr/>
          </p:nvSpPr>
          <p:spPr>
            <a:xfrm>
              <a:off x="3959713" y="18707626"/>
              <a:ext cx="105907" cy="79493"/>
            </a:xfrm>
            <a:custGeom>
              <a:avLst/>
              <a:gdLst>
                <a:gd name="connsiteX0" fmla="*/ 0 w 105907"/>
                <a:gd name="connsiteY0" fmla="*/ -1 h 79493"/>
                <a:gd name="connsiteX1" fmla="*/ 105907 w 105907"/>
                <a:gd name="connsiteY1" fmla="*/ -1 h 79493"/>
                <a:gd name="connsiteX2" fmla="*/ 105907 w 105907"/>
                <a:gd name="connsiteY2" fmla="*/ 79493 h 79493"/>
                <a:gd name="connsiteX3" fmla="*/ 0 w 105907"/>
                <a:gd name="connsiteY3" fmla="*/ 79493 h 79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5907" h="79493">
                  <a:moveTo>
                    <a:pt x="0" y="-1"/>
                  </a:moveTo>
                  <a:lnTo>
                    <a:pt x="105907" y="-1"/>
                  </a:lnTo>
                  <a:lnTo>
                    <a:pt x="105907" y="79493"/>
                  </a:lnTo>
                  <a:lnTo>
                    <a:pt x="0" y="79493"/>
                  </a:lnTo>
                  <a:close/>
                </a:path>
              </a:pathLst>
            </a:custGeom>
            <a:solidFill>
              <a:srgbClr val="FFFFFF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60" name="Forma libre 159">
              <a:extLst>
                <a:ext uri="{FF2B5EF4-FFF2-40B4-BE49-F238E27FC236}">
                  <a16:creationId xmlns:a16="http://schemas.microsoft.com/office/drawing/2014/main" id="{810FBD31-3B96-F439-D6D7-9503E8C6A47D}"/>
                </a:ext>
              </a:extLst>
            </p:cNvPr>
            <p:cNvSpPr/>
            <p:nvPr/>
          </p:nvSpPr>
          <p:spPr>
            <a:xfrm>
              <a:off x="2489837" y="17939607"/>
              <a:ext cx="1986719" cy="1483338"/>
            </a:xfrm>
            <a:custGeom>
              <a:avLst/>
              <a:gdLst>
                <a:gd name="connsiteX0" fmla="*/ 0 w 1986719"/>
                <a:gd name="connsiteY0" fmla="*/ 0 h 1483338"/>
                <a:gd name="connsiteX1" fmla="*/ 0 w 1986719"/>
                <a:gd name="connsiteY1" fmla="*/ 304769 h 1483338"/>
                <a:gd name="connsiteX2" fmla="*/ 248387 w 1986719"/>
                <a:gd name="connsiteY2" fmla="*/ 961040 h 1483338"/>
                <a:gd name="connsiteX3" fmla="*/ 307944 w 1986719"/>
                <a:gd name="connsiteY3" fmla="*/ 908467 h 1483338"/>
                <a:gd name="connsiteX4" fmla="*/ 80383 w 1986719"/>
                <a:gd name="connsiteY4" fmla="*/ 344389 h 1483338"/>
                <a:gd name="connsiteX5" fmla="*/ 1549371 w 1986719"/>
                <a:gd name="connsiteY5" fmla="*/ 344389 h 1483338"/>
                <a:gd name="connsiteX6" fmla="*/ 1549371 w 1986719"/>
                <a:gd name="connsiteY6" fmla="*/ 265022 h 1483338"/>
                <a:gd name="connsiteX7" fmla="*/ 79494 w 1986719"/>
                <a:gd name="connsiteY7" fmla="*/ 265022 h 1483338"/>
                <a:gd name="connsiteX8" fmla="*/ 79494 w 1986719"/>
                <a:gd name="connsiteY8" fmla="*/ 79875 h 1483338"/>
                <a:gd name="connsiteX9" fmla="*/ 1906840 w 1986719"/>
                <a:gd name="connsiteY9" fmla="*/ 79875 h 1483338"/>
                <a:gd name="connsiteX10" fmla="*/ 1906840 w 1986719"/>
                <a:gd name="connsiteY10" fmla="*/ 305024 h 1483338"/>
                <a:gd name="connsiteX11" fmla="*/ 1719915 w 1986719"/>
                <a:gd name="connsiteY11" fmla="*/ 858306 h 1483338"/>
                <a:gd name="connsiteX12" fmla="*/ 1247015 w 1986719"/>
                <a:gd name="connsiteY12" fmla="*/ 1182123 h 1483338"/>
                <a:gd name="connsiteX13" fmla="*/ 1210569 w 1986719"/>
                <a:gd name="connsiteY13" fmla="*/ 1192537 h 1483338"/>
                <a:gd name="connsiteX14" fmla="*/ 1261364 w 1986719"/>
                <a:gd name="connsiteY14" fmla="*/ 1404098 h 1483338"/>
                <a:gd name="connsiteX15" fmla="*/ 725605 w 1986719"/>
                <a:gd name="connsiteY15" fmla="*/ 1404098 h 1483338"/>
                <a:gd name="connsiteX16" fmla="*/ 759764 w 1986719"/>
                <a:gd name="connsiteY16" fmla="*/ 1259968 h 1483338"/>
                <a:gd name="connsiteX17" fmla="*/ 1072661 w 1986719"/>
                <a:gd name="connsiteY17" fmla="*/ 1259968 h 1483338"/>
                <a:gd name="connsiteX18" fmla="*/ 1072661 w 1986719"/>
                <a:gd name="connsiteY18" fmla="*/ 1180474 h 1483338"/>
                <a:gd name="connsiteX19" fmla="*/ 734240 w 1986719"/>
                <a:gd name="connsiteY19" fmla="*/ 1180474 h 1483338"/>
                <a:gd name="connsiteX20" fmla="*/ 361786 w 1986719"/>
                <a:gd name="connsiteY20" fmla="*/ 964596 h 1483338"/>
                <a:gd name="connsiteX21" fmla="*/ 306928 w 1986719"/>
                <a:gd name="connsiteY21" fmla="*/ 1021993 h 1483338"/>
                <a:gd name="connsiteX22" fmla="*/ 681159 w 1986719"/>
                <a:gd name="connsiteY22" fmla="*/ 1247014 h 1483338"/>
                <a:gd name="connsiteX23" fmla="*/ 625158 w 1986719"/>
                <a:gd name="connsiteY23" fmla="*/ 1483338 h 1483338"/>
                <a:gd name="connsiteX24" fmla="*/ 1361684 w 1986719"/>
                <a:gd name="connsiteY24" fmla="*/ 1483338 h 1483338"/>
                <a:gd name="connsiteX25" fmla="*/ 1305683 w 1986719"/>
                <a:gd name="connsiteY25" fmla="*/ 1247015 h 1483338"/>
                <a:gd name="connsiteX26" fmla="*/ 1783535 w 1986719"/>
                <a:gd name="connsiteY26" fmla="*/ 906436 h 1483338"/>
                <a:gd name="connsiteX27" fmla="*/ 1986715 w 1986719"/>
                <a:gd name="connsiteY27" fmla="*/ 304898 h 1483338"/>
                <a:gd name="connsiteX28" fmla="*/ 1986715 w 1986719"/>
                <a:gd name="connsiteY28" fmla="*/ 127 h 1483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986719" h="1483338">
                  <a:moveTo>
                    <a:pt x="0" y="0"/>
                  </a:moveTo>
                  <a:lnTo>
                    <a:pt x="0" y="304769"/>
                  </a:lnTo>
                  <a:cubicBezTo>
                    <a:pt x="-62" y="546507"/>
                    <a:pt x="88282" y="779922"/>
                    <a:pt x="248387" y="961040"/>
                  </a:cubicBezTo>
                  <a:lnTo>
                    <a:pt x="307944" y="908467"/>
                  </a:lnTo>
                  <a:cubicBezTo>
                    <a:pt x="169672" y="752086"/>
                    <a:pt x="89333" y="552942"/>
                    <a:pt x="80383" y="344389"/>
                  </a:cubicBezTo>
                  <a:lnTo>
                    <a:pt x="1549371" y="344389"/>
                  </a:lnTo>
                  <a:lnTo>
                    <a:pt x="1549371" y="265022"/>
                  </a:lnTo>
                  <a:lnTo>
                    <a:pt x="79494" y="265022"/>
                  </a:lnTo>
                  <a:lnTo>
                    <a:pt x="79494" y="79875"/>
                  </a:lnTo>
                  <a:lnTo>
                    <a:pt x="1906840" y="79875"/>
                  </a:lnTo>
                  <a:lnTo>
                    <a:pt x="1906840" y="305024"/>
                  </a:lnTo>
                  <a:cubicBezTo>
                    <a:pt x="1907478" y="505056"/>
                    <a:pt x="1841736" y="699648"/>
                    <a:pt x="1719915" y="858306"/>
                  </a:cubicBezTo>
                  <a:cubicBezTo>
                    <a:pt x="1600676" y="1013734"/>
                    <a:pt x="1435041" y="1127153"/>
                    <a:pt x="1247015" y="1182123"/>
                  </a:cubicBezTo>
                  <a:lnTo>
                    <a:pt x="1210569" y="1192537"/>
                  </a:lnTo>
                  <a:lnTo>
                    <a:pt x="1261364" y="1404098"/>
                  </a:lnTo>
                  <a:lnTo>
                    <a:pt x="725605" y="1404098"/>
                  </a:lnTo>
                  <a:lnTo>
                    <a:pt x="759764" y="1259968"/>
                  </a:lnTo>
                  <a:lnTo>
                    <a:pt x="1072661" y="1259968"/>
                  </a:lnTo>
                  <a:lnTo>
                    <a:pt x="1072661" y="1180474"/>
                  </a:lnTo>
                  <a:lnTo>
                    <a:pt x="734240" y="1180474"/>
                  </a:lnTo>
                  <a:cubicBezTo>
                    <a:pt x="594719" y="1139086"/>
                    <a:pt x="467051" y="1065088"/>
                    <a:pt x="361786" y="964596"/>
                  </a:cubicBezTo>
                  <a:lnTo>
                    <a:pt x="306928" y="1021993"/>
                  </a:lnTo>
                  <a:cubicBezTo>
                    <a:pt x="413526" y="1123713"/>
                    <a:pt x="541331" y="1200559"/>
                    <a:pt x="681159" y="1247014"/>
                  </a:cubicBezTo>
                  <a:lnTo>
                    <a:pt x="625158" y="1483338"/>
                  </a:lnTo>
                  <a:lnTo>
                    <a:pt x="1361684" y="1483338"/>
                  </a:lnTo>
                  <a:lnTo>
                    <a:pt x="1305683" y="1247015"/>
                  </a:lnTo>
                  <a:cubicBezTo>
                    <a:pt x="1495352" y="1183652"/>
                    <a:pt x="1661756" y="1065051"/>
                    <a:pt x="1783535" y="906436"/>
                  </a:cubicBezTo>
                  <a:cubicBezTo>
                    <a:pt x="1915927" y="733914"/>
                    <a:pt x="1987382" y="522364"/>
                    <a:pt x="1986715" y="304898"/>
                  </a:cubicBezTo>
                  <a:lnTo>
                    <a:pt x="1986715" y="127"/>
                  </a:lnTo>
                  <a:close/>
                </a:path>
              </a:pathLst>
            </a:custGeom>
            <a:solidFill>
              <a:srgbClr val="FFFFFF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61" name="Forma libre 160">
              <a:extLst>
                <a:ext uri="{FF2B5EF4-FFF2-40B4-BE49-F238E27FC236}">
                  <a16:creationId xmlns:a16="http://schemas.microsoft.com/office/drawing/2014/main" id="{ED3ECEDA-B965-BB12-B34A-62D175B73400}"/>
                </a:ext>
              </a:extLst>
            </p:cNvPr>
            <p:cNvSpPr/>
            <p:nvPr/>
          </p:nvSpPr>
          <p:spPr>
            <a:xfrm>
              <a:off x="3564402" y="16963076"/>
              <a:ext cx="960655" cy="905799"/>
            </a:xfrm>
            <a:custGeom>
              <a:avLst/>
              <a:gdLst>
                <a:gd name="connsiteX0" fmla="*/ 797226 w 960655"/>
                <a:gd name="connsiteY0" fmla="*/ 57652 h 905799"/>
                <a:gd name="connsiteX1" fmla="*/ 302604 w 960655"/>
                <a:gd name="connsiteY1" fmla="*/ 163003 h 905799"/>
                <a:gd name="connsiteX2" fmla="*/ 262229 w 960655"/>
                <a:gd name="connsiteY2" fmla="*/ 467312 h 905799"/>
                <a:gd name="connsiteX3" fmla="*/ 0 w 960655"/>
                <a:gd name="connsiteY3" fmla="*/ 861862 h 905799"/>
                <a:gd name="connsiteX4" fmla="*/ 66160 w 960655"/>
                <a:gd name="connsiteY4" fmla="*/ 905800 h 905799"/>
                <a:gd name="connsiteX5" fmla="*/ 350739 w 960655"/>
                <a:gd name="connsiteY5" fmla="*/ 477726 h 905799"/>
                <a:gd name="connsiteX6" fmla="*/ 343374 w 960655"/>
                <a:gd name="connsiteY6" fmla="*/ 458551 h 905799"/>
                <a:gd name="connsiteX7" fmla="*/ 501878 w 960655"/>
                <a:gd name="connsiteY7" fmla="*/ 98414 h 905799"/>
                <a:gd name="connsiteX8" fmla="*/ 753923 w 960655"/>
                <a:gd name="connsiteY8" fmla="*/ 124194 h 905799"/>
                <a:gd name="connsiteX9" fmla="*/ 835576 w 960655"/>
                <a:gd name="connsiteY9" fmla="*/ 509346 h 905799"/>
                <a:gd name="connsiteX10" fmla="*/ 615253 w 960655"/>
                <a:gd name="connsiteY10" fmla="*/ 634936 h 905799"/>
                <a:gd name="connsiteX11" fmla="*/ 595062 w 960655"/>
                <a:gd name="connsiteY11" fmla="*/ 635952 h 905799"/>
                <a:gd name="connsiteX12" fmla="*/ 448392 w 960655"/>
                <a:gd name="connsiteY12" fmla="*/ 862242 h 905799"/>
                <a:gd name="connsiteX13" fmla="*/ 515060 w 960655"/>
                <a:gd name="connsiteY13" fmla="*/ 905545 h 905799"/>
                <a:gd name="connsiteX14" fmla="*/ 640269 w 960655"/>
                <a:gd name="connsiteY14" fmla="*/ 712778 h 905799"/>
                <a:gd name="connsiteX15" fmla="*/ 958720 w 960655"/>
                <a:gd name="connsiteY15" fmla="*/ 320612 h 905799"/>
                <a:gd name="connsiteX16" fmla="*/ 797606 w 960655"/>
                <a:gd name="connsiteY16" fmla="*/ 57650 h 905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960655" h="905799">
                  <a:moveTo>
                    <a:pt x="797226" y="57652"/>
                  </a:moveTo>
                  <a:cubicBezTo>
                    <a:pt x="631547" y="-49843"/>
                    <a:pt x="410098" y="-2675"/>
                    <a:pt x="302604" y="163003"/>
                  </a:cubicBezTo>
                  <a:cubicBezTo>
                    <a:pt x="244077" y="253211"/>
                    <a:pt x="229249" y="364965"/>
                    <a:pt x="262229" y="467312"/>
                  </a:cubicBezTo>
                  <a:lnTo>
                    <a:pt x="0" y="861862"/>
                  </a:lnTo>
                  <a:lnTo>
                    <a:pt x="66160" y="905800"/>
                  </a:lnTo>
                  <a:lnTo>
                    <a:pt x="350739" y="477726"/>
                  </a:lnTo>
                  <a:lnTo>
                    <a:pt x="343374" y="458551"/>
                  </a:lnTo>
                  <a:cubicBezTo>
                    <a:pt x="287694" y="315332"/>
                    <a:pt x="358659" y="154093"/>
                    <a:pt x="501878" y="98414"/>
                  </a:cubicBezTo>
                  <a:cubicBezTo>
                    <a:pt x="585158" y="66036"/>
                    <a:pt x="678922" y="75627"/>
                    <a:pt x="753923" y="124194"/>
                  </a:cubicBezTo>
                  <a:cubicBezTo>
                    <a:pt x="882350" y="208331"/>
                    <a:pt x="918815" y="380336"/>
                    <a:pt x="835576" y="509346"/>
                  </a:cubicBezTo>
                  <a:cubicBezTo>
                    <a:pt x="786831" y="584444"/>
                    <a:pt x="704708" y="631256"/>
                    <a:pt x="615253" y="634936"/>
                  </a:cubicBezTo>
                  <a:lnTo>
                    <a:pt x="595062" y="635952"/>
                  </a:lnTo>
                  <a:lnTo>
                    <a:pt x="448392" y="862242"/>
                  </a:lnTo>
                  <a:lnTo>
                    <a:pt x="515060" y="905545"/>
                  </a:lnTo>
                  <a:lnTo>
                    <a:pt x="640269" y="712778"/>
                  </a:lnTo>
                  <a:cubicBezTo>
                    <a:pt x="836501" y="692422"/>
                    <a:pt x="979076" y="516844"/>
                    <a:pt x="958720" y="320612"/>
                  </a:cubicBezTo>
                  <a:cubicBezTo>
                    <a:pt x="947568" y="213096"/>
                    <a:pt x="888331" y="116414"/>
                    <a:pt x="797606" y="57650"/>
                  </a:cubicBezTo>
                  <a:close/>
                </a:path>
              </a:pathLst>
            </a:custGeom>
            <a:solidFill>
              <a:srgbClr val="FFFFFF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62" name="Forma libre 161">
              <a:extLst>
                <a:ext uri="{FF2B5EF4-FFF2-40B4-BE49-F238E27FC236}">
                  <a16:creationId xmlns:a16="http://schemas.microsoft.com/office/drawing/2014/main" id="{AAE5F52E-C8BC-53E5-CA50-19AF9281FD39}"/>
                </a:ext>
              </a:extLst>
            </p:cNvPr>
            <p:cNvSpPr/>
            <p:nvPr/>
          </p:nvSpPr>
          <p:spPr>
            <a:xfrm>
              <a:off x="4058510" y="17385689"/>
              <a:ext cx="274672" cy="133590"/>
            </a:xfrm>
            <a:custGeom>
              <a:avLst/>
              <a:gdLst>
                <a:gd name="connsiteX0" fmla="*/ 208259 w 274672"/>
                <a:gd name="connsiteY0" fmla="*/ 0 h 133590"/>
                <a:gd name="connsiteX1" fmla="*/ 43512 w 274672"/>
                <a:gd name="connsiteY1" fmla="*/ 35140 h 133590"/>
                <a:gd name="connsiteX2" fmla="*/ 43176 w 274672"/>
                <a:gd name="connsiteY2" fmla="*/ 34921 h 133590"/>
                <a:gd name="connsiteX3" fmla="*/ 0 w 274672"/>
                <a:gd name="connsiteY3" fmla="*/ 101590 h 133590"/>
                <a:gd name="connsiteX4" fmla="*/ 107812 w 274672"/>
                <a:gd name="connsiteY4" fmla="*/ 133591 h 133590"/>
                <a:gd name="connsiteX5" fmla="*/ 149464 w 274672"/>
                <a:gd name="connsiteY5" fmla="*/ 129274 h 133590"/>
                <a:gd name="connsiteX6" fmla="*/ 274673 w 274672"/>
                <a:gd name="connsiteY6" fmla="*/ 43176 h 133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4672" h="133590">
                  <a:moveTo>
                    <a:pt x="208259" y="0"/>
                  </a:moveTo>
                  <a:cubicBezTo>
                    <a:pt x="172469" y="55197"/>
                    <a:pt x="98710" y="70930"/>
                    <a:pt x="43512" y="35140"/>
                  </a:cubicBezTo>
                  <a:cubicBezTo>
                    <a:pt x="43400" y="35067"/>
                    <a:pt x="43288" y="34994"/>
                    <a:pt x="43176" y="34921"/>
                  </a:cubicBezTo>
                  <a:lnTo>
                    <a:pt x="0" y="101590"/>
                  </a:lnTo>
                  <a:cubicBezTo>
                    <a:pt x="32091" y="122448"/>
                    <a:pt x="69538" y="133563"/>
                    <a:pt x="107812" y="133591"/>
                  </a:cubicBezTo>
                  <a:cubicBezTo>
                    <a:pt x="121808" y="133600"/>
                    <a:pt x="135767" y="132154"/>
                    <a:pt x="149464" y="129274"/>
                  </a:cubicBezTo>
                  <a:cubicBezTo>
                    <a:pt x="201071" y="118559"/>
                    <a:pt x="246196" y="87528"/>
                    <a:pt x="274673" y="43176"/>
                  </a:cubicBezTo>
                  <a:close/>
                </a:path>
              </a:pathLst>
            </a:custGeom>
            <a:solidFill>
              <a:srgbClr val="FFFFFF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63" name="Forma libre 162">
              <a:extLst>
                <a:ext uri="{FF2B5EF4-FFF2-40B4-BE49-F238E27FC236}">
                  <a16:creationId xmlns:a16="http://schemas.microsoft.com/office/drawing/2014/main" id="{08D9FC37-100E-E6F1-220D-3E94A51B4B83}"/>
                </a:ext>
              </a:extLst>
            </p:cNvPr>
            <p:cNvSpPr/>
            <p:nvPr/>
          </p:nvSpPr>
          <p:spPr>
            <a:xfrm>
              <a:off x="4000095" y="17122424"/>
              <a:ext cx="274673" cy="133484"/>
            </a:xfrm>
            <a:custGeom>
              <a:avLst/>
              <a:gdLst>
                <a:gd name="connsiteX0" fmla="*/ 0 w 274673"/>
                <a:gd name="connsiteY0" fmla="*/ 89927 h 133484"/>
                <a:gd name="connsiteX1" fmla="*/ 66414 w 274673"/>
                <a:gd name="connsiteY1" fmla="*/ 133485 h 133484"/>
                <a:gd name="connsiteX2" fmla="*/ 231498 w 274673"/>
                <a:gd name="connsiteY2" fmla="*/ 98436 h 133484"/>
                <a:gd name="connsiteX3" fmla="*/ 274673 w 274673"/>
                <a:gd name="connsiteY3" fmla="*/ 31768 h 133484"/>
                <a:gd name="connsiteX4" fmla="*/ 0 w 274673"/>
                <a:gd name="connsiteY4" fmla="*/ 89927 h 133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4673" h="133484">
                  <a:moveTo>
                    <a:pt x="0" y="89927"/>
                  </a:moveTo>
                  <a:lnTo>
                    <a:pt x="66414" y="133485"/>
                  </a:lnTo>
                  <a:cubicBezTo>
                    <a:pt x="102504" y="78486"/>
                    <a:pt x="176175" y="62845"/>
                    <a:pt x="231498" y="98436"/>
                  </a:cubicBezTo>
                  <a:lnTo>
                    <a:pt x="274673" y="31768"/>
                  </a:lnTo>
                  <a:cubicBezTo>
                    <a:pt x="182660" y="-27457"/>
                    <a:pt x="60112" y="-1509"/>
                    <a:pt x="0" y="89927"/>
                  </a:cubicBezTo>
                  <a:close/>
                </a:path>
              </a:pathLst>
            </a:custGeom>
            <a:solidFill>
              <a:srgbClr val="FFFFFF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164" name="Gráfico 4">
            <a:extLst>
              <a:ext uri="{FF2B5EF4-FFF2-40B4-BE49-F238E27FC236}">
                <a16:creationId xmlns:a16="http://schemas.microsoft.com/office/drawing/2014/main" id="{E2F99FFD-0DF1-0607-4EDD-E625BA2C281A}"/>
              </a:ext>
            </a:extLst>
          </p:cNvPr>
          <p:cNvGrpSpPr/>
          <p:nvPr/>
        </p:nvGrpSpPr>
        <p:grpSpPr>
          <a:xfrm>
            <a:off x="5237813" y="3370526"/>
            <a:ext cx="368825" cy="343798"/>
            <a:chOff x="2311080" y="21845225"/>
            <a:chExt cx="2390444" cy="2228238"/>
          </a:xfrm>
          <a:solidFill>
            <a:srgbClr val="FFFFFF"/>
          </a:solidFill>
        </p:grpSpPr>
        <p:sp>
          <p:nvSpPr>
            <p:cNvPr id="165" name="Forma libre 164">
              <a:extLst>
                <a:ext uri="{FF2B5EF4-FFF2-40B4-BE49-F238E27FC236}">
                  <a16:creationId xmlns:a16="http://schemas.microsoft.com/office/drawing/2014/main" id="{DD0E0A5D-A7EB-A216-9413-79EE813095B9}"/>
                </a:ext>
              </a:extLst>
            </p:cNvPr>
            <p:cNvSpPr/>
            <p:nvPr/>
          </p:nvSpPr>
          <p:spPr>
            <a:xfrm>
              <a:off x="2630574" y="22841126"/>
              <a:ext cx="1099674" cy="850240"/>
            </a:xfrm>
            <a:custGeom>
              <a:avLst/>
              <a:gdLst>
                <a:gd name="connsiteX0" fmla="*/ 107650 w 1099674"/>
                <a:gd name="connsiteY0" fmla="*/ 812399 h 850240"/>
                <a:gd name="connsiteX1" fmla="*/ 137873 w 1099674"/>
                <a:gd name="connsiteY1" fmla="*/ 498993 h 850240"/>
                <a:gd name="connsiteX2" fmla="*/ 474389 w 1099674"/>
                <a:gd name="connsiteY2" fmla="*/ 187748 h 850240"/>
                <a:gd name="connsiteX3" fmla="*/ 1067546 w 1099674"/>
                <a:gd name="connsiteY3" fmla="*/ 116381 h 850240"/>
                <a:gd name="connsiteX4" fmla="*/ 1099674 w 1099674"/>
                <a:gd name="connsiteY4" fmla="*/ 43363 h 850240"/>
                <a:gd name="connsiteX5" fmla="*/ 436928 w 1099674"/>
                <a:gd name="connsiteY5" fmla="*/ 117396 h 850240"/>
                <a:gd name="connsiteX6" fmla="*/ 68665 w 1099674"/>
                <a:gd name="connsiteY6" fmla="*/ 460262 h 850240"/>
                <a:gd name="connsiteX7" fmla="*/ 37553 w 1099674"/>
                <a:gd name="connsiteY7" fmla="*/ 850240 h 850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9674" h="850240">
                  <a:moveTo>
                    <a:pt x="107650" y="812399"/>
                  </a:moveTo>
                  <a:cubicBezTo>
                    <a:pt x="61681" y="726174"/>
                    <a:pt x="72348" y="614933"/>
                    <a:pt x="137873" y="498993"/>
                  </a:cubicBezTo>
                  <a:cubicBezTo>
                    <a:pt x="206573" y="377340"/>
                    <a:pt x="326068" y="266860"/>
                    <a:pt x="474389" y="187748"/>
                  </a:cubicBezTo>
                  <a:cubicBezTo>
                    <a:pt x="681759" y="77015"/>
                    <a:pt x="914654" y="49079"/>
                    <a:pt x="1067546" y="116381"/>
                  </a:cubicBezTo>
                  <a:lnTo>
                    <a:pt x="1099674" y="43363"/>
                  </a:lnTo>
                  <a:cubicBezTo>
                    <a:pt x="922527" y="-34480"/>
                    <a:pt x="668552" y="-6162"/>
                    <a:pt x="436928" y="117396"/>
                  </a:cubicBezTo>
                  <a:cubicBezTo>
                    <a:pt x="275400" y="203494"/>
                    <a:pt x="144857" y="325149"/>
                    <a:pt x="68665" y="460262"/>
                  </a:cubicBezTo>
                  <a:cubicBezTo>
                    <a:pt x="-10575" y="600710"/>
                    <a:pt x="-21623" y="739634"/>
                    <a:pt x="37553" y="850240"/>
                  </a:cubicBezTo>
                  <a:close/>
                </a:path>
              </a:pathLst>
            </a:custGeom>
            <a:solidFill>
              <a:srgbClr val="FFFFFF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66" name="Forma libre 165">
              <a:extLst>
                <a:ext uri="{FF2B5EF4-FFF2-40B4-BE49-F238E27FC236}">
                  <a16:creationId xmlns:a16="http://schemas.microsoft.com/office/drawing/2014/main" id="{DCAFEB6E-A499-EC4D-E57F-4C2652B542BE}"/>
                </a:ext>
              </a:extLst>
            </p:cNvPr>
            <p:cNvSpPr/>
            <p:nvPr/>
          </p:nvSpPr>
          <p:spPr>
            <a:xfrm>
              <a:off x="3666500" y="22681945"/>
              <a:ext cx="79747" cy="79747"/>
            </a:xfrm>
            <a:custGeom>
              <a:avLst/>
              <a:gdLst>
                <a:gd name="connsiteX0" fmla="*/ 79748 w 79747"/>
                <a:gd name="connsiteY0" fmla="*/ 39875 h 79747"/>
                <a:gd name="connsiteX1" fmla="*/ 39874 w 79747"/>
                <a:gd name="connsiteY1" fmla="*/ 79749 h 79747"/>
                <a:gd name="connsiteX2" fmla="*/ 0 w 79747"/>
                <a:gd name="connsiteY2" fmla="*/ 39875 h 79747"/>
                <a:gd name="connsiteX3" fmla="*/ 39874 w 79747"/>
                <a:gd name="connsiteY3" fmla="*/ 0 h 79747"/>
                <a:gd name="connsiteX4" fmla="*/ 79748 w 79747"/>
                <a:gd name="connsiteY4" fmla="*/ 39875 h 79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747" h="79747">
                  <a:moveTo>
                    <a:pt x="79748" y="39875"/>
                  </a:moveTo>
                  <a:cubicBezTo>
                    <a:pt x="79748" y="61896"/>
                    <a:pt x="61896" y="79749"/>
                    <a:pt x="39874" y="79749"/>
                  </a:cubicBezTo>
                  <a:cubicBezTo>
                    <a:pt x="17852" y="79749"/>
                    <a:pt x="0" y="61896"/>
                    <a:pt x="0" y="39875"/>
                  </a:cubicBezTo>
                  <a:cubicBezTo>
                    <a:pt x="0" y="17853"/>
                    <a:pt x="17852" y="0"/>
                    <a:pt x="39874" y="0"/>
                  </a:cubicBezTo>
                  <a:cubicBezTo>
                    <a:pt x="61896" y="0"/>
                    <a:pt x="79748" y="17853"/>
                    <a:pt x="79748" y="39875"/>
                  </a:cubicBezTo>
                  <a:close/>
                </a:path>
              </a:pathLst>
            </a:custGeom>
            <a:solidFill>
              <a:srgbClr val="FFFFFF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67" name="Forma libre 166">
              <a:extLst>
                <a:ext uri="{FF2B5EF4-FFF2-40B4-BE49-F238E27FC236}">
                  <a16:creationId xmlns:a16="http://schemas.microsoft.com/office/drawing/2014/main" id="{9AE2A966-EF99-2A69-754A-2B353CA21B11}"/>
                </a:ext>
              </a:extLst>
            </p:cNvPr>
            <p:cNvSpPr/>
            <p:nvPr/>
          </p:nvSpPr>
          <p:spPr>
            <a:xfrm>
              <a:off x="4463345" y="22004595"/>
              <a:ext cx="79747" cy="79747"/>
            </a:xfrm>
            <a:custGeom>
              <a:avLst/>
              <a:gdLst>
                <a:gd name="connsiteX0" fmla="*/ 79748 w 79747"/>
                <a:gd name="connsiteY0" fmla="*/ 39873 h 79747"/>
                <a:gd name="connsiteX1" fmla="*/ 39874 w 79747"/>
                <a:gd name="connsiteY1" fmla="*/ 79748 h 79747"/>
                <a:gd name="connsiteX2" fmla="*/ 0 w 79747"/>
                <a:gd name="connsiteY2" fmla="*/ 39873 h 79747"/>
                <a:gd name="connsiteX3" fmla="*/ 39874 w 79747"/>
                <a:gd name="connsiteY3" fmla="*/ -1 h 79747"/>
                <a:gd name="connsiteX4" fmla="*/ 79748 w 79747"/>
                <a:gd name="connsiteY4" fmla="*/ 39873 h 79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747" h="79747">
                  <a:moveTo>
                    <a:pt x="79748" y="39873"/>
                  </a:moveTo>
                  <a:cubicBezTo>
                    <a:pt x="79748" y="61895"/>
                    <a:pt x="61896" y="79748"/>
                    <a:pt x="39874" y="79748"/>
                  </a:cubicBezTo>
                  <a:cubicBezTo>
                    <a:pt x="17852" y="79748"/>
                    <a:pt x="0" y="61895"/>
                    <a:pt x="0" y="39873"/>
                  </a:cubicBezTo>
                  <a:cubicBezTo>
                    <a:pt x="0" y="17852"/>
                    <a:pt x="17852" y="-1"/>
                    <a:pt x="39874" y="-1"/>
                  </a:cubicBezTo>
                  <a:cubicBezTo>
                    <a:pt x="61896" y="-1"/>
                    <a:pt x="79748" y="17852"/>
                    <a:pt x="79748" y="39873"/>
                  </a:cubicBezTo>
                  <a:close/>
                </a:path>
              </a:pathLst>
            </a:custGeom>
            <a:solidFill>
              <a:srgbClr val="FFFFFF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68" name="Forma libre 167">
              <a:extLst>
                <a:ext uri="{FF2B5EF4-FFF2-40B4-BE49-F238E27FC236}">
                  <a16:creationId xmlns:a16="http://schemas.microsoft.com/office/drawing/2014/main" id="{7059CD82-08CB-A62D-9DB9-893DF555C023}"/>
                </a:ext>
              </a:extLst>
            </p:cNvPr>
            <p:cNvSpPr/>
            <p:nvPr/>
          </p:nvSpPr>
          <p:spPr>
            <a:xfrm>
              <a:off x="3825869" y="22761566"/>
              <a:ext cx="79747" cy="79747"/>
            </a:xfrm>
            <a:custGeom>
              <a:avLst/>
              <a:gdLst>
                <a:gd name="connsiteX0" fmla="*/ 79748 w 79747"/>
                <a:gd name="connsiteY0" fmla="*/ 39873 h 79747"/>
                <a:gd name="connsiteX1" fmla="*/ 39874 w 79747"/>
                <a:gd name="connsiteY1" fmla="*/ 79747 h 79747"/>
                <a:gd name="connsiteX2" fmla="*/ 0 w 79747"/>
                <a:gd name="connsiteY2" fmla="*/ 39873 h 79747"/>
                <a:gd name="connsiteX3" fmla="*/ 39874 w 79747"/>
                <a:gd name="connsiteY3" fmla="*/ -1 h 79747"/>
                <a:gd name="connsiteX4" fmla="*/ 79748 w 79747"/>
                <a:gd name="connsiteY4" fmla="*/ 39873 h 79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747" h="79747">
                  <a:moveTo>
                    <a:pt x="79748" y="39873"/>
                  </a:moveTo>
                  <a:cubicBezTo>
                    <a:pt x="79748" y="61895"/>
                    <a:pt x="61896" y="79747"/>
                    <a:pt x="39874" y="79747"/>
                  </a:cubicBezTo>
                  <a:cubicBezTo>
                    <a:pt x="17852" y="79747"/>
                    <a:pt x="0" y="61895"/>
                    <a:pt x="0" y="39873"/>
                  </a:cubicBezTo>
                  <a:cubicBezTo>
                    <a:pt x="0" y="17852"/>
                    <a:pt x="17852" y="-1"/>
                    <a:pt x="39874" y="-1"/>
                  </a:cubicBezTo>
                  <a:cubicBezTo>
                    <a:pt x="61895" y="-1"/>
                    <a:pt x="79748" y="17852"/>
                    <a:pt x="79748" y="39873"/>
                  </a:cubicBezTo>
                  <a:close/>
                </a:path>
              </a:pathLst>
            </a:custGeom>
            <a:solidFill>
              <a:srgbClr val="FFFFFF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69" name="Forma libre 168">
              <a:extLst>
                <a:ext uri="{FF2B5EF4-FFF2-40B4-BE49-F238E27FC236}">
                  <a16:creationId xmlns:a16="http://schemas.microsoft.com/office/drawing/2014/main" id="{45CBD4F5-A068-9282-64B3-CB7B36E0C603}"/>
                </a:ext>
              </a:extLst>
            </p:cNvPr>
            <p:cNvSpPr/>
            <p:nvPr/>
          </p:nvSpPr>
          <p:spPr>
            <a:xfrm>
              <a:off x="2311080" y="21845225"/>
              <a:ext cx="2390444" cy="2228238"/>
            </a:xfrm>
            <a:custGeom>
              <a:avLst/>
              <a:gdLst>
                <a:gd name="connsiteX0" fmla="*/ 2182488 w 2390444"/>
                <a:gd name="connsiteY0" fmla="*/ 1 h 2228238"/>
                <a:gd name="connsiteX1" fmla="*/ 2034802 w 2390444"/>
                <a:gd name="connsiteY1" fmla="*/ 61208 h 2228238"/>
                <a:gd name="connsiteX2" fmla="*/ 1912767 w 2390444"/>
                <a:gd name="connsiteY2" fmla="*/ 183116 h 2228238"/>
                <a:gd name="connsiteX3" fmla="*/ 1805336 w 2390444"/>
                <a:gd name="connsiteY3" fmla="*/ 356961 h 2228238"/>
                <a:gd name="connsiteX4" fmla="*/ 1786161 w 2390444"/>
                <a:gd name="connsiteY4" fmla="*/ 414615 h 2228238"/>
                <a:gd name="connsiteX5" fmla="*/ 1697905 w 2390444"/>
                <a:gd name="connsiteY5" fmla="*/ 557348 h 2228238"/>
                <a:gd name="connsiteX6" fmla="*/ 1499678 w 2390444"/>
                <a:gd name="connsiteY6" fmla="*/ 658938 h 2228238"/>
                <a:gd name="connsiteX7" fmla="*/ 1396183 w 2390444"/>
                <a:gd name="connsiteY7" fmla="*/ 676208 h 2228238"/>
                <a:gd name="connsiteX8" fmla="*/ 1256497 w 2390444"/>
                <a:gd name="connsiteY8" fmla="*/ 648272 h 2228238"/>
                <a:gd name="connsiteX9" fmla="*/ 590195 w 2390444"/>
                <a:gd name="connsiteY9" fmla="*/ 787956 h 2228238"/>
                <a:gd name="connsiteX10" fmla="*/ 90755 w 2390444"/>
                <a:gd name="connsiteY10" fmla="*/ 1250444 h 2228238"/>
                <a:gd name="connsiteX11" fmla="*/ 50881 w 2390444"/>
                <a:gd name="connsiteY11" fmla="*/ 1783790 h 2228238"/>
                <a:gd name="connsiteX12" fmla="*/ 125930 w 2390444"/>
                <a:gd name="connsiteY12" fmla="*/ 1888809 h 2228238"/>
                <a:gd name="connsiteX13" fmla="*/ 194122 w 2390444"/>
                <a:gd name="connsiteY13" fmla="*/ 1966525 h 2228238"/>
                <a:gd name="connsiteX14" fmla="*/ 866393 w 2390444"/>
                <a:gd name="connsiteY14" fmla="*/ 2222278 h 2228238"/>
                <a:gd name="connsiteX15" fmla="*/ 938140 w 2390444"/>
                <a:gd name="connsiteY15" fmla="*/ 2213262 h 2228238"/>
                <a:gd name="connsiteX16" fmla="*/ 1720001 w 2390444"/>
                <a:gd name="connsiteY16" fmla="*/ 1692614 h 2228238"/>
                <a:gd name="connsiteX17" fmla="*/ 1753398 w 2390444"/>
                <a:gd name="connsiteY17" fmla="*/ 996851 h 2228238"/>
                <a:gd name="connsiteX18" fmla="*/ 1753398 w 2390444"/>
                <a:gd name="connsiteY18" fmla="*/ 947453 h 2228238"/>
                <a:gd name="connsiteX19" fmla="*/ 1956578 w 2390444"/>
                <a:gd name="connsiteY19" fmla="*/ 646621 h 2228238"/>
                <a:gd name="connsiteX20" fmla="*/ 2017151 w 2390444"/>
                <a:gd name="connsiteY20" fmla="*/ 622366 h 2228238"/>
                <a:gd name="connsiteX21" fmla="*/ 2152646 w 2390444"/>
                <a:gd name="connsiteY21" fmla="*/ 533475 h 2228238"/>
                <a:gd name="connsiteX22" fmla="*/ 2329285 w 2390444"/>
                <a:gd name="connsiteY22" fmla="*/ 356835 h 2228238"/>
                <a:gd name="connsiteX23" fmla="*/ 2329237 w 2390444"/>
                <a:gd name="connsiteY23" fmla="*/ 61415 h 2228238"/>
                <a:gd name="connsiteX24" fmla="*/ 2181599 w 2390444"/>
                <a:gd name="connsiteY24" fmla="*/ 256 h 2228238"/>
                <a:gd name="connsiteX25" fmla="*/ 160852 w 2390444"/>
                <a:gd name="connsiteY25" fmla="*/ 1289430 h 2228238"/>
                <a:gd name="connsiteX26" fmla="*/ 627149 w 2390444"/>
                <a:gd name="connsiteY26" fmla="*/ 859070 h 2228238"/>
                <a:gd name="connsiteX27" fmla="*/ 1152495 w 2390444"/>
                <a:gd name="connsiteY27" fmla="*/ 722686 h 2228238"/>
                <a:gd name="connsiteX28" fmla="*/ 1247989 w 2390444"/>
                <a:gd name="connsiteY28" fmla="*/ 727893 h 2228238"/>
                <a:gd name="connsiteX29" fmla="*/ 1620951 w 2390444"/>
                <a:gd name="connsiteY29" fmla="*/ 922691 h 2228238"/>
                <a:gd name="connsiteX30" fmla="*/ 1626157 w 2390444"/>
                <a:gd name="connsiteY30" fmla="*/ 930310 h 2228238"/>
                <a:gd name="connsiteX31" fmla="*/ 1644316 w 2390444"/>
                <a:gd name="connsiteY31" fmla="*/ 961548 h 2228238"/>
                <a:gd name="connsiteX32" fmla="*/ 1605458 w 2390444"/>
                <a:gd name="connsiteY32" fmla="*/ 1419844 h 2228238"/>
                <a:gd name="connsiteX33" fmla="*/ 1139161 w 2390444"/>
                <a:gd name="connsiteY33" fmla="*/ 1850331 h 2228238"/>
                <a:gd name="connsiteX34" fmla="*/ 518321 w 2390444"/>
                <a:gd name="connsiteY34" fmla="*/ 1981510 h 2228238"/>
                <a:gd name="connsiteX35" fmla="*/ 122121 w 2390444"/>
                <a:gd name="connsiteY35" fmla="*/ 1747853 h 2228238"/>
                <a:gd name="connsiteX36" fmla="*/ 160852 w 2390444"/>
                <a:gd name="connsiteY36" fmla="*/ 1289430 h 2228238"/>
                <a:gd name="connsiteX37" fmla="*/ 1650920 w 2390444"/>
                <a:gd name="connsiteY37" fmla="*/ 1653120 h 2228238"/>
                <a:gd name="connsiteX38" fmla="*/ 928362 w 2390444"/>
                <a:gd name="connsiteY38" fmla="*/ 2134909 h 2228238"/>
                <a:gd name="connsiteX39" fmla="*/ 856615 w 2390444"/>
                <a:gd name="connsiteY39" fmla="*/ 2143799 h 2228238"/>
                <a:gd name="connsiteX40" fmla="*/ 402000 w 2390444"/>
                <a:gd name="connsiteY40" fmla="*/ 2042209 h 2228238"/>
                <a:gd name="connsiteX41" fmla="*/ 509304 w 2390444"/>
                <a:gd name="connsiteY41" fmla="*/ 2061384 h 2228238"/>
                <a:gd name="connsiteX42" fmla="*/ 613307 w 2390444"/>
                <a:gd name="connsiteY42" fmla="*/ 2066971 h 2228238"/>
                <a:gd name="connsiteX43" fmla="*/ 1175479 w 2390444"/>
                <a:gd name="connsiteY43" fmla="*/ 1921698 h 2228238"/>
                <a:gd name="connsiteX44" fmla="*/ 1674920 w 2390444"/>
                <a:gd name="connsiteY44" fmla="*/ 1459212 h 2228238"/>
                <a:gd name="connsiteX45" fmla="*/ 1741462 w 2390444"/>
                <a:gd name="connsiteY45" fmla="*/ 1301874 h 2228238"/>
                <a:gd name="connsiteX46" fmla="*/ 1650920 w 2390444"/>
                <a:gd name="connsiteY46" fmla="*/ 1653121 h 2228238"/>
                <a:gd name="connsiteX47" fmla="*/ 2273157 w 2390444"/>
                <a:gd name="connsiteY47" fmla="*/ 300199 h 2228238"/>
                <a:gd name="connsiteX48" fmla="*/ 2096645 w 2390444"/>
                <a:gd name="connsiteY48" fmla="*/ 476837 h 2228238"/>
                <a:gd name="connsiteX49" fmla="*/ 1987817 w 2390444"/>
                <a:gd name="connsiteY49" fmla="*/ 548585 h 2228238"/>
                <a:gd name="connsiteX50" fmla="*/ 1927244 w 2390444"/>
                <a:gd name="connsiteY50" fmla="*/ 572713 h 2228238"/>
                <a:gd name="connsiteX51" fmla="*/ 1680889 w 2390444"/>
                <a:gd name="connsiteY51" fmla="*/ 870118 h 2228238"/>
                <a:gd name="connsiteX52" fmla="*/ 1530409 w 2390444"/>
                <a:gd name="connsiteY52" fmla="*/ 734495 h 2228238"/>
                <a:gd name="connsiteX53" fmla="*/ 1753652 w 2390444"/>
                <a:gd name="connsiteY53" fmla="*/ 613730 h 2228238"/>
                <a:gd name="connsiteX54" fmla="*/ 1861083 w 2390444"/>
                <a:gd name="connsiteY54" fmla="*/ 439885 h 2228238"/>
                <a:gd name="connsiteX55" fmla="*/ 1880258 w 2390444"/>
                <a:gd name="connsiteY55" fmla="*/ 382233 h 2228238"/>
                <a:gd name="connsiteX56" fmla="*/ 1968515 w 2390444"/>
                <a:gd name="connsiteY56" fmla="*/ 239499 h 2228238"/>
                <a:gd name="connsiteX57" fmla="*/ 2090422 w 2390444"/>
                <a:gd name="connsiteY57" fmla="*/ 117464 h 2228238"/>
                <a:gd name="connsiteX58" fmla="*/ 2273157 w 2390444"/>
                <a:gd name="connsiteY58" fmla="*/ 123039 h 2228238"/>
                <a:gd name="connsiteX59" fmla="*/ 2273157 w 2390444"/>
                <a:gd name="connsiteY59" fmla="*/ 300199 h 2228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2390444" h="2228238">
                  <a:moveTo>
                    <a:pt x="2182488" y="1"/>
                  </a:moveTo>
                  <a:cubicBezTo>
                    <a:pt x="2127049" y="-197"/>
                    <a:pt x="2073847" y="21852"/>
                    <a:pt x="2034802" y="61208"/>
                  </a:cubicBezTo>
                  <a:lnTo>
                    <a:pt x="1912767" y="183116"/>
                  </a:lnTo>
                  <a:cubicBezTo>
                    <a:pt x="1864049" y="232020"/>
                    <a:pt x="1827283" y="291514"/>
                    <a:pt x="1805336" y="356961"/>
                  </a:cubicBezTo>
                  <a:lnTo>
                    <a:pt x="1786161" y="414615"/>
                  </a:lnTo>
                  <a:cubicBezTo>
                    <a:pt x="1768148" y="468364"/>
                    <a:pt x="1737942" y="517217"/>
                    <a:pt x="1697905" y="557348"/>
                  </a:cubicBezTo>
                  <a:cubicBezTo>
                    <a:pt x="1644137" y="611188"/>
                    <a:pt x="1574782" y="646731"/>
                    <a:pt x="1499678" y="658938"/>
                  </a:cubicBezTo>
                  <a:lnTo>
                    <a:pt x="1396183" y="676208"/>
                  </a:lnTo>
                  <a:cubicBezTo>
                    <a:pt x="1350555" y="662717"/>
                    <a:pt x="1303804" y="653367"/>
                    <a:pt x="1256497" y="648272"/>
                  </a:cubicBezTo>
                  <a:cubicBezTo>
                    <a:pt x="1046460" y="624905"/>
                    <a:pt x="809883" y="674430"/>
                    <a:pt x="590195" y="787956"/>
                  </a:cubicBezTo>
                  <a:cubicBezTo>
                    <a:pt x="370508" y="901483"/>
                    <a:pt x="193106" y="1065677"/>
                    <a:pt x="90755" y="1250444"/>
                  </a:cubicBezTo>
                  <a:cubicBezTo>
                    <a:pt x="-14518" y="1440925"/>
                    <a:pt x="-28740" y="1630009"/>
                    <a:pt x="50881" y="1783790"/>
                  </a:cubicBezTo>
                  <a:cubicBezTo>
                    <a:pt x="70692" y="1822238"/>
                    <a:pt x="95971" y="1857612"/>
                    <a:pt x="125930" y="1888809"/>
                  </a:cubicBezTo>
                  <a:lnTo>
                    <a:pt x="194122" y="1966525"/>
                  </a:lnTo>
                  <a:cubicBezTo>
                    <a:pt x="361844" y="2158116"/>
                    <a:pt x="613737" y="2253944"/>
                    <a:pt x="866393" y="2222278"/>
                  </a:cubicBezTo>
                  <a:lnTo>
                    <a:pt x="938140" y="2213262"/>
                  </a:lnTo>
                  <a:cubicBezTo>
                    <a:pt x="1266163" y="2172400"/>
                    <a:pt x="1555818" y="1979517"/>
                    <a:pt x="1720001" y="1692614"/>
                  </a:cubicBezTo>
                  <a:cubicBezTo>
                    <a:pt x="1841916" y="1479426"/>
                    <a:pt x="1854333" y="1220737"/>
                    <a:pt x="1753398" y="996851"/>
                  </a:cubicBezTo>
                  <a:lnTo>
                    <a:pt x="1753398" y="947453"/>
                  </a:lnTo>
                  <a:cubicBezTo>
                    <a:pt x="1753335" y="815093"/>
                    <a:pt x="1833772" y="695996"/>
                    <a:pt x="1956578" y="646621"/>
                  </a:cubicBezTo>
                  <a:lnTo>
                    <a:pt x="2017151" y="622366"/>
                  </a:lnTo>
                  <a:cubicBezTo>
                    <a:pt x="2067888" y="602251"/>
                    <a:pt x="2113992" y="572006"/>
                    <a:pt x="2152646" y="533475"/>
                  </a:cubicBezTo>
                  <a:lnTo>
                    <a:pt x="2329285" y="356835"/>
                  </a:lnTo>
                  <a:cubicBezTo>
                    <a:pt x="2410850" y="275244"/>
                    <a:pt x="2410828" y="142980"/>
                    <a:pt x="2329237" y="61415"/>
                  </a:cubicBezTo>
                  <a:cubicBezTo>
                    <a:pt x="2290076" y="22266"/>
                    <a:pt x="2236973" y="268"/>
                    <a:pt x="2181599" y="256"/>
                  </a:cubicBezTo>
                  <a:close/>
                  <a:moveTo>
                    <a:pt x="160852" y="1289430"/>
                  </a:moveTo>
                  <a:cubicBezTo>
                    <a:pt x="255711" y="1118250"/>
                    <a:pt x="421302" y="965485"/>
                    <a:pt x="627149" y="859070"/>
                  </a:cubicBezTo>
                  <a:cubicBezTo>
                    <a:pt x="799978" y="770179"/>
                    <a:pt x="982713" y="722686"/>
                    <a:pt x="1152495" y="722686"/>
                  </a:cubicBezTo>
                  <a:cubicBezTo>
                    <a:pt x="1184400" y="722581"/>
                    <a:pt x="1216284" y="724318"/>
                    <a:pt x="1247989" y="727893"/>
                  </a:cubicBezTo>
                  <a:cubicBezTo>
                    <a:pt x="1417009" y="746685"/>
                    <a:pt x="1547552" y="815386"/>
                    <a:pt x="1620951" y="922691"/>
                  </a:cubicBezTo>
                  <a:lnTo>
                    <a:pt x="1626157" y="930310"/>
                  </a:lnTo>
                  <a:cubicBezTo>
                    <a:pt x="1632633" y="940468"/>
                    <a:pt x="1638856" y="950754"/>
                    <a:pt x="1644316" y="961548"/>
                  </a:cubicBezTo>
                  <a:cubicBezTo>
                    <a:pt x="1711238" y="1091074"/>
                    <a:pt x="1697397" y="1253619"/>
                    <a:pt x="1605458" y="1419844"/>
                  </a:cubicBezTo>
                  <a:cubicBezTo>
                    <a:pt x="1510599" y="1591150"/>
                    <a:pt x="1345007" y="1743916"/>
                    <a:pt x="1139161" y="1850331"/>
                  </a:cubicBezTo>
                  <a:cubicBezTo>
                    <a:pt x="933315" y="1956747"/>
                    <a:pt x="712865" y="2002716"/>
                    <a:pt x="518321" y="1981510"/>
                  </a:cubicBezTo>
                  <a:cubicBezTo>
                    <a:pt x="329745" y="1960430"/>
                    <a:pt x="189043" y="1877507"/>
                    <a:pt x="122121" y="1747853"/>
                  </a:cubicBezTo>
                  <a:cubicBezTo>
                    <a:pt x="55198" y="1618198"/>
                    <a:pt x="68913" y="1455402"/>
                    <a:pt x="160852" y="1289430"/>
                  </a:cubicBezTo>
                  <a:close/>
                  <a:moveTo>
                    <a:pt x="1650920" y="1653120"/>
                  </a:moveTo>
                  <a:cubicBezTo>
                    <a:pt x="1499315" y="1918483"/>
                    <a:pt x="1231617" y="2096980"/>
                    <a:pt x="928362" y="2134909"/>
                  </a:cubicBezTo>
                  <a:lnTo>
                    <a:pt x="856615" y="2143799"/>
                  </a:lnTo>
                  <a:cubicBezTo>
                    <a:pt x="697870" y="2163912"/>
                    <a:pt x="537083" y="2127983"/>
                    <a:pt x="402000" y="2042209"/>
                  </a:cubicBezTo>
                  <a:cubicBezTo>
                    <a:pt x="437309" y="2050947"/>
                    <a:pt x="473155" y="2057352"/>
                    <a:pt x="509304" y="2061384"/>
                  </a:cubicBezTo>
                  <a:cubicBezTo>
                    <a:pt x="543838" y="2065214"/>
                    <a:pt x="578562" y="2067079"/>
                    <a:pt x="613307" y="2066971"/>
                  </a:cubicBezTo>
                  <a:cubicBezTo>
                    <a:pt x="795534" y="2066972"/>
                    <a:pt x="991475" y="2016177"/>
                    <a:pt x="1175479" y="1921698"/>
                  </a:cubicBezTo>
                  <a:cubicBezTo>
                    <a:pt x="1395167" y="1808299"/>
                    <a:pt x="1572568" y="1643977"/>
                    <a:pt x="1674920" y="1459212"/>
                  </a:cubicBezTo>
                  <a:cubicBezTo>
                    <a:pt x="1702853" y="1409389"/>
                    <a:pt x="1725170" y="1356621"/>
                    <a:pt x="1741462" y="1301874"/>
                  </a:cubicBezTo>
                  <a:cubicBezTo>
                    <a:pt x="1743268" y="1424951"/>
                    <a:pt x="1711999" y="1546255"/>
                    <a:pt x="1650920" y="1653121"/>
                  </a:cubicBezTo>
                  <a:close/>
                  <a:moveTo>
                    <a:pt x="2273157" y="300199"/>
                  </a:moveTo>
                  <a:lnTo>
                    <a:pt x="2096645" y="476837"/>
                  </a:lnTo>
                  <a:cubicBezTo>
                    <a:pt x="2065587" y="507859"/>
                    <a:pt x="2028566" y="532266"/>
                    <a:pt x="1987817" y="548585"/>
                  </a:cubicBezTo>
                  <a:lnTo>
                    <a:pt x="1927244" y="572713"/>
                  </a:lnTo>
                  <a:cubicBezTo>
                    <a:pt x="1800015" y="623671"/>
                    <a:pt x="1707275" y="735628"/>
                    <a:pt x="1680889" y="870118"/>
                  </a:cubicBezTo>
                  <a:cubicBezTo>
                    <a:pt x="1640890" y="814772"/>
                    <a:pt x="1589600" y="768547"/>
                    <a:pt x="1530409" y="734495"/>
                  </a:cubicBezTo>
                  <a:cubicBezTo>
                    <a:pt x="1615023" y="716915"/>
                    <a:pt x="1692634" y="674931"/>
                    <a:pt x="1753652" y="613730"/>
                  </a:cubicBezTo>
                  <a:cubicBezTo>
                    <a:pt x="1802370" y="564826"/>
                    <a:pt x="1839136" y="505332"/>
                    <a:pt x="1861083" y="439885"/>
                  </a:cubicBezTo>
                  <a:lnTo>
                    <a:pt x="1880258" y="382233"/>
                  </a:lnTo>
                  <a:cubicBezTo>
                    <a:pt x="1898271" y="328483"/>
                    <a:pt x="1928478" y="279631"/>
                    <a:pt x="1968515" y="239499"/>
                  </a:cubicBezTo>
                  <a:lnTo>
                    <a:pt x="2090422" y="117464"/>
                  </a:lnTo>
                  <a:cubicBezTo>
                    <a:pt x="2142422" y="68544"/>
                    <a:pt x="2224235" y="71039"/>
                    <a:pt x="2273157" y="123039"/>
                  </a:cubicBezTo>
                  <a:cubicBezTo>
                    <a:pt x="2319982" y="172811"/>
                    <a:pt x="2319982" y="250427"/>
                    <a:pt x="2273157" y="300199"/>
                  </a:cubicBezTo>
                  <a:close/>
                </a:path>
              </a:pathLst>
            </a:custGeom>
            <a:solidFill>
              <a:srgbClr val="FFFFFF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188" name="Grupo 187">
            <a:extLst>
              <a:ext uri="{FF2B5EF4-FFF2-40B4-BE49-F238E27FC236}">
                <a16:creationId xmlns:a16="http://schemas.microsoft.com/office/drawing/2014/main" id="{1375AFA5-7155-536B-D1BB-183BE5061F58}"/>
              </a:ext>
            </a:extLst>
          </p:cNvPr>
          <p:cNvGrpSpPr/>
          <p:nvPr/>
        </p:nvGrpSpPr>
        <p:grpSpPr>
          <a:xfrm>
            <a:off x="5273328" y="4135243"/>
            <a:ext cx="297990" cy="316446"/>
            <a:chOff x="2541264" y="26801541"/>
            <a:chExt cx="1931350" cy="2050967"/>
          </a:xfrm>
        </p:grpSpPr>
        <p:sp>
          <p:nvSpPr>
            <p:cNvPr id="170" name="Forma libre 169">
              <a:extLst>
                <a:ext uri="{FF2B5EF4-FFF2-40B4-BE49-F238E27FC236}">
                  <a16:creationId xmlns:a16="http://schemas.microsoft.com/office/drawing/2014/main" id="{217D4AC0-5004-A860-A966-AD49DFE3803B}"/>
                </a:ext>
              </a:extLst>
            </p:cNvPr>
            <p:cNvSpPr/>
            <p:nvPr/>
          </p:nvSpPr>
          <p:spPr>
            <a:xfrm>
              <a:off x="2541264" y="26801541"/>
              <a:ext cx="1476356" cy="2050967"/>
            </a:xfrm>
            <a:custGeom>
              <a:avLst/>
              <a:gdLst>
                <a:gd name="connsiteX0" fmla="*/ 1356480 w 1476356"/>
                <a:gd name="connsiteY0" fmla="*/ 466548 h 2050967"/>
                <a:gd name="connsiteX1" fmla="*/ 895516 w 1476356"/>
                <a:gd name="connsiteY1" fmla="*/ 402164 h 2050967"/>
                <a:gd name="connsiteX2" fmla="*/ 882818 w 1476356"/>
                <a:gd name="connsiteY2" fmla="*/ 395942 h 2050967"/>
                <a:gd name="connsiteX3" fmla="*/ 878500 w 1476356"/>
                <a:gd name="connsiteY3" fmla="*/ 383243 h 2050967"/>
                <a:gd name="connsiteX4" fmla="*/ 894247 w 1476356"/>
                <a:gd name="connsiteY4" fmla="*/ 167365 h 2050967"/>
                <a:gd name="connsiteX5" fmla="*/ 749091 w 1476356"/>
                <a:gd name="connsiteY5" fmla="*/ 388 h 2050967"/>
                <a:gd name="connsiteX6" fmla="*/ 582112 w 1476356"/>
                <a:gd name="connsiteY6" fmla="*/ 145542 h 2050967"/>
                <a:gd name="connsiteX7" fmla="*/ 582112 w 1476356"/>
                <a:gd name="connsiteY7" fmla="*/ 167365 h 2050967"/>
                <a:gd name="connsiteX8" fmla="*/ 597858 w 1476356"/>
                <a:gd name="connsiteY8" fmla="*/ 383243 h 2050967"/>
                <a:gd name="connsiteX9" fmla="*/ 593414 w 1476356"/>
                <a:gd name="connsiteY9" fmla="*/ 395942 h 2050967"/>
                <a:gd name="connsiteX10" fmla="*/ 580715 w 1476356"/>
                <a:gd name="connsiteY10" fmla="*/ 402164 h 2050967"/>
                <a:gd name="connsiteX11" fmla="*/ 119878 w 1476356"/>
                <a:gd name="connsiteY11" fmla="*/ 466548 h 2050967"/>
                <a:gd name="connsiteX12" fmla="*/ 2 w 1476356"/>
                <a:gd name="connsiteY12" fmla="*/ 616902 h 2050967"/>
                <a:gd name="connsiteX13" fmla="*/ 2 w 1476356"/>
                <a:gd name="connsiteY13" fmla="*/ 1960043 h 2050967"/>
                <a:gd name="connsiteX14" fmla="*/ 91052 w 1476356"/>
                <a:gd name="connsiteY14" fmla="*/ 2050964 h 2050967"/>
                <a:gd name="connsiteX15" fmla="*/ 1385306 w 1476356"/>
                <a:gd name="connsiteY15" fmla="*/ 2050967 h 2050967"/>
                <a:gd name="connsiteX16" fmla="*/ 1476356 w 1476356"/>
                <a:gd name="connsiteY16" fmla="*/ 1960046 h 2050967"/>
                <a:gd name="connsiteX17" fmla="*/ 1476356 w 1476356"/>
                <a:gd name="connsiteY17" fmla="*/ 855254 h 2050967"/>
                <a:gd name="connsiteX18" fmla="*/ 1446260 w 1476356"/>
                <a:gd name="connsiteY18" fmla="*/ 825156 h 2050967"/>
                <a:gd name="connsiteX19" fmla="*/ 1416164 w 1476356"/>
                <a:gd name="connsiteY19" fmla="*/ 855254 h 2050967"/>
                <a:gd name="connsiteX20" fmla="*/ 1416164 w 1476356"/>
                <a:gd name="connsiteY20" fmla="*/ 1960043 h 2050967"/>
                <a:gd name="connsiteX21" fmla="*/ 1385306 w 1476356"/>
                <a:gd name="connsiteY21" fmla="*/ 1990900 h 2050967"/>
                <a:gd name="connsiteX22" fmla="*/ 91052 w 1476356"/>
                <a:gd name="connsiteY22" fmla="*/ 1990903 h 2050967"/>
                <a:gd name="connsiteX23" fmla="*/ 60068 w 1476356"/>
                <a:gd name="connsiteY23" fmla="*/ 1960173 h 2050967"/>
                <a:gd name="connsiteX24" fmla="*/ 60068 w 1476356"/>
                <a:gd name="connsiteY24" fmla="*/ 1960046 h 2050967"/>
                <a:gd name="connsiteX25" fmla="*/ 60068 w 1476356"/>
                <a:gd name="connsiteY25" fmla="*/ 616899 h 2050967"/>
                <a:gd name="connsiteX26" fmla="*/ 133085 w 1476356"/>
                <a:gd name="connsiteY26" fmla="*/ 525214 h 2050967"/>
                <a:gd name="connsiteX27" fmla="*/ 584144 w 1476356"/>
                <a:gd name="connsiteY27" fmla="*/ 461721 h 2050967"/>
                <a:gd name="connsiteX28" fmla="*/ 638621 w 1476356"/>
                <a:gd name="connsiteY28" fmla="*/ 435179 h 2050967"/>
                <a:gd name="connsiteX29" fmla="*/ 657796 w 1476356"/>
                <a:gd name="connsiteY29" fmla="*/ 378035 h 2050967"/>
                <a:gd name="connsiteX30" fmla="*/ 642050 w 1476356"/>
                <a:gd name="connsiteY30" fmla="*/ 162160 h 2050967"/>
                <a:gd name="connsiteX31" fmla="*/ 731187 w 1476356"/>
                <a:gd name="connsiteY31" fmla="*/ 59038 h 2050967"/>
                <a:gd name="connsiteX32" fmla="*/ 834309 w 1476356"/>
                <a:gd name="connsiteY32" fmla="*/ 148174 h 2050967"/>
                <a:gd name="connsiteX33" fmla="*/ 834309 w 1476356"/>
                <a:gd name="connsiteY33" fmla="*/ 162160 h 2050967"/>
                <a:gd name="connsiteX34" fmla="*/ 818562 w 1476356"/>
                <a:gd name="connsiteY34" fmla="*/ 378038 h 2050967"/>
                <a:gd name="connsiteX35" fmla="*/ 837737 w 1476356"/>
                <a:gd name="connsiteY35" fmla="*/ 435182 h 2050967"/>
                <a:gd name="connsiteX36" fmla="*/ 892215 w 1476356"/>
                <a:gd name="connsiteY36" fmla="*/ 461724 h 2050967"/>
                <a:gd name="connsiteX37" fmla="*/ 1343273 w 1476356"/>
                <a:gd name="connsiteY37" fmla="*/ 525217 h 2050967"/>
                <a:gd name="connsiteX38" fmla="*/ 1416164 w 1476356"/>
                <a:gd name="connsiteY38" fmla="*/ 616902 h 2050967"/>
                <a:gd name="connsiteX39" fmla="*/ 1416164 w 1476356"/>
                <a:gd name="connsiteY39" fmla="*/ 716585 h 2050967"/>
                <a:gd name="connsiteX40" fmla="*/ 1446260 w 1476356"/>
                <a:gd name="connsiteY40" fmla="*/ 746682 h 2050967"/>
                <a:gd name="connsiteX41" fmla="*/ 1476356 w 1476356"/>
                <a:gd name="connsiteY41" fmla="*/ 716585 h 2050967"/>
                <a:gd name="connsiteX42" fmla="*/ 1476356 w 1476356"/>
                <a:gd name="connsiteY42" fmla="*/ 616393 h 2050967"/>
                <a:gd name="connsiteX43" fmla="*/ 1356480 w 1476356"/>
                <a:gd name="connsiteY43" fmla="*/ 466548 h 20509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1476356" h="2050967">
                  <a:moveTo>
                    <a:pt x="1356480" y="466548"/>
                  </a:moveTo>
                  <a:cubicBezTo>
                    <a:pt x="1204866" y="432398"/>
                    <a:pt x="1050685" y="410864"/>
                    <a:pt x="895516" y="402164"/>
                  </a:cubicBezTo>
                  <a:cubicBezTo>
                    <a:pt x="890635" y="401823"/>
                    <a:pt x="886079" y="399591"/>
                    <a:pt x="882818" y="395942"/>
                  </a:cubicBezTo>
                  <a:cubicBezTo>
                    <a:pt x="879752" y="392448"/>
                    <a:pt x="878198" y="387881"/>
                    <a:pt x="878500" y="383243"/>
                  </a:cubicBezTo>
                  <a:lnTo>
                    <a:pt x="894247" y="167365"/>
                  </a:lnTo>
                  <a:cubicBezTo>
                    <a:pt x="900273" y="81171"/>
                    <a:pt x="835284" y="6411"/>
                    <a:pt x="749091" y="388"/>
                  </a:cubicBezTo>
                  <a:cubicBezTo>
                    <a:pt x="662897" y="-5639"/>
                    <a:pt x="588138" y="59349"/>
                    <a:pt x="582112" y="145542"/>
                  </a:cubicBezTo>
                  <a:cubicBezTo>
                    <a:pt x="581604" y="152806"/>
                    <a:pt x="581604" y="160098"/>
                    <a:pt x="582112" y="167365"/>
                  </a:cubicBezTo>
                  <a:lnTo>
                    <a:pt x="597858" y="383243"/>
                  </a:lnTo>
                  <a:cubicBezTo>
                    <a:pt x="598125" y="387900"/>
                    <a:pt x="596526" y="392470"/>
                    <a:pt x="593414" y="395942"/>
                  </a:cubicBezTo>
                  <a:cubicBezTo>
                    <a:pt x="590169" y="399613"/>
                    <a:pt x="585604" y="401848"/>
                    <a:pt x="580715" y="402164"/>
                  </a:cubicBezTo>
                  <a:cubicBezTo>
                    <a:pt x="425589" y="410873"/>
                    <a:pt x="271451" y="432408"/>
                    <a:pt x="119878" y="466548"/>
                  </a:cubicBezTo>
                  <a:cubicBezTo>
                    <a:pt x="49514" y="482207"/>
                    <a:pt x="-404" y="544817"/>
                    <a:pt x="2" y="616902"/>
                  </a:cubicBezTo>
                  <a:lnTo>
                    <a:pt x="2" y="1960043"/>
                  </a:lnTo>
                  <a:cubicBezTo>
                    <a:pt x="73" y="2010279"/>
                    <a:pt x="40816" y="2050964"/>
                    <a:pt x="91052" y="2050964"/>
                  </a:cubicBezTo>
                  <a:lnTo>
                    <a:pt x="1385306" y="2050967"/>
                  </a:lnTo>
                  <a:cubicBezTo>
                    <a:pt x="1435542" y="2050967"/>
                    <a:pt x="1476286" y="2010279"/>
                    <a:pt x="1476356" y="1960046"/>
                  </a:cubicBezTo>
                  <a:lnTo>
                    <a:pt x="1476356" y="855254"/>
                  </a:lnTo>
                  <a:cubicBezTo>
                    <a:pt x="1476356" y="838633"/>
                    <a:pt x="1462881" y="825156"/>
                    <a:pt x="1446260" y="825156"/>
                  </a:cubicBezTo>
                  <a:cubicBezTo>
                    <a:pt x="1429638" y="825156"/>
                    <a:pt x="1416164" y="838630"/>
                    <a:pt x="1416164" y="855254"/>
                  </a:cubicBezTo>
                  <a:lnTo>
                    <a:pt x="1416164" y="1960043"/>
                  </a:lnTo>
                  <a:cubicBezTo>
                    <a:pt x="1416164" y="1977085"/>
                    <a:pt x="1402348" y="1990900"/>
                    <a:pt x="1385306" y="1990900"/>
                  </a:cubicBezTo>
                  <a:lnTo>
                    <a:pt x="91052" y="1990903"/>
                  </a:lnTo>
                  <a:cubicBezTo>
                    <a:pt x="74010" y="1990974"/>
                    <a:pt x="60138" y="1977215"/>
                    <a:pt x="60068" y="1960173"/>
                  </a:cubicBezTo>
                  <a:cubicBezTo>
                    <a:pt x="60068" y="1960129"/>
                    <a:pt x="60068" y="1960089"/>
                    <a:pt x="60068" y="1960046"/>
                  </a:cubicBezTo>
                  <a:lnTo>
                    <a:pt x="60068" y="616899"/>
                  </a:lnTo>
                  <a:cubicBezTo>
                    <a:pt x="59791" y="572958"/>
                    <a:pt x="90199" y="534779"/>
                    <a:pt x="133085" y="525214"/>
                  </a:cubicBezTo>
                  <a:cubicBezTo>
                    <a:pt x="281423" y="491607"/>
                    <a:pt x="432293" y="470370"/>
                    <a:pt x="584144" y="461721"/>
                  </a:cubicBezTo>
                  <a:cubicBezTo>
                    <a:pt x="605128" y="460539"/>
                    <a:pt x="624757" y="450975"/>
                    <a:pt x="638621" y="435179"/>
                  </a:cubicBezTo>
                  <a:cubicBezTo>
                    <a:pt x="652466" y="419501"/>
                    <a:pt x="659382" y="398890"/>
                    <a:pt x="657796" y="378035"/>
                  </a:cubicBezTo>
                  <a:lnTo>
                    <a:pt x="642050" y="162160"/>
                  </a:lnTo>
                  <a:cubicBezTo>
                    <a:pt x="638188" y="109068"/>
                    <a:pt x="678096" y="62901"/>
                    <a:pt x="731187" y="59038"/>
                  </a:cubicBezTo>
                  <a:cubicBezTo>
                    <a:pt x="784278" y="55176"/>
                    <a:pt x="830447" y="95085"/>
                    <a:pt x="834309" y="148174"/>
                  </a:cubicBezTo>
                  <a:cubicBezTo>
                    <a:pt x="834647" y="152831"/>
                    <a:pt x="834647" y="157503"/>
                    <a:pt x="834309" y="162160"/>
                  </a:cubicBezTo>
                  <a:lnTo>
                    <a:pt x="818562" y="378038"/>
                  </a:lnTo>
                  <a:cubicBezTo>
                    <a:pt x="816827" y="398912"/>
                    <a:pt x="823762" y="419579"/>
                    <a:pt x="837737" y="435182"/>
                  </a:cubicBezTo>
                  <a:cubicBezTo>
                    <a:pt x="851584" y="451000"/>
                    <a:pt x="871224" y="460567"/>
                    <a:pt x="892215" y="461724"/>
                  </a:cubicBezTo>
                  <a:cubicBezTo>
                    <a:pt x="1044063" y="470392"/>
                    <a:pt x="1194932" y="491629"/>
                    <a:pt x="1343273" y="525217"/>
                  </a:cubicBezTo>
                  <a:cubicBezTo>
                    <a:pt x="1386136" y="534791"/>
                    <a:pt x="1416502" y="572983"/>
                    <a:pt x="1416164" y="616902"/>
                  </a:cubicBezTo>
                  <a:lnTo>
                    <a:pt x="1416164" y="716585"/>
                  </a:lnTo>
                  <a:cubicBezTo>
                    <a:pt x="1416164" y="733205"/>
                    <a:pt x="1429639" y="746682"/>
                    <a:pt x="1446260" y="746682"/>
                  </a:cubicBezTo>
                  <a:cubicBezTo>
                    <a:pt x="1462882" y="746682"/>
                    <a:pt x="1476356" y="733208"/>
                    <a:pt x="1476356" y="716585"/>
                  </a:cubicBezTo>
                  <a:lnTo>
                    <a:pt x="1476356" y="616393"/>
                  </a:lnTo>
                  <a:cubicBezTo>
                    <a:pt x="1476523" y="544498"/>
                    <a:pt x="1426657" y="482167"/>
                    <a:pt x="1356480" y="466548"/>
                  </a:cubicBezTo>
                  <a:close/>
                </a:path>
              </a:pathLst>
            </a:custGeom>
            <a:solidFill>
              <a:srgbClr val="FFFFFF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71" name="Forma libre 170">
              <a:extLst>
                <a:ext uri="{FF2B5EF4-FFF2-40B4-BE49-F238E27FC236}">
                  <a16:creationId xmlns:a16="http://schemas.microsoft.com/office/drawing/2014/main" id="{E9E7CD04-26DA-C76E-4E3D-F482ECA7F93B}"/>
                </a:ext>
              </a:extLst>
            </p:cNvPr>
            <p:cNvSpPr/>
            <p:nvPr/>
          </p:nvSpPr>
          <p:spPr>
            <a:xfrm>
              <a:off x="3249284" y="26931650"/>
              <a:ext cx="60192" cy="121653"/>
            </a:xfrm>
            <a:custGeom>
              <a:avLst/>
              <a:gdLst>
                <a:gd name="connsiteX0" fmla="*/ 60128 w 60192"/>
                <a:gd name="connsiteY0" fmla="*/ 93510 h 121653"/>
                <a:gd name="connsiteX1" fmla="*/ 60128 w 60192"/>
                <a:gd name="connsiteY1" fmla="*/ 32050 h 121653"/>
                <a:gd name="connsiteX2" fmla="*/ 32050 w 60192"/>
                <a:gd name="connsiteY2" fmla="*/ 65 h 121653"/>
                <a:gd name="connsiteX3" fmla="*/ 64 w 60192"/>
                <a:gd name="connsiteY3" fmla="*/ 28144 h 121653"/>
                <a:gd name="connsiteX4" fmla="*/ 64 w 60192"/>
                <a:gd name="connsiteY4" fmla="*/ 32050 h 121653"/>
                <a:gd name="connsiteX5" fmla="*/ 64 w 60192"/>
                <a:gd name="connsiteY5" fmla="*/ 93510 h 121653"/>
                <a:gd name="connsiteX6" fmla="*/ 32050 w 60192"/>
                <a:gd name="connsiteY6" fmla="*/ 121589 h 121653"/>
                <a:gd name="connsiteX7" fmla="*/ 60128 w 60192"/>
                <a:gd name="connsiteY7" fmla="*/ 93510 h 121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0192" h="121653">
                  <a:moveTo>
                    <a:pt x="60128" y="93510"/>
                  </a:moveTo>
                  <a:lnTo>
                    <a:pt x="60128" y="32050"/>
                  </a:lnTo>
                  <a:cubicBezTo>
                    <a:pt x="61207" y="15464"/>
                    <a:pt x="48636" y="1143"/>
                    <a:pt x="32050" y="65"/>
                  </a:cubicBezTo>
                  <a:cubicBezTo>
                    <a:pt x="15463" y="-1014"/>
                    <a:pt x="1143" y="11557"/>
                    <a:pt x="64" y="28144"/>
                  </a:cubicBezTo>
                  <a:cubicBezTo>
                    <a:pt x="-21" y="29446"/>
                    <a:pt x="-21" y="30751"/>
                    <a:pt x="64" y="32050"/>
                  </a:cubicBezTo>
                  <a:lnTo>
                    <a:pt x="64" y="93510"/>
                  </a:lnTo>
                  <a:cubicBezTo>
                    <a:pt x="1143" y="110096"/>
                    <a:pt x="15463" y="122668"/>
                    <a:pt x="32050" y="121589"/>
                  </a:cubicBezTo>
                  <a:cubicBezTo>
                    <a:pt x="47132" y="120606"/>
                    <a:pt x="59147" y="108593"/>
                    <a:pt x="60128" y="93510"/>
                  </a:cubicBezTo>
                  <a:close/>
                </a:path>
              </a:pathLst>
            </a:custGeom>
            <a:solidFill>
              <a:srgbClr val="FFFFFF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72" name="Forma libre 171">
              <a:extLst>
                <a:ext uri="{FF2B5EF4-FFF2-40B4-BE49-F238E27FC236}">
                  <a16:creationId xmlns:a16="http://schemas.microsoft.com/office/drawing/2014/main" id="{DC99FA97-ECE6-5A5C-60E4-B8CE456C6A5D}"/>
                </a:ext>
              </a:extLst>
            </p:cNvPr>
            <p:cNvSpPr/>
            <p:nvPr/>
          </p:nvSpPr>
          <p:spPr>
            <a:xfrm>
              <a:off x="2681841" y="27339326"/>
              <a:ext cx="1195838" cy="1372990"/>
            </a:xfrm>
            <a:custGeom>
              <a:avLst/>
              <a:gdLst>
                <a:gd name="connsiteX0" fmla="*/ 311754 w 1195838"/>
                <a:gd name="connsiteY0" fmla="*/ 1313050 h 1372990"/>
                <a:gd name="connsiteX1" fmla="*/ 281785 w 1195838"/>
                <a:gd name="connsiteY1" fmla="*/ 1343020 h 1372990"/>
                <a:gd name="connsiteX2" fmla="*/ 311754 w 1195838"/>
                <a:gd name="connsiteY2" fmla="*/ 1372990 h 1372990"/>
                <a:gd name="connsiteX3" fmla="*/ 1165870 w 1195838"/>
                <a:gd name="connsiteY3" fmla="*/ 1372987 h 1372990"/>
                <a:gd name="connsiteX4" fmla="*/ 1195839 w 1195838"/>
                <a:gd name="connsiteY4" fmla="*/ 1343017 h 1372990"/>
                <a:gd name="connsiteX5" fmla="*/ 1195839 w 1195838"/>
                <a:gd name="connsiteY5" fmla="*/ 91939 h 1372990"/>
                <a:gd name="connsiteX6" fmla="*/ 1172346 w 1195838"/>
                <a:gd name="connsiteY6" fmla="*/ 62604 h 1372990"/>
                <a:gd name="connsiteX7" fmla="*/ 23620 w 1195838"/>
                <a:gd name="connsiteY7" fmla="*/ 62604 h 1372990"/>
                <a:gd name="connsiteX8" fmla="*/ 0 w 1195838"/>
                <a:gd name="connsiteY8" fmla="*/ 91939 h 1372990"/>
                <a:gd name="connsiteX9" fmla="*/ 0 w 1195838"/>
                <a:gd name="connsiteY9" fmla="*/ 1343017 h 1372990"/>
                <a:gd name="connsiteX10" fmla="*/ 29969 w 1195838"/>
                <a:gd name="connsiteY10" fmla="*/ 1372987 h 1372990"/>
                <a:gd name="connsiteX11" fmla="*/ 30097 w 1195838"/>
                <a:gd name="connsiteY11" fmla="*/ 1372987 h 1372990"/>
                <a:gd name="connsiteX12" fmla="*/ 170925 w 1195838"/>
                <a:gd name="connsiteY12" fmla="*/ 1372987 h 1372990"/>
                <a:gd name="connsiteX13" fmla="*/ 200894 w 1195838"/>
                <a:gd name="connsiteY13" fmla="*/ 1343017 h 1372990"/>
                <a:gd name="connsiteX14" fmla="*/ 170925 w 1195838"/>
                <a:gd name="connsiteY14" fmla="*/ 1313046 h 1372990"/>
                <a:gd name="connsiteX15" fmla="*/ 59811 w 1195838"/>
                <a:gd name="connsiteY15" fmla="*/ 1313050 h 1372990"/>
                <a:gd name="connsiteX16" fmla="*/ 59811 w 1195838"/>
                <a:gd name="connsiteY16" fmla="*/ 116195 h 1372990"/>
                <a:gd name="connsiteX17" fmla="*/ 1135393 w 1195838"/>
                <a:gd name="connsiteY17" fmla="*/ 116195 h 1372990"/>
                <a:gd name="connsiteX18" fmla="*/ 1135393 w 1195838"/>
                <a:gd name="connsiteY18" fmla="*/ 1313050 h 1372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95838" h="1372990">
                  <a:moveTo>
                    <a:pt x="311754" y="1313050"/>
                  </a:moveTo>
                  <a:cubicBezTo>
                    <a:pt x="295203" y="1313050"/>
                    <a:pt x="281785" y="1326468"/>
                    <a:pt x="281785" y="1343020"/>
                  </a:cubicBezTo>
                  <a:cubicBezTo>
                    <a:pt x="281785" y="1359572"/>
                    <a:pt x="295203" y="1372990"/>
                    <a:pt x="311754" y="1372990"/>
                  </a:cubicBezTo>
                  <a:lnTo>
                    <a:pt x="1165870" y="1372987"/>
                  </a:lnTo>
                  <a:cubicBezTo>
                    <a:pt x="1182422" y="1372987"/>
                    <a:pt x="1195839" y="1359569"/>
                    <a:pt x="1195839" y="1343017"/>
                  </a:cubicBezTo>
                  <a:lnTo>
                    <a:pt x="1195839" y="91939"/>
                  </a:lnTo>
                  <a:cubicBezTo>
                    <a:pt x="1195826" y="77873"/>
                    <a:pt x="1186070" y="65692"/>
                    <a:pt x="1172346" y="62604"/>
                  </a:cubicBezTo>
                  <a:cubicBezTo>
                    <a:pt x="793986" y="-20868"/>
                    <a:pt x="401980" y="-20868"/>
                    <a:pt x="23620" y="62604"/>
                  </a:cubicBezTo>
                  <a:cubicBezTo>
                    <a:pt x="9819" y="65596"/>
                    <a:pt x="-21" y="77817"/>
                    <a:pt x="0" y="91939"/>
                  </a:cubicBezTo>
                  <a:lnTo>
                    <a:pt x="0" y="1343017"/>
                  </a:lnTo>
                  <a:cubicBezTo>
                    <a:pt x="0" y="1359569"/>
                    <a:pt x="13418" y="1372987"/>
                    <a:pt x="29969" y="1372987"/>
                  </a:cubicBezTo>
                  <a:cubicBezTo>
                    <a:pt x="30012" y="1372987"/>
                    <a:pt x="30054" y="1372987"/>
                    <a:pt x="30097" y="1372987"/>
                  </a:cubicBezTo>
                  <a:lnTo>
                    <a:pt x="170925" y="1372987"/>
                  </a:lnTo>
                  <a:cubicBezTo>
                    <a:pt x="187476" y="1372987"/>
                    <a:pt x="200894" y="1359569"/>
                    <a:pt x="200894" y="1343017"/>
                  </a:cubicBezTo>
                  <a:cubicBezTo>
                    <a:pt x="200894" y="1326464"/>
                    <a:pt x="187476" y="1313046"/>
                    <a:pt x="170925" y="1313046"/>
                  </a:cubicBezTo>
                  <a:lnTo>
                    <a:pt x="59811" y="1313050"/>
                  </a:lnTo>
                  <a:lnTo>
                    <a:pt x="59811" y="116195"/>
                  </a:lnTo>
                  <a:cubicBezTo>
                    <a:pt x="414433" y="41358"/>
                    <a:pt x="780771" y="41358"/>
                    <a:pt x="1135393" y="116195"/>
                  </a:cubicBezTo>
                  <a:lnTo>
                    <a:pt x="1135393" y="1313050"/>
                  </a:lnTo>
                  <a:close/>
                </a:path>
              </a:pathLst>
            </a:custGeom>
            <a:solidFill>
              <a:srgbClr val="FFFFFF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73" name="Forma libre 172">
              <a:extLst>
                <a:ext uri="{FF2B5EF4-FFF2-40B4-BE49-F238E27FC236}">
                  <a16:creationId xmlns:a16="http://schemas.microsoft.com/office/drawing/2014/main" id="{51AF54A5-3C5F-7FCF-DDD7-C6D399A4B63E}"/>
                </a:ext>
              </a:extLst>
            </p:cNvPr>
            <p:cNvSpPr/>
            <p:nvPr/>
          </p:nvSpPr>
          <p:spPr>
            <a:xfrm>
              <a:off x="4142955" y="26803413"/>
              <a:ext cx="329659" cy="2045157"/>
            </a:xfrm>
            <a:custGeom>
              <a:avLst/>
              <a:gdLst>
                <a:gd name="connsiteX0" fmla="*/ 329660 w 329659"/>
                <a:gd name="connsiteY0" fmla="*/ 1260757 h 2045157"/>
                <a:gd name="connsiteX1" fmla="*/ 298421 w 329659"/>
                <a:gd name="connsiteY1" fmla="*/ 1176312 h 2045157"/>
                <a:gd name="connsiteX2" fmla="*/ 298421 w 329659"/>
                <a:gd name="connsiteY2" fmla="*/ 430262 h 2045157"/>
                <a:gd name="connsiteX3" fmla="*/ 266435 w 329659"/>
                <a:gd name="connsiteY3" fmla="*/ 402183 h 2045157"/>
                <a:gd name="connsiteX4" fmla="*/ 238356 w 329659"/>
                <a:gd name="connsiteY4" fmla="*/ 430262 h 2045157"/>
                <a:gd name="connsiteX5" fmla="*/ 238356 w 329659"/>
                <a:gd name="connsiteY5" fmla="*/ 1188121 h 2045157"/>
                <a:gd name="connsiteX6" fmla="*/ 247753 w 329659"/>
                <a:gd name="connsiteY6" fmla="*/ 1209963 h 2045157"/>
                <a:gd name="connsiteX7" fmla="*/ 269595 w 329659"/>
                <a:gd name="connsiteY7" fmla="*/ 1260757 h 2045157"/>
                <a:gd name="connsiteX8" fmla="*/ 269595 w 329659"/>
                <a:gd name="connsiteY8" fmla="*/ 1291487 h 2045157"/>
                <a:gd name="connsiteX9" fmla="*/ 251076 w 329659"/>
                <a:gd name="connsiteY9" fmla="*/ 1311543 h 2045157"/>
                <a:gd name="connsiteX10" fmla="*/ 250801 w 329659"/>
                <a:gd name="connsiteY10" fmla="*/ 1311552 h 2045157"/>
                <a:gd name="connsiteX11" fmla="*/ 149211 w 329659"/>
                <a:gd name="connsiteY11" fmla="*/ 1311552 h 2045157"/>
                <a:gd name="connsiteX12" fmla="*/ 129909 w 329659"/>
                <a:gd name="connsiteY12" fmla="*/ 1292250 h 2045157"/>
                <a:gd name="connsiteX13" fmla="*/ 129909 w 329659"/>
                <a:gd name="connsiteY13" fmla="*/ 1260757 h 2045157"/>
                <a:gd name="connsiteX14" fmla="*/ 151751 w 329659"/>
                <a:gd name="connsiteY14" fmla="*/ 1209963 h 2045157"/>
                <a:gd name="connsiteX15" fmla="*/ 161275 w 329659"/>
                <a:gd name="connsiteY15" fmla="*/ 1188121 h 2045157"/>
                <a:gd name="connsiteX16" fmla="*/ 161275 w 329659"/>
                <a:gd name="connsiteY16" fmla="*/ 1046656 h 2045157"/>
                <a:gd name="connsiteX17" fmla="*/ 131179 w 329659"/>
                <a:gd name="connsiteY17" fmla="*/ 1016685 h 2045157"/>
                <a:gd name="connsiteX18" fmla="*/ 60320 w 329659"/>
                <a:gd name="connsiteY18" fmla="*/ 1016688 h 2045157"/>
                <a:gd name="connsiteX19" fmla="*/ 60320 w 329659"/>
                <a:gd name="connsiteY19" fmla="*/ 311401 h 2045157"/>
                <a:gd name="connsiteX20" fmla="*/ 238102 w 329659"/>
                <a:gd name="connsiteY20" fmla="*/ 68095 h 2045157"/>
                <a:gd name="connsiteX21" fmla="*/ 238102 w 329659"/>
                <a:gd name="connsiteY21" fmla="*/ 293243 h 2045157"/>
                <a:gd name="connsiteX22" fmla="*/ 268198 w 329659"/>
                <a:gd name="connsiteY22" fmla="*/ 323340 h 2045157"/>
                <a:gd name="connsiteX23" fmla="*/ 298294 w 329659"/>
                <a:gd name="connsiteY23" fmla="*/ 293243 h 2045157"/>
                <a:gd name="connsiteX24" fmla="*/ 298294 w 329659"/>
                <a:gd name="connsiteY24" fmla="*/ 29998 h 2045157"/>
                <a:gd name="connsiteX25" fmla="*/ 268100 w 329659"/>
                <a:gd name="connsiteY25" fmla="*/ 0 h 2045157"/>
                <a:gd name="connsiteX26" fmla="*/ 263245 w 329659"/>
                <a:gd name="connsiteY26" fmla="*/ 409 h 2045157"/>
                <a:gd name="connsiteX27" fmla="*/ 1 w 329659"/>
                <a:gd name="connsiteY27" fmla="*/ 311401 h 2045157"/>
                <a:gd name="connsiteX28" fmla="*/ 1 w 329659"/>
                <a:gd name="connsiteY28" fmla="*/ 1046656 h 2045157"/>
                <a:gd name="connsiteX29" fmla="*/ 29970 w 329659"/>
                <a:gd name="connsiteY29" fmla="*/ 1076753 h 2045157"/>
                <a:gd name="connsiteX30" fmla="*/ 100321 w 329659"/>
                <a:gd name="connsiteY30" fmla="*/ 1076753 h 2045157"/>
                <a:gd name="connsiteX31" fmla="*/ 100321 w 329659"/>
                <a:gd name="connsiteY31" fmla="*/ 1176185 h 2045157"/>
                <a:gd name="connsiteX32" fmla="*/ 68955 w 329659"/>
                <a:gd name="connsiteY32" fmla="*/ 1260885 h 2045157"/>
                <a:gd name="connsiteX33" fmla="*/ 68955 w 329659"/>
                <a:gd name="connsiteY33" fmla="*/ 1291614 h 2045157"/>
                <a:gd name="connsiteX34" fmla="*/ 68955 w 329659"/>
                <a:gd name="connsiteY34" fmla="*/ 1390284 h 2045157"/>
                <a:gd name="connsiteX35" fmla="*/ 68955 w 329659"/>
                <a:gd name="connsiteY35" fmla="*/ 1918933 h 2045157"/>
                <a:gd name="connsiteX36" fmla="*/ 203248 w 329659"/>
                <a:gd name="connsiteY36" fmla="*/ 2045093 h 2045157"/>
                <a:gd name="connsiteX37" fmla="*/ 329406 w 329659"/>
                <a:gd name="connsiteY37" fmla="*/ 1918933 h 2045157"/>
                <a:gd name="connsiteX38" fmla="*/ 329406 w 329659"/>
                <a:gd name="connsiteY38" fmla="*/ 1390284 h 2045157"/>
                <a:gd name="connsiteX39" fmla="*/ 329406 w 329659"/>
                <a:gd name="connsiteY39" fmla="*/ 1291614 h 2045157"/>
                <a:gd name="connsiteX40" fmla="*/ 329406 w 329659"/>
                <a:gd name="connsiteY40" fmla="*/ 1260757 h 2045157"/>
                <a:gd name="connsiteX41" fmla="*/ 269595 w 329659"/>
                <a:gd name="connsiteY41" fmla="*/ 1918806 h 2045157"/>
                <a:gd name="connsiteX42" fmla="*/ 193790 w 329659"/>
                <a:gd name="connsiteY42" fmla="*/ 1982687 h 2045157"/>
                <a:gd name="connsiteX43" fmla="*/ 129909 w 329659"/>
                <a:gd name="connsiteY43" fmla="*/ 1918806 h 2045157"/>
                <a:gd name="connsiteX44" fmla="*/ 129909 w 329659"/>
                <a:gd name="connsiteY44" fmla="*/ 1390157 h 2045157"/>
                <a:gd name="connsiteX45" fmla="*/ 149211 w 329659"/>
                <a:gd name="connsiteY45" fmla="*/ 1370854 h 2045157"/>
                <a:gd name="connsiteX46" fmla="*/ 250801 w 329659"/>
                <a:gd name="connsiteY46" fmla="*/ 1370854 h 2045157"/>
                <a:gd name="connsiteX47" fmla="*/ 270103 w 329659"/>
                <a:gd name="connsiteY47" fmla="*/ 1390157 h 2045157"/>
                <a:gd name="connsiteX48" fmla="*/ 270103 w 329659"/>
                <a:gd name="connsiteY48" fmla="*/ 1918806 h 2045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329659" h="2045157">
                  <a:moveTo>
                    <a:pt x="329660" y="1260757"/>
                  </a:moveTo>
                  <a:cubicBezTo>
                    <a:pt x="329647" y="1229786"/>
                    <a:pt x="318568" y="1199837"/>
                    <a:pt x="298421" y="1176312"/>
                  </a:cubicBezTo>
                  <a:lnTo>
                    <a:pt x="298421" y="430262"/>
                  </a:lnTo>
                  <a:cubicBezTo>
                    <a:pt x="297342" y="413676"/>
                    <a:pt x="283021" y="401104"/>
                    <a:pt x="266435" y="402183"/>
                  </a:cubicBezTo>
                  <a:cubicBezTo>
                    <a:pt x="251353" y="403166"/>
                    <a:pt x="239338" y="415179"/>
                    <a:pt x="238356" y="430262"/>
                  </a:cubicBezTo>
                  <a:lnTo>
                    <a:pt x="238356" y="1188121"/>
                  </a:lnTo>
                  <a:cubicBezTo>
                    <a:pt x="238373" y="1196380"/>
                    <a:pt x="241768" y="1204274"/>
                    <a:pt x="247753" y="1209963"/>
                  </a:cubicBezTo>
                  <a:cubicBezTo>
                    <a:pt x="261775" y="1223123"/>
                    <a:pt x="269688" y="1241526"/>
                    <a:pt x="269595" y="1260757"/>
                  </a:cubicBezTo>
                  <a:lnTo>
                    <a:pt x="269595" y="1291487"/>
                  </a:lnTo>
                  <a:cubicBezTo>
                    <a:pt x="270019" y="1302140"/>
                    <a:pt x="261728" y="1311118"/>
                    <a:pt x="251076" y="1311543"/>
                  </a:cubicBezTo>
                  <a:cubicBezTo>
                    <a:pt x="250985" y="1311546"/>
                    <a:pt x="250893" y="1311549"/>
                    <a:pt x="250801" y="1311552"/>
                  </a:cubicBezTo>
                  <a:lnTo>
                    <a:pt x="149211" y="1311552"/>
                  </a:lnTo>
                  <a:cubicBezTo>
                    <a:pt x="138551" y="1311552"/>
                    <a:pt x="129909" y="1302912"/>
                    <a:pt x="129909" y="1292250"/>
                  </a:cubicBezTo>
                  <a:lnTo>
                    <a:pt x="129909" y="1260757"/>
                  </a:lnTo>
                  <a:cubicBezTo>
                    <a:pt x="129877" y="1241539"/>
                    <a:pt x="137780" y="1223160"/>
                    <a:pt x="151751" y="1209963"/>
                  </a:cubicBezTo>
                  <a:cubicBezTo>
                    <a:pt x="157834" y="1204329"/>
                    <a:pt x="161286" y="1196411"/>
                    <a:pt x="161275" y="1188121"/>
                  </a:cubicBezTo>
                  <a:lnTo>
                    <a:pt x="161275" y="1046656"/>
                  </a:lnTo>
                  <a:cubicBezTo>
                    <a:pt x="161205" y="1030085"/>
                    <a:pt x="147751" y="1016685"/>
                    <a:pt x="131179" y="1016685"/>
                  </a:cubicBezTo>
                  <a:lnTo>
                    <a:pt x="60320" y="1016688"/>
                  </a:lnTo>
                  <a:lnTo>
                    <a:pt x="60320" y="311401"/>
                  </a:lnTo>
                  <a:cubicBezTo>
                    <a:pt x="59869" y="200104"/>
                    <a:pt x="131932" y="101481"/>
                    <a:pt x="238102" y="68095"/>
                  </a:cubicBezTo>
                  <a:lnTo>
                    <a:pt x="238102" y="293243"/>
                  </a:lnTo>
                  <a:cubicBezTo>
                    <a:pt x="238102" y="309863"/>
                    <a:pt x="251577" y="323340"/>
                    <a:pt x="268198" y="323340"/>
                  </a:cubicBezTo>
                  <a:cubicBezTo>
                    <a:pt x="284820" y="323340"/>
                    <a:pt x="298294" y="309866"/>
                    <a:pt x="298294" y="293243"/>
                  </a:cubicBezTo>
                  <a:lnTo>
                    <a:pt x="298294" y="29998"/>
                  </a:lnTo>
                  <a:cubicBezTo>
                    <a:pt x="298240" y="13378"/>
                    <a:pt x="284722" y="-53"/>
                    <a:pt x="268100" y="0"/>
                  </a:cubicBezTo>
                  <a:cubicBezTo>
                    <a:pt x="266473" y="6"/>
                    <a:pt x="264850" y="143"/>
                    <a:pt x="263245" y="409"/>
                  </a:cubicBezTo>
                  <a:cubicBezTo>
                    <a:pt x="111142" y="25553"/>
                    <a:pt x="-321" y="157234"/>
                    <a:pt x="1" y="311401"/>
                  </a:cubicBezTo>
                  <a:lnTo>
                    <a:pt x="1" y="1046656"/>
                  </a:lnTo>
                  <a:cubicBezTo>
                    <a:pt x="1" y="1063227"/>
                    <a:pt x="13398" y="1076682"/>
                    <a:pt x="29970" y="1076753"/>
                  </a:cubicBezTo>
                  <a:lnTo>
                    <a:pt x="100321" y="1076753"/>
                  </a:lnTo>
                  <a:lnTo>
                    <a:pt x="100321" y="1176185"/>
                  </a:lnTo>
                  <a:cubicBezTo>
                    <a:pt x="80149" y="1199803"/>
                    <a:pt x="69032" y="1229826"/>
                    <a:pt x="68955" y="1260885"/>
                  </a:cubicBezTo>
                  <a:lnTo>
                    <a:pt x="68955" y="1291614"/>
                  </a:lnTo>
                  <a:cubicBezTo>
                    <a:pt x="92168" y="1320410"/>
                    <a:pt x="92168" y="1361488"/>
                    <a:pt x="68955" y="1390284"/>
                  </a:cubicBezTo>
                  <a:lnTo>
                    <a:pt x="68955" y="1918933"/>
                  </a:lnTo>
                  <a:cubicBezTo>
                    <a:pt x="71201" y="1990853"/>
                    <a:pt x="131326" y="2047337"/>
                    <a:pt x="203248" y="2045093"/>
                  </a:cubicBezTo>
                  <a:cubicBezTo>
                    <a:pt x="272014" y="2042944"/>
                    <a:pt x="327258" y="1987700"/>
                    <a:pt x="329406" y="1918933"/>
                  </a:cubicBezTo>
                  <a:lnTo>
                    <a:pt x="329406" y="1390284"/>
                  </a:lnTo>
                  <a:cubicBezTo>
                    <a:pt x="306384" y="1361423"/>
                    <a:pt x="306384" y="1320475"/>
                    <a:pt x="329406" y="1291614"/>
                  </a:cubicBezTo>
                  <a:lnTo>
                    <a:pt x="329406" y="1260757"/>
                  </a:lnTo>
                  <a:close/>
                  <a:moveTo>
                    <a:pt x="269595" y="1918806"/>
                  </a:moveTo>
                  <a:cubicBezTo>
                    <a:pt x="266303" y="1957380"/>
                    <a:pt x="232363" y="1985980"/>
                    <a:pt x="193790" y="1982687"/>
                  </a:cubicBezTo>
                  <a:cubicBezTo>
                    <a:pt x="159785" y="1979785"/>
                    <a:pt x="132812" y="1952813"/>
                    <a:pt x="129909" y="1918806"/>
                  </a:cubicBezTo>
                  <a:lnTo>
                    <a:pt x="129909" y="1390157"/>
                  </a:lnTo>
                  <a:cubicBezTo>
                    <a:pt x="129909" y="1379498"/>
                    <a:pt x="138551" y="1370854"/>
                    <a:pt x="149211" y="1370854"/>
                  </a:cubicBezTo>
                  <a:lnTo>
                    <a:pt x="250801" y="1370854"/>
                  </a:lnTo>
                  <a:cubicBezTo>
                    <a:pt x="261461" y="1370854"/>
                    <a:pt x="270103" y="1379495"/>
                    <a:pt x="270103" y="1390157"/>
                  </a:cubicBezTo>
                  <a:lnTo>
                    <a:pt x="270103" y="1918806"/>
                  </a:lnTo>
                  <a:close/>
                </a:path>
              </a:pathLst>
            </a:custGeom>
            <a:solidFill>
              <a:srgbClr val="FFFFFF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189" name="Grupo 188">
            <a:extLst>
              <a:ext uri="{FF2B5EF4-FFF2-40B4-BE49-F238E27FC236}">
                <a16:creationId xmlns:a16="http://schemas.microsoft.com/office/drawing/2014/main" id="{CC602F64-B266-2583-6F63-AFA3176DA8B8}"/>
              </a:ext>
            </a:extLst>
          </p:cNvPr>
          <p:cNvGrpSpPr/>
          <p:nvPr/>
        </p:nvGrpSpPr>
        <p:grpSpPr>
          <a:xfrm>
            <a:off x="5265158" y="4824012"/>
            <a:ext cx="314246" cy="404281"/>
            <a:chOff x="2488307" y="31265627"/>
            <a:chExt cx="2036710" cy="2620245"/>
          </a:xfrm>
        </p:grpSpPr>
        <p:sp>
          <p:nvSpPr>
            <p:cNvPr id="174" name="Forma libre 173">
              <a:extLst>
                <a:ext uri="{FF2B5EF4-FFF2-40B4-BE49-F238E27FC236}">
                  <a16:creationId xmlns:a16="http://schemas.microsoft.com/office/drawing/2014/main" id="{D03F8ACE-A027-4D9B-4065-AC14EA4F845A}"/>
                </a:ext>
              </a:extLst>
            </p:cNvPr>
            <p:cNvSpPr/>
            <p:nvPr/>
          </p:nvSpPr>
          <p:spPr>
            <a:xfrm>
              <a:off x="2488307" y="31265627"/>
              <a:ext cx="2036710" cy="2620245"/>
            </a:xfrm>
            <a:custGeom>
              <a:avLst/>
              <a:gdLst>
                <a:gd name="connsiteX0" fmla="*/ 1956244 w 2036710"/>
                <a:gd name="connsiteY0" fmla="*/ 523078 h 2620245"/>
                <a:gd name="connsiteX1" fmla="*/ 1464422 w 2036710"/>
                <a:gd name="connsiteY1" fmla="*/ 31130 h 2620245"/>
                <a:gd name="connsiteX2" fmla="*/ 1313689 w 2036710"/>
                <a:gd name="connsiteY2" fmla="*/ 31130 h 2620245"/>
                <a:gd name="connsiteX3" fmla="*/ 114930 w 2036710"/>
                <a:gd name="connsiteY3" fmla="*/ 1230396 h 2620245"/>
                <a:gd name="connsiteX4" fmla="*/ 114817 w 2036710"/>
                <a:gd name="connsiteY4" fmla="*/ 1380890 h 2620245"/>
                <a:gd name="connsiteX5" fmla="*/ 114930 w 2036710"/>
                <a:gd name="connsiteY5" fmla="*/ 1381001 h 2620245"/>
                <a:gd name="connsiteX6" fmla="*/ 553416 w 2036710"/>
                <a:gd name="connsiteY6" fmla="*/ 1819489 h 2620245"/>
                <a:gd name="connsiteX7" fmla="*/ 38737 w 2036710"/>
                <a:gd name="connsiteY7" fmla="*/ 2333660 h 2620245"/>
                <a:gd name="connsiteX8" fmla="*/ 38477 w 2036710"/>
                <a:gd name="connsiteY8" fmla="*/ 2520070 h 2620245"/>
                <a:gd name="connsiteX9" fmla="*/ 38737 w 2036710"/>
                <a:gd name="connsiteY9" fmla="*/ 2520330 h 2620245"/>
                <a:gd name="connsiteX10" fmla="*/ 99945 w 2036710"/>
                <a:gd name="connsiteY10" fmla="*/ 2581666 h 2620245"/>
                <a:gd name="connsiteX11" fmla="*/ 286616 w 2036710"/>
                <a:gd name="connsiteY11" fmla="*/ 2581666 h 2620245"/>
                <a:gd name="connsiteX12" fmla="*/ 699706 w 2036710"/>
                <a:gd name="connsiteY12" fmla="*/ 2168576 h 2620245"/>
                <a:gd name="connsiteX13" fmla="*/ 699642 w 2036710"/>
                <a:gd name="connsiteY13" fmla="*/ 2114163 h 2620245"/>
                <a:gd name="connsiteX14" fmla="*/ 645228 w 2036710"/>
                <a:gd name="connsiteY14" fmla="*/ 2114225 h 2620245"/>
                <a:gd name="connsiteX15" fmla="*/ 506177 w 2036710"/>
                <a:gd name="connsiteY15" fmla="*/ 2253914 h 2620245"/>
                <a:gd name="connsiteX16" fmla="*/ 366491 w 2036710"/>
                <a:gd name="connsiteY16" fmla="*/ 2114229 h 2620245"/>
                <a:gd name="connsiteX17" fmla="*/ 622878 w 2036710"/>
                <a:gd name="connsiteY17" fmla="*/ 1858093 h 2620245"/>
                <a:gd name="connsiteX18" fmla="*/ 907076 w 2036710"/>
                <a:gd name="connsiteY18" fmla="*/ 1852252 h 2620245"/>
                <a:gd name="connsiteX19" fmla="*/ 761040 w 2036710"/>
                <a:gd name="connsiteY19" fmla="*/ 1998415 h 2620245"/>
                <a:gd name="connsiteX20" fmla="*/ 761040 w 2036710"/>
                <a:gd name="connsiteY20" fmla="*/ 2052766 h 2620245"/>
                <a:gd name="connsiteX21" fmla="*/ 815391 w 2036710"/>
                <a:gd name="connsiteY21" fmla="*/ 2052766 h 2620245"/>
                <a:gd name="connsiteX22" fmla="*/ 1029237 w 2036710"/>
                <a:gd name="connsiteY22" fmla="*/ 1839045 h 2620245"/>
                <a:gd name="connsiteX23" fmla="*/ 1695031 w 2036710"/>
                <a:gd name="connsiteY23" fmla="*/ 1173252 h 2620245"/>
                <a:gd name="connsiteX24" fmla="*/ 1695031 w 2036710"/>
                <a:gd name="connsiteY24" fmla="*/ 1118901 h 2620245"/>
                <a:gd name="connsiteX25" fmla="*/ 1640681 w 2036710"/>
                <a:gd name="connsiteY25" fmla="*/ 1118901 h 2620245"/>
                <a:gd name="connsiteX26" fmla="*/ 985808 w 2036710"/>
                <a:gd name="connsiteY26" fmla="*/ 1773775 h 2620245"/>
                <a:gd name="connsiteX27" fmla="*/ 622370 w 2036710"/>
                <a:gd name="connsiteY27" fmla="*/ 1781141 h 2620245"/>
                <a:gd name="connsiteX28" fmla="*/ 272013 w 2036710"/>
                <a:gd name="connsiteY28" fmla="*/ 1430782 h 2620245"/>
                <a:gd name="connsiteX29" fmla="*/ 447382 w 2036710"/>
                <a:gd name="connsiteY29" fmla="*/ 1255794 h 2620245"/>
                <a:gd name="connsiteX30" fmla="*/ 447382 w 2036710"/>
                <a:gd name="connsiteY30" fmla="*/ 1201443 h 2620245"/>
                <a:gd name="connsiteX31" fmla="*/ 393031 w 2036710"/>
                <a:gd name="connsiteY31" fmla="*/ 1201443 h 2620245"/>
                <a:gd name="connsiteX32" fmla="*/ 218043 w 2036710"/>
                <a:gd name="connsiteY32" fmla="*/ 1376432 h 2620245"/>
                <a:gd name="connsiteX33" fmla="*/ 168645 w 2036710"/>
                <a:gd name="connsiteY33" fmla="*/ 1327035 h 2620245"/>
                <a:gd name="connsiteX34" fmla="*/ 168645 w 2036710"/>
                <a:gd name="connsiteY34" fmla="*/ 1285129 h 2620245"/>
                <a:gd name="connsiteX35" fmla="*/ 1368166 w 2036710"/>
                <a:gd name="connsiteY35" fmla="*/ 85481 h 2620245"/>
                <a:gd name="connsiteX36" fmla="*/ 1410199 w 2036710"/>
                <a:gd name="connsiteY36" fmla="*/ 85481 h 2620245"/>
                <a:gd name="connsiteX37" fmla="*/ 1459597 w 2036710"/>
                <a:gd name="connsiteY37" fmla="*/ 134877 h 2620245"/>
                <a:gd name="connsiteX38" fmla="*/ 508590 w 2036710"/>
                <a:gd name="connsiteY38" fmla="*/ 1085632 h 2620245"/>
                <a:gd name="connsiteX39" fmla="*/ 508590 w 2036710"/>
                <a:gd name="connsiteY39" fmla="*/ 1139983 h 2620245"/>
                <a:gd name="connsiteX40" fmla="*/ 562940 w 2036710"/>
                <a:gd name="connsiteY40" fmla="*/ 1139983 h 2620245"/>
                <a:gd name="connsiteX41" fmla="*/ 1513948 w 2036710"/>
                <a:gd name="connsiteY41" fmla="*/ 189101 h 2620245"/>
                <a:gd name="connsiteX42" fmla="*/ 1902021 w 2036710"/>
                <a:gd name="connsiteY42" fmla="*/ 577302 h 2620245"/>
                <a:gd name="connsiteX43" fmla="*/ 1902021 w 2036710"/>
                <a:gd name="connsiteY43" fmla="*/ 857691 h 2620245"/>
                <a:gd name="connsiteX44" fmla="*/ 1757001 w 2036710"/>
                <a:gd name="connsiteY44" fmla="*/ 1002836 h 2620245"/>
                <a:gd name="connsiteX45" fmla="*/ 1757001 w 2036710"/>
                <a:gd name="connsiteY45" fmla="*/ 1057187 h 2620245"/>
                <a:gd name="connsiteX46" fmla="*/ 1811352 w 2036710"/>
                <a:gd name="connsiteY46" fmla="*/ 1057187 h 2620245"/>
                <a:gd name="connsiteX47" fmla="*/ 1956244 w 2036710"/>
                <a:gd name="connsiteY47" fmla="*/ 912928 h 2620245"/>
                <a:gd name="connsiteX48" fmla="*/ 1956244 w 2036710"/>
                <a:gd name="connsiteY48" fmla="*/ 523714 h 2620245"/>
                <a:gd name="connsiteX49" fmla="*/ 232647 w 2036710"/>
                <a:gd name="connsiteY49" fmla="*/ 2527191 h 2620245"/>
                <a:gd name="connsiteX50" fmla="*/ 154677 w 2036710"/>
                <a:gd name="connsiteY50" fmla="*/ 2527191 h 2620245"/>
                <a:gd name="connsiteX51" fmla="*/ 93469 w 2036710"/>
                <a:gd name="connsiteY51" fmla="*/ 2465982 h 2620245"/>
                <a:gd name="connsiteX52" fmla="*/ 93259 w 2036710"/>
                <a:gd name="connsiteY52" fmla="*/ 2388221 h 2620245"/>
                <a:gd name="connsiteX53" fmla="*/ 93469 w 2036710"/>
                <a:gd name="connsiteY53" fmla="*/ 2388014 h 2620245"/>
                <a:gd name="connsiteX54" fmla="*/ 177407 w 2036710"/>
                <a:gd name="connsiteY54" fmla="*/ 2304074 h 2620245"/>
                <a:gd name="connsiteX55" fmla="*/ 317093 w 2036710"/>
                <a:gd name="connsiteY55" fmla="*/ 2443760 h 2620245"/>
                <a:gd name="connsiteX56" fmla="*/ 452081 w 2036710"/>
                <a:gd name="connsiteY56" fmla="*/ 2307757 h 2620245"/>
                <a:gd name="connsiteX57" fmla="*/ 370936 w 2036710"/>
                <a:gd name="connsiteY57" fmla="*/ 2388900 h 2620245"/>
                <a:gd name="connsiteX58" fmla="*/ 231250 w 2036710"/>
                <a:gd name="connsiteY58" fmla="*/ 2249214 h 2620245"/>
                <a:gd name="connsiteX59" fmla="*/ 312395 w 2036710"/>
                <a:gd name="connsiteY59" fmla="*/ 2168071 h 2620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2036710" h="2620245">
                  <a:moveTo>
                    <a:pt x="1956244" y="523078"/>
                  </a:moveTo>
                  <a:lnTo>
                    <a:pt x="1464422" y="31130"/>
                  </a:lnTo>
                  <a:cubicBezTo>
                    <a:pt x="1422750" y="-10377"/>
                    <a:pt x="1355361" y="-10377"/>
                    <a:pt x="1313689" y="31130"/>
                  </a:cubicBezTo>
                  <a:lnTo>
                    <a:pt x="114930" y="1230396"/>
                  </a:lnTo>
                  <a:cubicBezTo>
                    <a:pt x="73341" y="1271921"/>
                    <a:pt x="73290" y="1339303"/>
                    <a:pt x="114817" y="1380890"/>
                  </a:cubicBezTo>
                  <a:cubicBezTo>
                    <a:pt x="114854" y="1380927"/>
                    <a:pt x="114892" y="1380964"/>
                    <a:pt x="114930" y="1381001"/>
                  </a:cubicBezTo>
                  <a:lnTo>
                    <a:pt x="553416" y="1819489"/>
                  </a:lnTo>
                  <a:lnTo>
                    <a:pt x="38737" y="2333660"/>
                  </a:lnTo>
                  <a:cubicBezTo>
                    <a:pt x="-12811" y="2385065"/>
                    <a:pt x="-12927" y="2468522"/>
                    <a:pt x="38477" y="2520070"/>
                  </a:cubicBezTo>
                  <a:cubicBezTo>
                    <a:pt x="38564" y="2520157"/>
                    <a:pt x="38650" y="2520243"/>
                    <a:pt x="38737" y="2520330"/>
                  </a:cubicBezTo>
                  <a:lnTo>
                    <a:pt x="99945" y="2581666"/>
                  </a:lnTo>
                  <a:cubicBezTo>
                    <a:pt x="151538" y="2633106"/>
                    <a:pt x="235023" y="2633106"/>
                    <a:pt x="286616" y="2581666"/>
                  </a:cubicBezTo>
                  <a:lnTo>
                    <a:pt x="699706" y="2168576"/>
                  </a:lnTo>
                  <a:cubicBezTo>
                    <a:pt x="714714" y="2153534"/>
                    <a:pt x="714686" y="2129172"/>
                    <a:pt x="699642" y="2114163"/>
                  </a:cubicBezTo>
                  <a:cubicBezTo>
                    <a:pt x="684599" y="2099155"/>
                    <a:pt x="660237" y="2099183"/>
                    <a:pt x="645228" y="2114225"/>
                  </a:cubicBezTo>
                  <a:lnTo>
                    <a:pt x="506177" y="2253914"/>
                  </a:lnTo>
                  <a:lnTo>
                    <a:pt x="366491" y="2114229"/>
                  </a:lnTo>
                  <a:lnTo>
                    <a:pt x="622878" y="1858093"/>
                  </a:lnTo>
                  <a:lnTo>
                    <a:pt x="907076" y="1852252"/>
                  </a:lnTo>
                  <a:lnTo>
                    <a:pt x="761040" y="1998415"/>
                  </a:lnTo>
                  <a:cubicBezTo>
                    <a:pt x="746032" y="2013423"/>
                    <a:pt x="746032" y="2037757"/>
                    <a:pt x="761040" y="2052766"/>
                  </a:cubicBezTo>
                  <a:cubicBezTo>
                    <a:pt x="776049" y="2067774"/>
                    <a:pt x="800383" y="2067774"/>
                    <a:pt x="815391" y="2052766"/>
                  </a:cubicBezTo>
                  <a:lnTo>
                    <a:pt x="1029237" y="1839045"/>
                  </a:lnTo>
                  <a:lnTo>
                    <a:pt x="1695031" y="1173252"/>
                  </a:lnTo>
                  <a:cubicBezTo>
                    <a:pt x="1710040" y="1158244"/>
                    <a:pt x="1710040" y="1133910"/>
                    <a:pt x="1695031" y="1118901"/>
                  </a:cubicBezTo>
                  <a:cubicBezTo>
                    <a:pt x="1680023" y="1103893"/>
                    <a:pt x="1655689" y="1103893"/>
                    <a:pt x="1640681" y="1118901"/>
                  </a:cubicBezTo>
                  <a:lnTo>
                    <a:pt x="985808" y="1773775"/>
                  </a:lnTo>
                  <a:lnTo>
                    <a:pt x="622370" y="1781141"/>
                  </a:lnTo>
                  <a:lnTo>
                    <a:pt x="272013" y="1430782"/>
                  </a:lnTo>
                  <a:lnTo>
                    <a:pt x="447382" y="1255794"/>
                  </a:lnTo>
                  <a:cubicBezTo>
                    <a:pt x="462390" y="1240785"/>
                    <a:pt x="462390" y="1216451"/>
                    <a:pt x="447382" y="1201443"/>
                  </a:cubicBezTo>
                  <a:cubicBezTo>
                    <a:pt x="432374" y="1186434"/>
                    <a:pt x="408040" y="1186434"/>
                    <a:pt x="393031" y="1201443"/>
                  </a:cubicBezTo>
                  <a:lnTo>
                    <a:pt x="218043" y="1376432"/>
                  </a:lnTo>
                  <a:lnTo>
                    <a:pt x="168645" y="1327035"/>
                  </a:lnTo>
                  <a:cubicBezTo>
                    <a:pt x="157119" y="1315443"/>
                    <a:pt x="157119" y="1296720"/>
                    <a:pt x="168645" y="1285129"/>
                  </a:cubicBezTo>
                  <a:lnTo>
                    <a:pt x="1368166" y="85481"/>
                  </a:lnTo>
                  <a:cubicBezTo>
                    <a:pt x="1379800" y="73938"/>
                    <a:pt x="1398565" y="73938"/>
                    <a:pt x="1410199" y="85481"/>
                  </a:cubicBezTo>
                  <a:lnTo>
                    <a:pt x="1459597" y="134877"/>
                  </a:lnTo>
                  <a:lnTo>
                    <a:pt x="508590" y="1085632"/>
                  </a:lnTo>
                  <a:cubicBezTo>
                    <a:pt x="493581" y="1100641"/>
                    <a:pt x="493581" y="1124975"/>
                    <a:pt x="508590" y="1139983"/>
                  </a:cubicBezTo>
                  <a:cubicBezTo>
                    <a:pt x="523598" y="1154991"/>
                    <a:pt x="547932" y="1154991"/>
                    <a:pt x="562940" y="1139983"/>
                  </a:cubicBezTo>
                  <a:lnTo>
                    <a:pt x="1513948" y="189101"/>
                  </a:lnTo>
                  <a:lnTo>
                    <a:pt x="1902021" y="577302"/>
                  </a:lnTo>
                  <a:cubicBezTo>
                    <a:pt x="1979328" y="654778"/>
                    <a:pt x="1979328" y="780212"/>
                    <a:pt x="1902021" y="857691"/>
                  </a:cubicBezTo>
                  <a:lnTo>
                    <a:pt x="1757001" y="1002836"/>
                  </a:lnTo>
                  <a:cubicBezTo>
                    <a:pt x="1741993" y="1017845"/>
                    <a:pt x="1741993" y="1042179"/>
                    <a:pt x="1757001" y="1057187"/>
                  </a:cubicBezTo>
                  <a:cubicBezTo>
                    <a:pt x="1772009" y="1072196"/>
                    <a:pt x="1796343" y="1072196"/>
                    <a:pt x="1811352" y="1057187"/>
                  </a:cubicBezTo>
                  <a:lnTo>
                    <a:pt x="1956244" y="912928"/>
                  </a:lnTo>
                  <a:cubicBezTo>
                    <a:pt x="2063533" y="805370"/>
                    <a:pt x="2063533" y="631272"/>
                    <a:pt x="1956244" y="523714"/>
                  </a:cubicBezTo>
                  <a:close/>
                  <a:moveTo>
                    <a:pt x="232647" y="2527191"/>
                  </a:moveTo>
                  <a:cubicBezTo>
                    <a:pt x="211092" y="2548664"/>
                    <a:pt x="176232" y="2548664"/>
                    <a:pt x="154677" y="2527191"/>
                  </a:cubicBezTo>
                  <a:lnTo>
                    <a:pt x="93469" y="2465982"/>
                  </a:lnTo>
                  <a:cubicBezTo>
                    <a:pt x="71938" y="2444566"/>
                    <a:pt x="71844" y="2409753"/>
                    <a:pt x="93259" y="2388221"/>
                  </a:cubicBezTo>
                  <a:cubicBezTo>
                    <a:pt x="93329" y="2388150"/>
                    <a:pt x="93399" y="2388082"/>
                    <a:pt x="93469" y="2388014"/>
                  </a:cubicBezTo>
                  <a:lnTo>
                    <a:pt x="177407" y="2304074"/>
                  </a:lnTo>
                  <a:lnTo>
                    <a:pt x="317093" y="2443760"/>
                  </a:lnTo>
                  <a:close/>
                  <a:moveTo>
                    <a:pt x="452081" y="2307757"/>
                  </a:moveTo>
                  <a:lnTo>
                    <a:pt x="370936" y="2388900"/>
                  </a:lnTo>
                  <a:lnTo>
                    <a:pt x="231250" y="2249214"/>
                  </a:lnTo>
                  <a:lnTo>
                    <a:pt x="312395" y="2168071"/>
                  </a:lnTo>
                  <a:close/>
                </a:path>
              </a:pathLst>
            </a:custGeom>
            <a:solidFill>
              <a:srgbClr val="FFFFFF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75" name="Forma libre 174">
              <a:extLst>
                <a:ext uri="{FF2B5EF4-FFF2-40B4-BE49-F238E27FC236}">
                  <a16:creationId xmlns:a16="http://schemas.microsoft.com/office/drawing/2014/main" id="{01A61EE5-CDF9-5C7D-87A6-C6F4B45B3B1A}"/>
                </a:ext>
              </a:extLst>
            </p:cNvPr>
            <p:cNvSpPr/>
            <p:nvPr/>
          </p:nvSpPr>
          <p:spPr>
            <a:xfrm>
              <a:off x="4066171" y="31856516"/>
              <a:ext cx="258545" cy="258547"/>
            </a:xfrm>
            <a:custGeom>
              <a:avLst/>
              <a:gdLst>
                <a:gd name="connsiteX0" fmla="*/ 220915 w 258545"/>
                <a:gd name="connsiteY0" fmla="*/ 220450 h 258547"/>
                <a:gd name="connsiteX1" fmla="*/ 220449 w 258545"/>
                <a:gd name="connsiteY1" fmla="*/ 37630 h 258547"/>
                <a:gd name="connsiteX2" fmla="*/ 37630 w 258545"/>
                <a:gd name="connsiteY2" fmla="*/ 38095 h 258547"/>
                <a:gd name="connsiteX3" fmla="*/ 38097 w 258545"/>
                <a:gd name="connsiteY3" fmla="*/ 220915 h 258547"/>
                <a:gd name="connsiteX4" fmla="*/ 129612 w 258545"/>
                <a:gd name="connsiteY4" fmla="*/ 258547 h 258547"/>
                <a:gd name="connsiteX5" fmla="*/ 220915 w 258545"/>
                <a:gd name="connsiteY5" fmla="*/ 220450 h 258547"/>
                <a:gd name="connsiteX6" fmla="*/ 166565 w 258545"/>
                <a:gd name="connsiteY6" fmla="*/ 166100 h 258547"/>
                <a:gd name="connsiteX7" fmla="*/ 92580 w 258545"/>
                <a:gd name="connsiteY7" fmla="*/ 166937 h 258547"/>
                <a:gd name="connsiteX8" fmla="*/ 91743 w 258545"/>
                <a:gd name="connsiteY8" fmla="*/ 92952 h 258547"/>
                <a:gd name="connsiteX9" fmla="*/ 129611 w 258545"/>
                <a:gd name="connsiteY9" fmla="*/ 77208 h 258547"/>
                <a:gd name="connsiteX10" fmla="*/ 166565 w 258545"/>
                <a:gd name="connsiteY10" fmla="*/ 92573 h 258547"/>
                <a:gd name="connsiteX11" fmla="*/ 166565 w 258545"/>
                <a:gd name="connsiteY11" fmla="*/ 166481 h 258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8545" h="258547">
                  <a:moveTo>
                    <a:pt x="220915" y="220450"/>
                  </a:moveTo>
                  <a:cubicBezTo>
                    <a:pt x="271271" y="169838"/>
                    <a:pt x="271062" y="87988"/>
                    <a:pt x="220449" y="37630"/>
                  </a:cubicBezTo>
                  <a:cubicBezTo>
                    <a:pt x="169837" y="-12724"/>
                    <a:pt x="87985" y="-12517"/>
                    <a:pt x="37630" y="38095"/>
                  </a:cubicBezTo>
                  <a:cubicBezTo>
                    <a:pt x="-12725" y="88707"/>
                    <a:pt x="-12516" y="170558"/>
                    <a:pt x="38097" y="220915"/>
                  </a:cubicBezTo>
                  <a:cubicBezTo>
                    <a:pt x="62404" y="245101"/>
                    <a:pt x="95323" y="258636"/>
                    <a:pt x="129612" y="258547"/>
                  </a:cubicBezTo>
                  <a:cubicBezTo>
                    <a:pt x="163894" y="258457"/>
                    <a:pt x="196736" y="244753"/>
                    <a:pt x="220915" y="220450"/>
                  </a:cubicBezTo>
                  <a:close/>
                  <a:moveTo>
                    <a:pt x="166565" y="166100"/>
                  </a:moveTo>
                  <a:cubicBezTo>
                    <a:pt x="146366" y="186760"/>
                    <a:pt x="113241" y="187135"/>
                    <a:pt x="92580" y="166937"/>
                  </a:cubicBezTo>
                  <a:cubicBezTo>
                    <a:pt x="71918" y="146738"/>
                    <a:pt x="71544" y="113612"/>
                    <a:pt x="91743" y="92952"/>
                  </a:cubicBezTo>
                  <a:cubicBezTo>
                    <a:pt x="101698" y="82770"/>
                    <a:pt x="115372" y="77084"/>
                    <a:pt x="129611" y="77208"/>
                  </a:cubicBezTo>
                  <a:cubicBezTo>
                    <a:pt x="143490" y="77174"/>
                    <a:pt x="156802" y="82708"/>
                    <a:pt x="166565" y="92573"/>
                  </a:cubicBezTo>
                  <a:cubicBezTo>
                    <a:pt x="186871" y="113023"/>
                    <a:pt x="186871" y="146028"/>
                    <a:pt x="166565" y="166481"/>
                  </a:cubicBezTo>
                  <a:close/>
                </a:path>
              </a:pathLst>
            </a:custGeom>
            <a:solidFill>
              <a:srgbClr val="FFFFFF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191" name="Grupo 190">
            <a:extLst>
              <a:ext uri="{FF2B5EF4-FFF2-40B4-BE49-F238E27FC236}">
                <a16:creationId xmlns:a16="http://schemas.microsoft.com/office/drawing/2014/main" id="{CCEB7F6E-A912-491A-B88C-F9BC6A85180B}"/>
              </a:ext>
            </a:extLst>
          </p:cNvPr>
          <p:cNvGrpSpPr/>
          <p:nvPr/>
        </p:nvGrpSpPr>
        <p:grpSpPr>
          <a:xfrm>
            <a:off x="5274807" y="5647097"/>
            <a:ext cx="295061" cy="295071"/>
            <a:chOff x="2550848" y="36600249"/>
            <a:chExt cx="1912361" cy="1912428"/>
          </a:xfrm>
        </p:grpSpPr>
        <p:sp>
          <p:nvSpPr>
            <p:cNvPr id="176" name="Forma libre 175">
              <a:extLst>
                <a:ext uri="{FF2B5EF4-FFF2-40B4-BE49-F238E27FC236}">
                  <a16:creationId xmlns:a16="http://schemas.microsoft.com/office/drawing/2014/main" id="{57CEBAD1-80B9-74BA-C932-E9104C17317A}"/>
                </a:ext>
              </a:extLst>
            </p:cNvPr>
            <p:cNvSpPr/>
            <p:nvPr/>
          </p:nvSpPr>
          <p:spPr>
            <a:xfrm>
              <a:off x="3028897" y="37317476"/>
              <a:ext cx="956213" cy="956211"/>
            </a:xfrm>
            <a:custGeom>
              <a:avLst/>
              <a:gdLst>
                <a:gd name="connsiteX0" fmla="*/ 0 w 956213"/>
                <a:gd name="connsiteY0" fmla="*/ 478106 h 956211"/>
                <a:gd name="connsiteX1" fmla="*/ 478107 w 956213"/>
                <a:gd name="connsiteY1" fmla="*/ 956211 h 956211"/>
                <a:gd name="connsiteX2" fmla="*/ 956214 w 956213"/>
                <a:gd name="connsiteY2" fmla="*/ 478106 h 956211"/>
                <a:gd name="connsiteX3" fmla="*/ 478107 w 956213"/>
                <a:gd name="connsiteY3" fmla="*/ 0 h 956211"/>
                <a:gd name="connsiteX4" fmla="*/ 0 w 956213"/>
                <a:gd name="connsiteY4" fmla="*/ 478106 h 956211"/>
                <a:gd name="connsiteX5" fmla="*/ 876212 w 956213"/>
                <a:gd name="connsiteY5" fmla="*/ 478106 h 956211"/>
                <a:gd name="connsiteX6" fmla="*/ 478361 w 956213"/>
                <a:gd name="connsiteY6" fmla="*/ 877226 h 956211"/>
                <a:gd name="connsiteX7" fmla="*/ 79241 w 956213"/>
                <a:gd name="connsiteY7" fmla="*/ 479374 h 956211"/>
                <a:gd name="connsiteX8" fmla="*/ 477091 w 956213"/>
                <a:gd name="connsiteY8" fmla="*/ 80254 h 956211"/>
                <a:gd name="connsiteX9" fmla="*/ 478107 w 956213"/>
                <a:gd name="connsiteY9" fmla="*/ 80254 h 956211"/>
                <a:gd name="connsiteX10" fmla="*/ 876465 w 956213"/>
                <a:gd name="connsiteY10" fmla="*/ 478106 h 956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56213" h="956211">
                  <a:moveTo>
                    <a:pt x="0" y="478106"/>
                  </a:moveTo>
                  <a:cubicBezTo>
                    <a:pt x="0" y="742156"/>
                    <a:pt x="214056" y="956211"/>
                    <a:pt x="478107" y="956211"/>
                  </a:cubicBezTo>
                  <a:cubicBezTo>
                    <a:pt x="742158" y="956211"/>
                    <a:pt x="956214" y="742156"/>
                    <a:pt x="956214" y="478106"/>
                  </a:cubicBezTo>
                  <a:cubicBezTo>
                    <a:pt x="956214" y="214055"/>
                    <a:pt x="742158" y="0"/>
                    <a:pt x="478107" y="0"/>
                  </a:cubicBezTo>
                  <a:cubicBezTo>
                    <a:pt x="214172" y="279"/>
                    <a:pt x="280" y="214173"/>
                    <a:pt x="0" y="478106"/>
                  </a:cubicBezTo>
                  <a:close/>
                  <a:moveTo>
                    <a:pt x="876212" y="478106"/>
                  </a:moveTo>
                  <a:cubicBezTo>
                    <a:pt x="876562" y="698182"/>
                    <a:pt x="698438" y="876875"/>
                    <a:pt x="478361" y="877226"/>
                  </a:cubicBezTo>
                  <a:cubicBezTo>
                    <a:pt x="258283" y="877576"/>
                    <a:pt x="79591" y="699453"/>
                    <a:pt x="79241" y="479374"/>
                  </a:cubicBezTo>
                  <a:cubicBezTo>
                    <a:pt x="78890" y="259298"/>
                    <a:pt x="257014" y="80604"/>
                    <a:pt x="477091" y="80254"/>
                  </a:cubicBezTo>
                  <a:cubicBezTo>
                    <a:pt x="477430" y="80254"/>
                    <a:pt x="477768" y="80254"/>
                    <a:pt x="478107" y="80254"/>
                  </a:cubicBezTo>
                  <a:cubicBezTo>
                    <a:pt x="697829" y="80465"/>
                    <a:pt x="875976" y="258383"/>
                    <a:pt x="876465" y="478106"/>
                  </a:cubicBezTo>
                  <a:close/>
                </a:path>
              </a:pathLst>
            </a:custGeom>
            <a:solidFill>
              <a:srgbClr val="FFFFFF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77" name="Forma libre 176">
              <a:extLst>
                <a:ext uri="{FF2B5EF4-FFF2-40B4-BE49-F238E27FC236}">
                  <a16:creationId xmlns:a16="http://schemas.microsoft.com/office/drawing/2014/main" id="{BB4E1DB6-028C-167A-0773-042FFE6922E4}"/>
                </a:ext>
              </a:extLst>
            </p:cNvPr>
            <p:cNvSpPr/>
            <p:nvPr/>
          </p:nvSpPr>
          <p:spPr>
            <a:xfrm>
              <a:off x="2550848" y="36600249"/>
              <a:ext cx="1912361" cy="1912428"/>
            </a:xfrm>
            <a:custGeom>
              <a:avLst/>
              <a:gdLst>
                <a:gd name="connsiteX0" fmla="*/ 1583981 w 1912361"/>
                <a:gd name="connsiteY0" fmla="*/ 318739 h 1912428"/>
                <a:gd name="connsiteX1" fmla="*/ 1696618 w 1912361"/>
                <a:gd name="connsiteY1" fmla="*/ 272136 h 1912428"/>
                <a:gd name="connsiteX2" fmla="*/ 1900687 w 1912361"/>
                <a:gd name="connsiteY2" fmla="*/ 68067 h 1912428"/>
                <a:gd name="connsiteX3" fmla="*/ 1900679 w 1912361"/>
                <a:gd name="connsiteY3" fmla="*/ 11676 h 1912428"/>
                <a:gd name="connsiteX4" fmla="*/ 1872496 w 1912361"/>
                <a:gd name="connsiteY4" fmla="*/ 0 h 1912428"/>
                <a:gd name="connsiteX5" fmla="*/ 39689 w 1912361"/>
                <a:gd name="connsiteY5" fmla="*/ 0 h 1912428"/>
                <a:gd name="connsiteX6" fmla="*/ 1 w 1912361"/>
                <a:gd name="connsiteY6" fmla="*/ 40313 h 1912428"/>
                <a:gd name="connsiteX7" fmla="*/ 11498 w 1912361"/>
                <a:gd name="connsiteY7" fmla="*/ 68067 h 1912428"/>
                <a:gd name="connsiteX8" fmla="*/ 215567 w 1912361"/>
                <a:gd name="connsiteY8" fmla="*/ 272133 h 1912428"/>
                <a:gd name="connsiteX9" fmla="*/ 328204 w 1912361"/>
                <a:gd name="connsiteY9" fmla="*/ 318736 h 1912428"/>
                <a:gd name="connsiteX10" fmla="*/ 796787 w 1912361"/>
                <a:gd name="connsiteY10" fmla="*/ 318739 h 1912428"/>
                <a:gd name="connsiteX11" fmla="*/ 796787 w 1912361"/>
                <a:gd name="connsiteY11" fmla="*/ 478109 h 1912428"/>
                <a:gd name="connsiteX12" fmla="*/ 591703 w 1912361"/>
                <a:gd name="connsiteY12" fmla="*/ 478109 h 1912428"/>
                <a:gd name="connsiteX13" fmla="*/ 449096 w 1912361"/>
                <a:gd name="connsiteY13" fmla="*/ 566237 h 1912428"/>
                <a:gd name="connsiteX14" fmla="*/ 176074 w 1912361"/>
                <a:gd name="connsiteY14" fmla="*/ 1112282 h 1912428"/>
                <a:gd name="connsiteX15" fmla="*/ 159311 w 1912361"/>
                <a:gd name="connsiteY15" fmla="*/ 1183523 h 1912428"/>
                <a:gd name="connsiteX16" fmla="*/ 159311 w 1912361"/>
                <a:gd name="connsiteY16" fmla="*/ 1752932 h 1912428"/>
                <a:gd name="connsiteX17" fmla="*/ 318807 w 1912361"/>
                <a:gd name="connsiteY17" fmla="*/ 1912429 h 1912428"/>
                <a:gd name="connsiteX18" fmla="*/ 319061 w 1912361"/>
                <a:gd name="connsiteY18" fmla="*/ 1912429 h 1912428"/>
                <a:gd name="connsiteX19" fmla="*/ 1593505 w 1912361"/>
                <a:gd name="connsiteY19" fmla="*/ 1912429 h 1912428"/>
                <a:gd name="connsiteX20" fmla="*/ 1752873 w 1912361"/>
                <a:gd name="connsiteY20" fmla="*/ 1753059 h 1912428"/>
                <a:gd name="connsiteX21" fmla="*/ 1752874 w 1912361"/>
                <a:gd name="connsiteY21" fmla="*/ 1183647 h 1912428"/>
                <a:gd name="connsiteX22" fmla="*/ 1736111 w 1912361"/>
                <a:gd name="connsiteY22" fmla="*/ 1112279 h 1912428"/>
                <a:gd name="connsiteX23" fmla="*/ 1463089 w 1912361"/>
                <a:gd name="connsiteY23" fmla="*/ 566237 h 1912428"/>
                <a:gd name="connsiteX24" fmla="*/ 1320482 w 1912361"/>
                <a:gd name="connsiteY24" fmla="*/ 478109 h 1912428"/>
                <a:gd name="connsiteX25" fmla="*/ 1115525 w 1912361"/>
                <a:gd name="connsiteY25" fmla="*/ 478109 h 1912428"/>
                <a:gd name="connsiteX26" fmla="*/ 1115525 w 1912361"/>
                <a:gd name="connsiteY26" fmla="*/ 318739 h 1912428"/>
                <a:gd name="connsiteX27" fmla="*/ 271949 w 1912361"/>
                <a:gd name="connsiteY27" fmla="*/ 215751 h 1912428"/>
                <a:gd name="connsiteX28" fmla="*/ 135946 w 1912361"/>
                <a:gd name="connsiteY28" fmla="*/ 79748 h 1912428"/>
                <a:gd name="connsiteX29" fmla="*/ 1776239 w 1912361"/>
                <a:gd name="connsiteY29" fmla="*/ 79748 h 1912428"/>
                <a:gd name="connsiteX30" fmla="*/ 1639728 w 1912361"/>
                <a:gd name="connsiteY30" fmla="*/ 215751 h 1912428"/>
                <a:gd name="connsiteX31" fmla="*/ 1583473 w 1912361"/>
                <a:gd name="connsiteY31" fmla="*/ 239118 h 1912428"/>
                <a:gd name="connsiteX32" fmla="*/ 328204 w 1912361"/>
                <a:gd name="connsiteY32" fmla="*/ 239118 h 1912428"/>
                <a:gd name="connsiteX33" fmla="*/ 271949 w 1912361"/>
                <a:gd name="connsiteY33" fmla="*/ 215751 h 1912428"/>
                <a:gd name="connsiteX34" fmla="*/ 1391722 w 1912361"/>
                <a:gd name="connsiteY34" fmla="*/ 601921 h 1912428"/>
                <a:gd name="connsiteX35" fmla="*/ 1664745 w 1912361"/>
                <a:gd name="connsiteY35" fmla="*/ 1147966 h 1912428"/>
                <a:gd name="connsiteX36" fmla="*/ 1673253 w 1912361"/>
                <a:gd name="connsiteY36" fmla="*/ 1183523 h 1912428"/>
                <a:gd name="connsiteX37" fmla="*/ 1673253 w 1912361"/>
                <a:gd name="connsiteY37" fmla="*/ 1752932 h 1912428"/>
                <a:gd name="connsiteX38" fmla="*/ 1593505 w 1912361"/>
                <a:gd name="connsiteY38" fmla="*/ 1832680 h 1912428"/>
                <a:gd name="connsiteX39" fmla="*/ 319061 w 1912361"/>
                <a:gd name="connsiteY39" fmla="*/ 1832680 h 1912428"/>
                <a:gd name="connsiteX40" fmla="*/ 239313 w 1912361"/>
                <a:gd name="connsiteY40" fmla="*/ 1752932 h 1912428"/>
                <a:gd name="connsiteX41" fmla="*/ 239313 w 1912361"/>
                <a:gd name="connsiteY41" fmla="*/ 1183520 h 1912428"/>
                <a:gd name="connsiteX42" fmla="*/ 247694 w 1912361"/>
                <a:gd name="connsiteY42" fmla="*/ 1147963 h 1912428"/>
                <a:gd name="connsiteX43" fmla="*/ 520717 w 1912361"/>
                <a:gd name="connsiteY43" fmla="*/ 601921 h 1912428"/>
                <a:gd name="connsiteX44" fmla="*/ 592084 w 1912361"/>
                <a:gd name="connsiteY44" fmla="*/ 557857 h 1912428"/>
                <a:gd name="connsiteX45" fmla="*/ 1320864 w 1912361"/>
                <a:gd name="connsiteY45" fmla="*/ 557854 h 1912428"/>
                <a:gd name="connsiteX46" fmla="*/ 1391722 w 1912361"/>
                <a:gd name="connsiteY46" fmla="*/ 601918 h 1912428"/>
                <a:gd name="connsiteX47" fmla="*/ 1036158 w 1912361"/>
                <a:gd name="connsiteY47" fmla="*/ 478109 h 1912428"/>
                <a:gd name="connsiteX48" fmla="*/ 876408 w 1912361"/>
                <a:gd name="connsiteY48" fmla="*/ 478109 h 1912428"/>
                <a:gd name="connsiteX49" fmla="*/ 876408 w 1912361"/>
                <a:gd name="connsiteY49" fmla="*/ 318739 h 1912428"/>
                <a:gd name="connsiteX50" fmla="*/ 1035777 w 1912361"/>
                <a:gd name="connsiteY50" fmla="*/ 318739 h 19124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1912361" h="1912428">
                  <a:moveTo>
                    <a:pt x="1583981" y="318739"/>
                  </a:moveTo>
                  <a:cubicBezTo>
                    <a:pt x="1626200" y="318649"/>
                    <a:pt x="1666677" y="301902"/>
                    <a:pt x="1696618" y="272136"/>
                  </a:cubicBezTo>
                  <a:lnTo>
                    <a:pt x="1900687" y="68067"/>
                  </a:lnTo>
                  <a:cubicBezTo>
                    <a:pt x="1916256" y="52494"/>
                    <a:pt x="1916253" y="27245"/>
                    <a:pt x="1900679" y="11676"/>
                  </a:cubicBezTo>
                  <a:cubicBezTo>
                    <a:pt x="1893203" y="4201"/>
                    <a:pt x="1883066" y="3"/>
                    <a:pt x="1872496" y="0"/>
                  </a:cubicBezTo>
                  <a:lnTo>
                    <a:pt x="39689" y="0"/>
                  </a:lnTo>
                  <a:cubicBezTo>
                    <a:pt x="17598" y="174"/>
                    <a:pt x="-171" y="18220"/>
                    <a:pt x="1" y="40313"/>
                  </a:cubicBezTo>
                  <a:cubicBezTo>
                    <a:pt x="82" y="50705"/>
                    <a:pt x="4206" y="60660"/>
                    <a:pt x="11498" y="68067"/>
                  </a:cubicBezTo>
                  <a:lnTo>
                    <a:pt x="215567" y="272133"/>
                  </a:lnTo>
                  <a:cubicBezTo>
                    <a:pt x="245508" y="301898"/>
                    <a:pt x="285985" y="318646"/>
                    <a:pt x="328204" y="318736"/>
                  </a:cubicBezTo>
                  <a:lnTo>
                    <a:pt x="796787" y="318739"/>
                  </a:lnTo>
                  <a:lnTo>
                    <a:pt x="796787" y="478109"/>
                  </a:lnTo>
                  <a:lnTo>
                    <a:pt x="591703" y="478109"/>
                  </a:lnTo>
                  <a:cubicBezTo>
                    <a:pt x="531249" y="477882"/>
                    <a:pt x="475932" y="512066"/>
                    <a:pt x="449096" y="566237"/>
                  </a:cubicBezTo>
                  <a:lnTo>
                    <a:pt x="176074" y="1112282"/>
                  </a:lnTo>
                  <a:cubicBezTo>
                    <a:pt x="165031" y="1134406"/>
                    <a:pt x="159292" y="1158795"/>
                    <a:pt x="159311" y="1183523"/>
                  </a:cubicBezTo>
                  <a:lnTo>
                    <a:pt x="159311" y="1752932"/>
                  </a:lnTo>
                  <a:cubicBezTo>
                    <a:pt x="159311" y="1841020"/>
                    <a:pt x="230720" y="1912429"/>
                    <a:pt x="318807" y="1912429"/>
                  </a:cubicBezTo>
                  <a:cubicBezTo>
                    <a:pt x="318892" y="1912429"/>
                    <a:pt x="318977" y="1912429"/>
                    <a:pt x="319061" y="1912429"/>
                  </a:cubicBezTo>
                  <a:lnTo>
                    <a:pt x="1593505" y="1912429"/>
                  </a:lnTo>
                  <a:cubicBezTo>
                    <a:pt x="1681493" y="1912357"/>
                    <a:pt x="1752804" y="1841048"/>
                    <a:pt x="1752873" y="1753059"/>
                  </a:cubicBezTo>
                  <a:lnTo>
                    <a:pt x="1752874" y="1183647"/>
                  </a:lnTo>
                  <a:cubicBezTo>
                    <a:pt x="1752880" y="1158882"/>
                    <a:pt x="1747143" y="1134452"/>
                    <a:pt x="1736111" y="1112279"/>
                  </a:cubicBezTo>
                  <a:lnTo>
                    <a:pt x="1463089" y="566237"/>
                  </a:lnTo>
                  <a:cubicBezTo>
                    <a:pt x="1436230" y="512088"/>
                    <a:pt x="1380927" y="477910"/>
                    <a:pt x="1320482" y="478109"/>
                  </a:cubicBezTo>
                  <a:lnTo>
                    <a:pt x="1115525" y="478109"/>
                  </a:lnTo>
                  <a:lnTo>
                    <a:pt x="1115525" y="318739"/>
                  </a:lnTo>
                  <a:close/>
                  <a:moveTo>
                    <a:pt x="271949" y="215751"/>
                  </a:moveTo>
                  <a:lnTo>
                    <a:pt x="135946" y="79748"/>
                  </a:lnTo>
                  <a:lnTo>
                    <a:pt x="1776239" y="79748"/>
                  </a:lnTo>
                  <a:lnTo>
                    <a:pt x="1639728" y="215751"/>
                  </a:lnTo>
                  <a:cubicBezTo>
                    <a:pt x="1624791" y="230654"/>
                    <a:pt x="1604572" y="239050"/>
                    <a:pt x="1583473" y="239118"/>
                  </a:cubicBezTo>
                  <a:lnTo>
                    <a:pt x="328204" y="239118"/>
                  </a:lnTo>
                  <a:cubicBezTo>
                    <a:pt x="307105" y="239053"/>
                    <a:pt x="286886" y="230654"/>
                    <a:pt x="271949" y="215751"/>
                  </a:cubicBezTo>
                  <a:close/>
                  <a:moveTo>
                    <a:pt x="1391722" y="601921"/>
                  </a:moveTo>
                  <a:lnTo>
                    <a:pt x="1664745" y="1147966"/>
                  </a:lnTo>
                  <a:cubicBezTo>
                    <a:pt x="1670340" y="1158985"/>
                    <a:pt x="1673256" y="1171166"/>
                    <a:pt x="1673253" y="1183523"/>
                  </a:cubicBezTo>
                  <a:lnTo>
                    <a:pt x="1673253" y="1752932"/>
                  </a:lnTo>
                  <a:cubicBezTo>
                    <a:pt x="1673183" y="1796946"/>
                    <a:pt x="1637520" y="1832609"/>
                    <a:pt x="1593505" y="1832680"/>
                  </a:cubicBezTo>
                  <a:lnTo>
                    <a:pt x="319061" y="1832680"/>
                  </a:lnTo>
                  <a:cubicBezTo>
                    <a:pt x="275047" y="1832609"/>
                    <a:pt x="239383" y="1796946"/>
                    <a:pt x="239313" y="1752932"/>
                  </a:cubicBezTo>
                  <a:lnTo>
                    <a:pt x="239313" y="1183520"/>
                  </a:lnTo>
                  <a:cubicBezTo>
                    <a:pt x="239327" y="1171181"/>
                    <a:pt x="242196" y="1159009"/>
                    <a:pt x="247694" y="1147963"/>
                  </a:cubicBezTo>
                  <a:lnTo>
                    <a:pt x="520717" y="601921"/>
                  </a:lnTo>
                  <a:cubicBezTo>
                    <a:pt x="534214" y="574878"/>
                    <a:pt x="561860" y="557807"/>
                    <a:pt x="592084" y="557857"/>
                  </a:cubicBezTo>
                  <a:lnTo>
                    <a:pt x="1320864" y="557854"/>
                  </a:lnTo>
                  <a:cubicBezTo>
                    <a:pt x="1350930" y="557910"/>
                    <a:pt x="1378376" y="574977"/>
                    <a:pt x="1391722" y="601918"/>
                  </a:cubicBezTo>
                  <a:close/>
                  <a:moveTo>
                    <a:pt x="1036158" y="478109"/>
                  </a:moveTo>
                  <a:lnTo>
                    <a:pt x="876408" y="478109"/>
                  </a:lnTo>
                  <a:lnTo>
                    <a:pt x="876408" y="318739"/>
                  </a:lnTo>
                  <a:lnTo>
                    <a:pt x="1035777" y="318739"/>
                  </a:lnTo>
                  <a:close/>
                </a:path>
              </a:pathLst>
            </a:custGeom>
            <a:solidFill>
              <a:srgbClr val="FFFFFF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78" name="Forma libre 177">
              <a:extLst>
                <a:ext uri="{FF2B5EF4-FFF2-40B4-BE49-F238E27FC236}">
                  <a16:creationId xmlns:a16="http://schemas.microsoft.com/office/drawing/2014/main" id="{77F09F5E-269E-DD93-CEF4-C4C8D0F3EF08}"/>
                </a:ext>
              </a:extLst>
            </p:cNvPr>
            <p:cNvSpPr/>
            <p:nvPr/>
          </p:nvSpPr>
          <p:spPr>
            <a:xfrm>
              <a:off x="3387317" y="37480304"/>
              <a:ext cx="239245" cy="478543"/>
            </a:xfrm>
            <a:custGeom>
              <a:avLst/>
              <a:gdLst>
                <a:gd name="connsiteX0" fmla="*/ 81083 w 239245"/>
                <a:gd name="connsiteY0" fmla="*/ 26382 h 478543"/>
                <a:gd name="connsiteX1" fmla="*/ 65 w 239245"/>
                <a:gd name="connsiteY1" fmla="*/ 355023 h 478543"/>
                <a:gd name="connsiteX2" fmla="*/ 115726 w 239245"/>
                <a:gd name="connsiteY2" fmla="*/ 478479 h 478543"/>
                <a:gd name="connsiteX3" fmla="*/ 239182 w 239245"/>
                <a:gd name="connsiteY3" fmla="*/ 362817 h 478543"/>
                <a:gd name="connsiteX4" fmla="*/ 239182 w 239245"/>
                <a:gd name="connsiteY4" fmla="*/ 355023 h 478543"/>
                <a:gd name="connsiteX5" fmla="*/ 158164 w 239245"/>
                <a:gd name="connsiteY5" fmla="*/ 26382 h 478543"/>
                <a:gd name="connsiteX6" fmla="*/ 81083 w 239245"/>
                <a:gd name="connsiteY6" fmla="*/ 26382 h 478543"/>
                <a:gd name="connsiteX7" fmla="*/ 159434 w 239245"/>
                <a:gd name="connsiteY7" fmla="*/ 355023 h 478543"/>
                <a:gd name="connsiteX8" fmla="*/ 121873 w 239245"/>
                <a:gd name="connsiteY8" fmla="*/ 397081 h 478543"/>
                <a:gd name="connsiteX9" fmla="*/ 79813 w 239245"/>
                <a:gd name="connsiteY9" fmla="*/ 359522 h 478543"/>
                <a:gd name="connsiteX10" fmla="*/ 79813 w 239245"/>
                <a:gd name="connsiteY10" fmla="*/ 355023 h 478543"/>
                <a:gd name="connsiteX11" fmla="*/ 119687 w 239245"/>
                <a:gd name="connsiteY11" fmla="*/ 195399 h 478543"/>
                <a:gd name="connsiteX12" fmla="*/ 159434 w 239245"/>
                <a:gd name="connsiteY12" fmla="*/ 355023 h 478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39245" h="478543">
                  <a:moveTo>
                    <a:pt x="81083" y="26382"/>
                  </a:moveTo>
                  <a:cubicBezTo>
                    <a:pt x="1589" y="338896"/>
                    <a:pt x="65" y="327341"/>
                    <a:pt x="65" y="355023"/>
                  </a:cubicBezTo>
                  <a:cubicBezTo>
                    <a:pt x="-2088" y="421053"/>
                    <a:pt x="49696" y="476328"/>
                    <a:pt x="115726" y="478479"/>
                  </a:cubicBezTo>
                  <a:cubicBezTo>
                    <a:pt x="181757" y="480631"/>
                    <a:pt x="237029" y="428847"/>
                    <a:pt x="239182" y="362817"/>
                  </a:cubicBezTo>
                  <a:cubicBezTo>
                    <a:pt x="239266" y="360219"/>
                    <a:pt x="239266" y="357621"/>
                    <a:pt x="239182" y="355023"/>
                  </a:cubicBezTo>
                  <a:cubicBezTo>
                    <a:pt x="239181" y="327214"/>
                    <a:pt x="237912" y="339658"/>
                    <a:pt x="158164" y="26382"/>
                  </a:cubicBezTo>
                  <a:cubicBezTo>
                    <a:pt x="149148" y="-8794"/>
                    <a:pt x="90099" y="-8794"/>
                    <a:pt x="81083" y="26382"/>
                  </a:cubicBezTo>
                  <a:close/>
                  <a:moveTo>
                    <a:pt x="159434" y="355023"/>
                  </a:moveTo>
                  <a:cubicBezTo>
                    <a:pt x="160676" y="377010"/>
                    <a:pt x="143859" y="395841"/>
                    <a:pt x="121873" y="397081"/>
                  </a:cubicBezTo>
                  <a:cubicBezTo>
                    <a:pt x="99886" y="398325"/>
                    <a:pt x="81055" y="381506"/>
                    <a:pt x="79813" y="359522"/>
                  </a:cubicBezTo>
                  <a:cubicBezTo>
                    <a:pt x="79728" y="358024"/>
                    <a:pt x="79728" y="356521"/>
                    <a:pt x="79813" y="355023"/>
                  </a:cubicBezTo>
                  <a:cubicBezTo>
                    <a:pt x="79813" y="344864"/>
                    <a:pt x="79813" y="353755"/>
                    <a:pt x="119687" y="195399"/>
                  </a:cubicBezTo>
                  <a:cubicBezTo>
                    <a:pt x="159688" y="352103"/>
                    <a:pt x="159434" y="344609"/>
                    <a:pt x="159434" y="355023"/>
                  </a:cubicBezTo>
                  <a:close/>
                </a:path>
              </a:pathLst>
            </a:custGeom>
            <a:solidFill>
              <a:srgbClr val="FFFFFF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79" name="Forma libre 178">
              <a:extLst>
                <a:ext uri="{FF2B5EF4-FFF2-40B4-BE49-F238E27FC236}">
                  <a16:creationId xmlns:a16="http://schemas.microsoft.com/office/drawing/2014/main" id="{FE565B12-4FE2-1693-B52C-4FEF08D1B427}"/>
                </a:ext>
              </a:extLst>
            </p:cNvPr>
            <p:cNvSpPr/>
            <p:nvPr/>
          </p:nvSpPr>
          <p:spPr>
            <a:xfrm>
              <a:off x="3745994" y="37755707"/>
              <a:ext cx="79747" cy="79747"/>
            </a:xfrm>
            <a:custGeom>
              <a:avLst/>
              <a:gdLst>
                <a:gd name="connsiteX0" fmla="*/ 79748 w 79747"/>
                <a:gd name="connsiteY0" fmla="*/ 39875 h 79747"/>
                <a:gd name="connsiteX1" fmla="*/ 39874 w 79747"/>
                <a:gd name="connsiteY1" fmla="*/ 79748 h 79747"/>
                <a:gd name="connsiteX2" fmla="*/ -1 w 79747"/>
                <a:gd name="connsiteY2" fmla="*/ 39875 h 79747"/>
                <a:gd name="connsiteX3" fmla="*/ 39874 w 79747"/>
                <a:gd name="connsiteY3" fmla="*/ 2 h 79747"/>
                <a:gd name="connsiteX4" fmla="*/ 79748 w 79747"/>
                <a:gd name="connsiteY4" fmla="*/ 39875 h 79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747" h="79747">
                  <a:moveTo>
                    <a:pt x="79748" y="39875"/>
                  </a:moveTo>
                  <a:cubicBezTo>
                    <a:pt x="79748" y="61896"/>
                    <a:pt x="61896" y="79748"/>
                    <a:pt x="39874" y="79748"/>
                  </a:cubicBezTo>
                  <a:cubicBezTo>
                    <a:pt x="17852" y="79748"/>
                    <a:pt x="-1" y="61896"/>
                    <a:pt x="-1" y="39875"/>
                  </a:cubicBezTo>
                  <a:cubicBezTo>
                    <a:pt x="-1" y="17854"/>
                    <a:pt x="17852" y="2"/>
                    <a:pt x="39874" y="2"/>
                  </a:cubicBezTo>
                  <a:cubicBezTo>
                    <a:pt x="61895" y="2"/>
                    <a:pt x="79748" y="17854"/>
                    <a:pt x="79748" y="39875"/>
                  </a:cubicBezTo>
                  <a:close/>
                </a:path>
              </a:pathLst>
            </a:custGeom>
            <a:solidFill>
              <a:srgbClr val="FFFFFF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80" name="Forma libre 179">
              <a:extLst>
                <a:ext uri="{FF2B5EF4-FFF2-40B4-BE49-F238E27FC236}">
                  <a16:creationId xmlns:a16="http://schemas.microsoft.com/office/drawing/2014/main" id="{4D7460A4-BACF-023F-F059-2DC5B6045018}"/>
                </a:ext>
              </a:extLst>
            </p:cNvPr>
            <p:cNvSpPr/>
            <p:nvPr/>
          </p:nvSpPr>
          <p:spPr>
            <a:xfrm>
              <a:off x="3188139" y="37755707"/>
              <a:ext cx="79747" cy="79747"/>
            </a:xfrm>
            <a:custGeom>
              <a:avLst/>
              <a:gdLst>
                <a:gd name="connsiteX0" fmla="*/ 79748 w 79747"/>
                <a:gd name="connsiteY0" fmla="*/ 39875 h 79747"/>
                <a:gd name="connsiteX1" fmla="*/ 39874 w 79747"/>
                <a:gd name="connsiteY1" fmla="*/ 79748 h 79747"/>
                <a:gd name="connsiteX2" fmla="*/ 0 w 79747"/>
                <a:gd name="connsiteY2" fmla="*/ 39875 h 79747"/>
                <a:gd name="connsiteX3" fmla="*/ 39874 w 79747"/>
                <a:gd name="connsiteY3" fmla="*/ 2 h 79747"/>
                <a:gd name="connsiteX4" fmla="*/ 79748 w 79747"/>
                <a:gd name="connsiteY4" fmla="*/ 39875 h 79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747" h="79747">
                  <a:moveTo>
                    <a:pt x="79748" y="39875"/>
                  </a:moveTo>
                  <a:cubicBezTo>
                    <a:pt x="79748" y="61896"/>
                    <a:pt x="61896" y="79748"/>
                    <a:pt x="39874" y="79748"/>
                  </a:cubicBezTo>
                  <a:cubicBezTo>
                    <a:pt x="17852" y="79748"/>
                    <a:pt x="0" y="61896"/>
                    <a:pt x="0" y="39875"/>
                  </a:cubicBezTo>
                  <a:cubicBezTo>
                    <a:pt x="0" y="17854"/>
                    <a:pt x="17852" y="2"/>
                    <a:pt x="39874" y="2"/>
                  </a:cubicBezTo>
                  <a:cubicBezTo>
                    <a:pt x="61896" y="2"/>
                    <a:pt x="79748" y="17854"/>
                    <a:pt x="79748" y="39875"/>
                  </a:cubicBezTo>
                  <a:close/>
                </a:path>
              </a:pathLst>
            </a:custGeom>
            <a:solidFill>
              <a:srgbClr val="FFFFFF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81" name="Forma libre 180">
              <a:extLst>
                <a:ext uri="{FF2B5EF4-FFF2-40B4-BE49-F238E27FC236}">
                  <a16:creationId xmlns:a16="http://schemas.microsoft.com/office/drawing/2014/main" id="{F183C079-165F-7D3E-341F-C0C2754E6AA4}"/>
                </a:ext>
              </a:extLst>
            </p:cNvPr>
            <p:cNvSpPr/>
            <p:nvPr/>
          </p:nvSpPr>
          <p:spPr>
            <a:xfrm>
              <a:off x="3467130" y="38034571"/>
              <a:ext cx="79747" cy="79747"/>
            </a:xfrm>
            <a:custGeom>
              <a:avLst/>
              <a:gdLst>
                <a:gd name="connsiteX0" fmla="*/ 79748 w 79747"/>
                <a:gd name="connsiteY0" fmla="*/ 39874 h 79747"/>
                <a:gd name="connsiteX1" fmla="*/ 39874 w 79747"/>
                <a:gd name="connsiteY1" fmla="*/ 79747 h 79747"/>
                <a:gd name="connsiteX2" fmla="*/ 0 w 79747"/>
                <a:gd name="connsiteY2" fmla="*/ 39874 h 79747"/>
                <a:gd name="connsiteX3" fmla="*/ 39874 w 79747"/>
                <a:gd name="connsiteY3" fmla="*/ 2 h 79747"/>
                <a:gd name="connsiteX4" fmla="*/ 79748 w 79747"/>
                <a:gd name="connsiteY4" fmla="*/ 39874 h 79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747" h="79747">
                  <a:moveTo>
                    <a:pt x="79748" y="39874"/>
                  </a:moveTo>
                  <a:cubicBezTo>
                    <a:pt x="79748" y="61896"/>
                    <a:pt x="61896" y="79747"/>
                    <a:pt x="39874" y="79747"/>
                  </a:cubicBezTo>
                  <a:cubicBezTo>
                    <a:pt x="17852" y="79747"/>
                    <a:pt x="0" y="61896"/>
                    <a:pt x="0" y="39874"/>
                  </a:cubicBezTo>
                  <a:cubicBezTo>
                    <a:pt x="0" y="17853"/>
                    <a:pt x="17852" y="2"/>
                    <a:pt x="39874" y="2"/>
                  </a:cubicBezTo>
                  <a:cubicBezTo>
                    <a:pt x="61895" y="2"/>
                    <a:pt x="79748" y="17853"/>
                    <a:pt x="79748" y="39874"/>
                  </a:cubicBezTo>
                  <a:close/>
                </a:path>
              </a:pathLst>
            </a:custGeom>
            <a:solidFill>
              <a:srgbClr val="FFFFFF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82" name="Forma libre 181">
              <a:extLst>
                <a:ext uri="{FF2B5EF4-FFF2-40B4-BE49-F238E27FC236}">
                  <a16:creationId xmlns:a16="http://schemas.microsoft.com/office/drawing/2014/main" id="{4E301C94-8DE8-2C6E-2D84-65ADE7B8906E}"/>
                </a:ext>
              </a:extLst>
            </p:cNvPr>
            <p:cNvSpPr/>
            <p:nvPr/>
          </p:nvSpPr>
          <p:spPr>
            <a:xfrm>
              <a:off x="3664341" y="37952918"/>
              <a:ext cx="79747" cy="79747"/>
            </a:xfrm>
            <a:custGeom>
              <a:avLst/>
              <a:gdLst>
                <a:gd name="connsiteX0" fmla="*/ 79748 w 79747"/>
                <a:gd name="connsiteY0" fmla="*/ 39875 h 79747"/>
                <a:gd name="connsiteX1" fmla="*/ 39874 w 79747"/>
                <a:gd name="connsiteY1" fmla="*/ 79748 h 79747"/>
                <a:gd name="connsiteX2" fmla="*/ 0 w 79747"/>
                <a:gd name="connsiteY2" fmla="*/ 39875 h 79747"/>
                <a:gd name="connsiteX3" fmla="*/ 39874 w 79747"/>
                <a:gd name="connsiteY3" fmla="*/ 3 h 79747"/>
                <a:gd name="connsiteX4" fmla="*/ 79748 w 79747"/>
                <a:gd name="connsiteY4" fmla="*/ 39875 h 79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747" h="79747">
                  <a:moveTo>
                    <a:pt x="79748" y="39875"/>
                  </a:moveTo>
                  <a:cubicBezTo>
                    <a:pt x="79748" y="61897"/>
                    <a:pt x="61896" y="79748"/>
                    <a:pt x="39874" y="79748"/>
                  </a:cubicBezTo>
                  <a:cubicBezTo>
                    <a:pt x="17852" y="79748"/>
                    <a:pt x="0" y="61897"/>
                    <a:pt x="0" y="39875"/>
                  </a:cubicBezTo>
                  <a:cubicBezTo>
                    <a:pt x="0" y="17854"/>
                    <a:pt x="17852" y="3"/>
                    <a:pt x="39874" y="3"/>
                  </a:cubicBezTo>
                  <a:cubicBezTo>
                    <a:pt x="61895" y="3"/>
                    <a:pt x="79748" y="17854"/>
                    <a:pt x="79748" y="39875"/>
                  </a:cubicBezTo>
                  <a:close/>
                </a:path>
              </a:pathLst>
            </a:custGeom>
            <a:solidFill>
              <a:srgbClr val="FFFFFF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83" name="Forma libre 182">
              <a:extLst>
                <a:ext uri="{FF2B5EF4-FFF2-40B4-BE49-F238E27FC236}">
                  <a16:creationId xmlns:a16="http://schemas.microsoft.com/office/drawing/2014/main" id="{EA2DBF0F-9CC6-EB94-E651-2883D22131E7}"/>
                </a:ext>
              </a:extLst>
            </p:cNvPr>
            <p:cNvSpPr/>
            <p:nvPr/>
          </p:nvSpPr>
          <p:spPr>
            <a:xfrm>
              <a:off x="3269792" y="37558496"/>
              <a:ext cx="79747" cy="79747"/>
            </a:xfrm>
            <a:custGeom>
              <a:avLst/>
              <a:gdLst>
                <a:gd name="connsiteX0" fmla="*/ 79748 w 79747"/>
                <a:gd name="connsiteY0" fmla="*/ 39875 h 79747"/>
                <a:gd name="connsiteX1" fmla="*/ 39874 w 79747"/>
                <a:gd name="connsiteY1" fmla="*/ 79747 h 79747"/>
                <a:gd name="connsiteX2" fmla="*/ -1 w 79747"/>
                <a:gd name="connsiteY2" fmla="*/ 39875 h 79747"/>
                <a:gd name="connsiteX3" fmla="*/ 39874 w 79747"/>
                <a:gd name="connsiteY3" fmla="*/ 2 h 79747"/>
                <a:gd name="connsiteX4" fmla="*/ 79748 w 79747"/>
                <a:gd name="connsiteY4" fmla="*/ 39875 h 79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747" h="79747">
                  <a:moveTo>
                    <a:pt x="79748" y="39875"/>
                  </a:moveTo>
                  <a:cubicBezTo>
                    <a:pt x="79748" y="61896"/>
                    <a:pt x="61896" y="79747"/>
                    <a:pt x="39874" y="79747"/>
                  </a:cubicBezTo>
                  <a:cubicBezTo>
                    <a:pt x="17852" y="79747"/>
                    <a:pt x="-1" y="61896"/>
                    <a:pt x="-1" y="39875"/>
                  </a:cubicBezTo>
                  <a:cubicBezTo>
                    <a:pt x="-1" y="17853"/>
                    <a:pt x="17852" y="2"/>
                    <a:pt x="39874" y="2"/>
                  </a:cubicBezTo>
                  <a:cubicBezTo>
                    <a:pt x="61895" y="2"/>
                    <a:pt x="79748" y="17853"/>
                    <a:pt x="79748" y="39875"/>
                  </a:cubicBezTo>
                  <a:close/>
                </a:path>
              </a:pathLst>
            </a:custGeom>
            <a:solidFill>
              <a:srgbClr val="FFFFFF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84" name="Forma libre 183">
              <a:extLst>
                <a:ext uri="{FF2B5EF4-FFF2-40B4-BE49-F238E27FC236}">
                  <a16:creationId xmlns:a16="http://schemas.microsoft.com/office/drawing/2014/main" id="{D0F605D5-C447-1887-96C8-407530A8721D}"/>
                </a:ext>
              </a:extLst>
            </p:cNvPr>
            <p:cNvSpPr/>
            <p:nvPr/>
          </p:nvSpPr>
          <p:spPr>
            <a:xfrm>
              <a:off x="3269792" y="37952918"/>
              <a:ext cx="79747" cy="79747"/>
            </a:xfrm>
            <a:custGeom>
              <a:avLst/>
              <a:gdLst>
                <a:gd name="connsiteX0" fmla="*/ 79748 w 79747"/>
                <a:gd name="connsiteY0" fmla="*/ 39875 h 79747"/>
                <a:gd name="connsiteX1" fmla="*/ 39874 w 79747"/>
                <a:gd name="connsiteY1" fmla="*/ 79748 h 79747"/>
                <a:gd name="connsiteX2" fmla="*/ -1 w 79747"/>
                <a:gd name="connsiteY2" fmla="*/ 39875 h 79747"/>
                <a:gd name="connsiteX3" fmla="*/ 39874 w 79747"/>
                <a:gd name="connsiteY3" fmla="*/ 3 h 79747"/>
                <a:gd name="connsiteX4" fmla="*/ 79748 w 79747"/>
                <a:gd name="connsiteY4" fmla="*/ 39875 h 79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747" h="79747">
                  <a:moveTo>
                    <a:pt x="79748" y="39875"/>
                  </a:moveTo>
                  <a:cubicBezTo>
                    <a:pt x="79748" y="61897"/>
                    <a:pt x="61896" y="79748"/>
                    <a:pt x="39874" y="79748"/>
                  </a:cubicBezTo>
                  <a:cubicBezTo>
                    <a:pt x="17852" y="79748"/>
                    <a:pt x="-1" y="61897"/>
                    <a:pt x="-1" y="39875"/>
                  </a:cubicBezTo>
                  <a:cubicBezTo>
                    <a:pt x="-1" y="17854"/>
                    <a:pt x="17852" y="3"/>
                    <a:pt x="39874" y="3"/>
                  </a:cubicBezTo>
                  <a:cubicBezTo>
                    <a:pt x="61895" y="3"/>
                    <a:pt x="79748" y="17854"/>
                    <a:pt x="79748" y="39875"/>
                  </a:cubicBezTo>
                  <a:close/>
                </a:path>
              </a:pathLst>
            </a:custGeom>
            <a:solidFill>
              <a:srgbClr val="FFFFFF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85" name="Forma libre 184">
              <a:extLst>
                <a:ext uri="{FF2B5EF4-FFF2-40B4-BE49-F238E27FC236}">
                  <a16:creationId xmlns:a16="http://schemas.microsoft.com/office/drawing/2014/main" id="{AF748D3B-5F58-13A2-043E-6F8DD2A69E2C}"/>
                </a:ext>
              </a:extLst>
            </p:cNvPr>
            <p:cNvSpPr/>
            <p:nvPr/>
          </p:nvSpPr>
          <p:spPr>
            <a:xfrm>
              <a:off x="3664341" y="37558496"/>
              <a:ext cx="79747" cy="79747"/>
            </a:xfrm>
            <a:custGeom>
              <a:avLst/>
              <a:gdLst>
                <a:gd name="connsiteX0" fmla="*/ 79748 w 79747"/>
                <a:gd name="connsiteY0" fmla="*/ 39875 h 79747"/>
                <a:gd name="connsiteX1" fmla="*/ 39874 w 79747"/>
                <a:gd name="connsiteY1" fmla="*/ 79747 h 79747"/>
                <a:gd name="connsiteX2" fmla="*/ 0 w 79747"/>
                <a:gd name="connsiteY2" fmla="*/ 39875 h 79747"/>
                <a:gd name="connsiteX3" fmla="*/ 39874 w 79747"/>
                <a:gd name="connsiteY3" fmla="*/ 2 h 79747"/>
                <a:gd name="connsiteX4" fmla="*/ 79748 w 79747"/>
                <a:gd name="connsiteY4" fmla="*/ 39875 h 79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747" h="79747">
                  <a:moveTo>
                    <a:pt x="79748" y="39875"/>
                  </a:moveTo>
                  <a:cubicBezTo>
                    <a:pt x="79748" y="61896"/>
                    <a:pt x="61896" y="79747"/>
                    <a:pt x="39874" y="79747"/>
                  </a:cubicBezTo>
                  <a:cubicBezTo>
                    <a:pt x="17852" y="79747"/>
                    <a:pt x="0" y="61896"/>
                    <a:pt x="0" y="39875"/>
                  </a:cubicBezTo>
                  <a:cubicBezTo>
                    <a:pt x="0" y="17853"/>
                    <a:pt x="17852" y="2"/>
                    <a:pt x="39874" y="2"/>
                  </a:cubicBezTo>
                  <a:cubicBezTo>
                    <a:pt x="61895" y="2"/>
                    <a:pt x="79748" y="17853"/>
                    <a:pt x="79748" y="39875"/>
                  </a:cubicBezTo>
                  <a:close/>
                </a:path>
              </a:pathLst>
            </a:custGeom>
            <a:solidFill>
              <a:srgbClr val="FFFFFF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sp>
        <p:nvSpPr>
          <p:cNvPr id="193" name="CuadroTexto 192">
            <a:extLst>
              <a:ext uri="{FF2B5EF4-FFF2-40B4-BE49-F238E27FC236}">
                <a16:creationId xmlns:a16="http://schemas.microsoft.com/office/drawing/2014/main" id="{17759C15-DCAB-4019-69CD-A4DEE00093DA}"/>
              </a:ext>
            </a:extLst>
          </p:cNvPr>
          <p:cNvSpPr txBox="1"/>
          <p:nvPr/>
        </p:nvSpPr>
        <p:spPr>
          <a:xfrm>
            <a:off x="5890709" y="6574007"/>
            <a:ext cx="515910" cy="1588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0546"/>
            <a:r>
              <a:rPr lang="es-MX" sz="432" spc="-9" dirty="0">
                <a:solidFill>
                  <a:srgbClr val="9A4F40"/>
                </a:solidFill>
                <a:latin typeface="DMSans-Regular"/>
                <a:sym typeface="DMSans-Regular"/>
                <a:rtl val="0"/>
              </a:rPr>
              <a:t>/your.company</a:t>
            </a:r>
          </a:p>
        </p:txBody>
      </p:sp>
      <p:sp>
        <p:nvSpPr>
          <p:cNvPr id="194" name="CuadroTexto 193">
            <a:extLst>
              <a:ext uri="{FF2B5EF4-FFF2-40B4-BE49-F238E27FC236}">
                <a16:creationId xmlns:a16="http://schemas.microsoft.com/office/drawing/2014/main" id="{AC046FC8-96AA-288F-1DE2-C3AE3068984B}"/>
              </a:ext>
            </a:extLst>
          </p:cNvPr>
          <p:cNvSpPr txBox="1"/>
          <p:nvPr/>
        </p:nvSpPr>
        <p:spPr>
          <a:xfrm>
            <a:off x="6493276" y="6576844"/>
            <a:ext cx="544765" cy="1588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0546"/>
            <a:r>
              <a:rPr lang="es-MX" sz="432" spc="-9" dirty="0">
                <a:solidFill>
                  <a:srgbClr val="9A4F40"/>
                </a:solidFill>
                <a:latin typeface="DMSans-Regular"/>
                <a:sym typeface="DMSans-Regular"/>
                <a:rtl val="0"/>
              </a:rPr>
              <a:t>@your.company</a:t>
            </a:r>
          </a:p>
        </p:txBody>
      </p:sp>
    </p:spTree>
    <p:extLst>
      <p:ext uri="{BB962C8B-B14F-4D97-AF65-F5344CB8AC3E}">
        <p14:creationId xmlns:p14="http://schemas.microsoft.com/office/powerpoint/2010/main" val="612144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bre 6">
            <a:extLst>
              <a:ext uri="{FF2B5EF4-FFF2-40B4-BE49-F238E27FC236}">
                <a16:creationId xmlns:a16="http://schemas.microsoft.com/office/drawing/2014/main" id="{B12C96CF-60A3-D8AC-6374-52500C87789D}"/>
              </a:ext>
            </a:extLst>
          </p:cNvPr>
          <p:cNvSpPr/>
          <p:nvPr/>
        </p:nvSpPr>
        <p:spPr>
          <a:xfrm>
            <a:off x="4881566" y="0"/>
            <a:ext cx="2430436" cy="6326642"/>
          </a:xfrm>
          <a:custGeom>
            <a:avLst/>
            <a:gdLst>
              <a:gd name="connsiteX0" fmla="*/ 0 w 15752264"/>
              <a:gd name="connsiteY0" fmla="*/ 32976912 h 41004550"/>
              <a:gd name="connsiteX1" fmla="*/ 0 w 15752264"/>
              <a:gd name="connsiteY1" fmla="*/ 41004552 h 41004550"/>
              <a:gd name="connsiteX2" fmla="*/ 15752264 w 15752264"/>
              <a:gd name="connsiteY2" fmla="*/ 41004552 h 41004550"/>
              <a:gd name="connsiteX3" fmla="*/ 15752264 w 15752264"/>
              <a:gd name="connsiteY3" fmla="*/ 0 h 41004550"/>
              <a:gd name="connsiteX4" fmla="*/ 0 w 15752264"/>
              <a:gd name="connsiteY4" fmla="*/ 0 h 41004550"/>
              <a:gd name="connsiteX5" fmla="*/ 0 w 15752264"/>
              <a:gd name="connsiteY5" fmla="*/ 32976912 h 4100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52264" h="41004550">
                <a:moveTo>
                  <a:pt x="0" y="32976912"/>
                </a:moveTo>
                <a:lnTo>
                  <a:pt x="0" y="41004552"/>
                </a:lnTo>
                <a:lnTo>
                  <a:pt x="15752264" y="41004552"/>
                </a:lnTo>
                <a:lnTo>
                  <a:pt x="15752264" y="0"/>
                </a:lnTo>
                <a:lnTo>
                  <a:pt x="0" y="0"/>
                </a:lnTo>
                <a:lnTo>
                  <a:pt x="0" y="32976912"/>
                </a:lnTo>
              </a:path>
            </a:pathLst>
          </a:custGeom>
          <a:solidFill>
            <a:srgbClr val="423C52"/>
          </a:solidFill>
          <a:ln w="126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EF60890F-BCD8-C72F-266B-1B12FC172F9A}"/>
              </a:ext>
            </a:extLst>
          </p:cNvPr>
          <p:cNvSpPr txBox="1"/>
          <p:nvPr/>
        </p:nvSpPr>
        <p:spPr>
          <a:xfrm>
            <a:off x="5310348" y="1008752"/>
            <a:ext cx="1766830" cy="5282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0546"/>
            <a:r>
              <a:rPr lang="es-MX" sz="2833" dirty="0">
                <a:solidFill>
                  <a:srgbClr val="FFFFFF"/>
                </a:solidFill>
                <a:latin typeface="Poppins-Regular"/>
                <a:cs typeface="Poppins-Regular"/>
                <a:sym typeface="Poppins-Regular"/>
                <a:rtl val="0"/>
              </a:rPr>
              <a:t>LIST TITLE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874A6484-DACA-2818-41A7-F1E395A1381E}"/>
              </a:ext>
            </a:extLst>
          </p:cNvPr>
          <p:cNvSpPr txBox="1"/>
          <p:nvPr/>
        </p:nvSpPr>
        <p:spPr>
          <a:xfrm>
            <a:off x="5220175" y="1360921"/>
            <a:ext cx="1998817" cy="4010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0546"/>
            <a:r>
              <a:rPr lang="es-MX" sz="2006" spc="401" dirty="0">
                <a:solidFill>
                  <a:srgbClr val="CFE5FB"/>
                </a:solidFill>
                <a:latin typeface="Poppins-Regular"/>
                <a:cs typeface="Poppins-Regular"/>
                <a:sym typeface="Poppins-Regular"/>
                <a:rtl val="0"/>
              </a:rPr>
              <a:t>GOES HERE</a:t>
            </a:r>
          </a:p>
        </p:txBody>
      </p:sp>
      <p:sp>
        <p:nvSpPr>
          <p:cNvPr id="10" name="Forma libre 9">
            <a:extLst>
              <a:ext uri="{FF2B5EF4-FFF2-40B4-BE49-F238E27FC236}">
                <a16:creationId xmlns:a16="http://schemas.microsoft.com/office/drawing/2014/main" id="{AC612397-F224-8688-FA03-9760865C6C13}"/>
              </a:ext>
            </a:extLst>
          </p:cNvPr>
          <p:cNvSpPr/>
          <p:nvPr/>
        </p:nvSpPr>
        <p:spPr>
          <a:xfrm>
            <a:off x="5256856" y="6572682"/>
            <a:ext cx="69716" cy="56883"/>
          </a:xfrm>
          <a:custGeom>
            <a:avLst/>
            <a:gdLst>
              <a:gd name="connsiteX0" fmla="*/ 136139 w 451849"/>
              <a:gd name="connsiteY0" fmla="*/ 289077 h 368670"/>
              <a:gd name="connsiteX1" fmla="*/ 74038 w 451849"/>
              <a:gd name="connsiteY1" fmla="*/ 263678 h 368670"/>
              <a:gd name="connsiteX2" fmla="*/ 50163 w 451849"/>
              <a:gd name="connsiteY2" fmla="*/ 225580 h 368670"/>
              <a:gd name="connsiteX3" fmla="*/ 69721 w 451849"/>
              <a:gd name="connsiteY3" fmla="*/ 225580 h 368670"/>
              <a:gd name="connsiteX4" fmla="*/ 89532 w 451849"/>
              <a:gd name="connsiteY4" fmla="*/ 223040 h 368670"/>
              <a:gd name="connsiteX5" fmla="*/ 16128 w 451849"/>
              <a:gd name="connsiteY5" fmla="*/ 129952 h 368670"/>
              <a:gd name="connsiteX6" fmla="*/ 57275 w 451849"/>
              <a:gd name="connsiteY6" fmla="*/ 141507 h 368670"/>
              <a:gd name="connsiteX7" fmla="*/ 29463 w 451849"/>
              <a:gd name="connsiteY7" fmla="*/ 17181 h 368670"/>
              <a:gd name="connsiteX8" fmla="*/ 221607 w 451849"/>
              <a:gd name="connsiteY8" fmla="*/ 114840 h 368670"/>
              <a:gd name="connsiteX9" fmla="*/ 219956 w 451849"/>
              <a:gd name="connsiteY9" fmla="*/ 99093 h 368670"/>
              <a:gd name="connsiteX10" fmla="*/ 283454 w 451849"/>
              <a:gd name="connsiteY10" fmla="*/ 5244 h 368670"/>
              <a:gd name="connsiteX11" fmla="*/ 375653 w 451849"/>
              <a:gd name="connsiteY11" fmla="*/ 25311 h 368670"/>
              <a:gd name="connsiteX12" fmla="*/ 386828 w 451849"/>
              <a:gd name="connsiteY12" fmla="*/ 28358 h 368670"/>
              <a:gd name="connsiteX13" fmla="*/ 439531 w 451849"/>
              <a:gd name="connsiteY13" fmla="*/ 7151 h 368670"/>
              <a:gd name="connsiteX14" fmla="*/ 401433 w 451849"/>
              <a:gd name="connsiteY14" fmla="*/ 57949 h 368670"/>
              <a:gd name="connsiteX15" fmla="*/ 417942 w 451849"/>
              <a:gd name="connsiteY15" fmla="*/ 54898 h 368670"/>
              <a:gd name="connsiteX16" fmla="*/ 434959 w 451849"/>
              <a:gd name="connsiteY16" fmla="*/ 50201 h 368670"/>
              <a:gd name="connsiteX17" fmla="*/ 451850 w 451849"/>
              <a:gd name="connsiteY17" fmla="*/ 44106 h 368670"/>
              <a:gd name="connsiteX18" fmla="*/ 414640 w 451849"/>
              <a:gd name="connsiteY18" fmla="*/ 84616 h 368670"/>
              <a:gd name="connsiteX19" fmla="*/ 405878 w 451849"/>
              <a:gd name="connsiteY19" fmla="*/ 102903 h 368670"/>
              <a:gd name="connsiteX20" fmla="*/ 278882 w 451849"/>
              <a:gd name="connsiteY20" fmla="*/ 331495 h 368670"/>
              <a:gd name="connsiteX21" fmla="*/ 179318 w 451849"/>
              <a:gd name="connsiteY21" fmla="*/ 366164 h 368670"/>
              <a:gd name="connsiteX22" fmla="*/ 67054 w 451849"/>
              <a:gd name="connsiteY22" fmla="*/ 358038 h 368670"/>
              <a:gd name="connsiteX23" fmla="*/ 1016 w 451849"/>
              <a:gd name="connsiteY23" fmla="*/ 328447 h 368670"/>
              <a:gd name="connsiteX24" fmla="*/ 0 w 451849"/>
              <a:gd name="connsiteY24" fmla="*/ 327430 h 368670"/>
              <a:gd name="connsiteX25" fmla="*/ 136139 w 451849"/>
              <a:gd name="connsiteY25" fmla="*/ 289077 h 368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451849" h="368670">
                <a:moveTo>
                  <a:pt x="136139" y="289077"/>
                </a:moveTo>
                <a:cubicBezTo>
                  <a:pt x="113024" y="288516"/>
                  <a:pt x="90921" y="279478"/>
                  <a:pt x="74038" y="263678"/>
                </a:cubicBezTo>
                <a:cubicBezTo>
                  <a:pt x="62841" y="253323"/>
                  <a:pt x="54601" y="240174"/>
                  <a:pt x="50163" y="225580"/>
                </a:cubicBezTo>
                <a:cubicBezTo>
                  <a:pt x="56640" y="225580"/>
                  <a:pt x="62863" y="225580"/>
                  <a:pt x="69721" y="225580"/>
                </a:cubicBezTo>
                <a:cubicBezTo>
                  <a:pt x="76367" y="225108"/>
                  <a:pt x="82982" y="224262"/>
                  <a:pt x="89532" y="223040"/>
                </a:cubicBezTo>
                <a:cubicBezTo>
                  <a:pt x="46489" y="212706"/>
                  <a:pt x="16139" y="174217"/>
                  <a:pt x="16128" y="129952"/>
                </a:cubicBezTo>
                <a:cubicBezTo>
                  <a:pt x="28830" y="136776"/>
                  <a:pt x="42878" y="140720"/>
                  <a:pt x="57275" y="141507"/>
                </a:cubicBezTo>
                <a:cubicBezTo>
                  <a:pt x="16255" y="107095"/>
                  <a:pt x="6477" y="66203"/>
                  <a:pt x="29463" y="17181"/>
                </a:cubicBezTo>
                <a:cubicBezTo>
                  <a:pt x="76968" y="75256"/>
                  <a:pt x="146692" y="110695"/>
                  <a:pt x="221607" y="114840"/>
                </a:cubicBezTo>
                <a:cubicBezTo>
                  <a:pt x="220972" y="109253"/>
                  <a:pt x="220210" y="104174"/>
                  <a:pt x="219956" y="99093"/>
                </a:cubicBezTo>
                <a:cubicBezTo>
                  <a:pt x="216756" y="56858"/>
                  <a:pt x="243060" y="17981"/>
                  <a:pt x="283454" y="5244"/>
                </a:cubicBezTo>
                <a:cubicBezTo>
                  <a:pt x="315494" y="-6274"/>
                  <a:pt x="351298" y="1518"/>
                  <a:pt x="375653" y="25311"/>
                </a:cubicBezTo>
                <a:cubicBezTo>
                  <a:pt x="378471" y="28408"/>
                  <a:pt x="382827" y="29595"/>
                  <a:pt x="386828" y="28358"/>
                </a:cubicBezTo>
                <a:cubicBezTo>
                  <a:pt x="405314" y="23829"/>
                  <a:pt x="423061" y="16688"/>
                  <a:pt x="439531" y="7151"/>
                </a:cubicBezTo>
                <a:cubicBezTo>
                  <a:pt x="432585" y="27720"/>
                  <a:pt x="419233" y="45523"/>
                  <a:pt x="401433" y="57949"/>
                </a:cubicBezTo>
                <a:cubicBezTo>
                  <a:pt x="407021" y="56932"/>
                  <a:pt x="412481" y="56170"/>
                  <a:pt x="417942" y="54898"/>
                </a:cubicBezTo>
                <a:cubicBezTo>
                  <a:pt x="423403" y="53630"/>
                  <a:pt x="429372" y="51978"/>
                  <a:pt x="434959" y="50201"/>
                </a:cubicBezTo>
                <a:cubicBezTo>
                  <a:pt x="440547" y="48422"/>
                  <a:pt x="445754" y="46391"/>
                  <a:pt x="451850" y="44106"/>
                </a:cubicBezTo>
                <a:cubicBezTo>
                  <a:pt x="441799" y="59596"/>
                  <a:pt x="429222" y="73290"/>
                  <a:pt x="414640" y="84616"/>
                </a:cubicBezTo>
                <a:cubicBezTo>
                  <a:pt x="408729" y="88765"/>
                  <a:pt x="405408" y="95698"/>
                  <a:pt x="405878" y="102903"/>
                </a:cubicBezTo>
                <a:cubicBezTo>
                  <a:pt x="402957" y="200943"/>
                  <a:pt x="362064" y="278285"/>
                  <a:pt x="278882" y="331495"/>
                </a:cubicBezTo>
                <a:cubicBezTo>
                  <a:pt x="248683" y="350306"/>
                  <a:pt x="214670" y="362149"/>
                  <a:pt x="179318" y="366164"/>
                </a:cubicBezTo>
                <a:cubicBezTo>
                  <a:pt x="141739" y="371296"/>
                  <a:pt x="103502" y="368527"/>
                  <a:pt x="67054" y="358038"/>
                </a:cubicBezTo>
                <a:cubicBezTo>
                  <a:pt x="43757" y="351338"/>
                  <a:pt x="21524" y="341376"/>
                  <a:pt x="1016" y="328447"/>
                </a:cubicBezTo>
                <a:cubicBezTo>
                  <a:pt x="1016" y="328447"/>
                  <a:pt x="254" y="328447"/>
                  <a:pt x="0" y="327430"/>
                </a:cubicBezTo>
                <a:cubicBezTo>
                  <a:pt x="48620" y="332589"/>
                  <a:pt x="97363" y="318860"/>
                  <a:pt x="136139" y="289077"/>
                </a:cubicBezTo>
                <a:close/>
              </a:path>
            </a:pathLst>
          </a:custGeom>
          <a:solidFill>
            <a:srgbClr val="423C52"/>
          </a:solidFill>
          <a:ln w="126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1E896C30-2AE9-3A07-4AD3-AF2BF9D802C5}"/>
              </a:ext>
            </a:extLst>
          </p:cNvPr>
          <p:cNvSpPr txBox="1"/>
          <p:nvPr/>
        </p:nvSpPr>
        <p:spPr>
          <a:xfrm>
            <a:off x="5338701" y="6555719"/>
            <a:ext cx="639919" cy="1588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0546"/>
            <a:r>
              <a:rPr lang="es-MX" sz="432" dirty="0">
                <a:solidFill>
                  <a:srgbClr val="423C52"/>
                </a:solidFill>
                <a:latin typeface="Poppins-Regular"/>
                <a:cs typeface="Poppins-Regular"/>
                <a:sym typeface="Poppins-Regular"/>
                <a:rtl val="0"/>
              </a:rPr>
              <a:t>@your.company</a:t>
            </a:r>
          </a:p>
        </p:txBody>
      </p:sp>
      <p:sp>
        <p:nvSpPr>
          <p:cNvPr id="12" name="Forma libre 11">
            <a:extLst>
              <a:ext uri="{FF2B5EF4-FFF2-40B4-BE49-F238E27FC236}">
                <a16:creationId xmlns:a16="http://schemas.microsoft.com/office/drawing/2014/main" id="{7FE1D3A5-A14C-324A-C5C5-3E7860A4C304}"/>
              </a:ext>
            </a:extLst>
          </p:cNvPr>
          <p:cNvSpPr/>
          <p:nvPr/>
        </p:nvSpPr>
        <p:spPr>
          <a:xfrm>
            <a:off x="5862162" y="6569552"/>
            <a:ext cx="34212" cy="63153"/>
          </a:xfrm>
          <a:custGeom>
            <a:avLst/>
            <a:gdLst>
              <a:gd name="connsiteX0" fmla="*/ 61593 w 221734"/>
              <a:gd name="connsiteY0" fmla="*/ 231266 h 409313"/>
              <a:gd name="connsiteX1" fmla="*/ 10795 w 221734"/>
              <a:gd name="connsiteY1" fmla="*/ 231266 h 409313"/>
              <a:gd name="connsiteX2" fmla="*/ 0 w 221734"/>
              <a:gd name="connsiteY2" fmla="*/ 220343 h 409313"/>
              <a:gd name="connsiteX3" fmla="*/ 0 w 221734"/>
              <a:gd name="connsiteY3" fmla="*/ 158244 h 409313"/>
              <a:gd name="connsiteX4" fmla="*/ 10922 w 221734"/>
              <a:gd name="connsiteY4" fmla="*/ 147321 h 409313"/>
              <a:gd name="connsiteX5" fmla="*/ 61720 w 221734"/>
              <a:gd name="connsiteY5" fmla="*/ 147321 h 409313"/>
              <a:gd name="connsiteX6" fmla="*/ 61720 w 221734"/>
              <a:gd name="connsiteY6" fmla="*/ 102240 h 409313"/>
              <a:gd name="connsiteX7" fmla="*/ 75690 w 221734"/>
              <a:gd name="connsiteY7" fmla="*/ 44583 h 409313"/>
              <a:gd name="connsiteX8" fmla="*/ 121408 w 221734"/>
              <a:gd name="connsiteY8" fmla="*/ 6485 h 409313"/>
              <a:gd name="connsiteX9" fmla="*/ 160522 w 221734"/>
              <a:gd name="connsiteY9" fmla="*/ 8 h 409313"/>
              <a:gd name="connsiteX10" fmla="*/ 211321 w 221734"/>
              <a:gd name="connsiteY10" fmla="*/ 8 h 409313"/>
              <a:gd name="connsiteX11" fmla="*/ 221734 w 221734"/>
              <a:gd name="connsiteY11" fmla="*/ 10422 h 409313"/>
              <a:gd name="connsiteX12" fmla="*/ 221734 w 221734"/>
              <a:gd name="connsiteY12" fmla="*/ 68838 h 409313"/>
              <a:gd name="connsiteX13" fmla="*/ 211321 w 221734"/>
              <a:gd name="connsiteY13" fmla="*/ 79126 h 409313"/>
              <a:gd name="connsiteX14" fmla="*/ 170047 w 221734"/>
              <a:gd name="connsiteY14" fmla="*/ 79761 h 409313"/>
              <a:gd name="connsiteX15" fmla="*/ 151887 w 221734"/>
              <a:gd name="connsiteY15" fmla="*/ 89667 h 409313"/>
              <a:gd name="connsiteX16" fmla="*/ 148966 w 221734"/>
              <a:gd name="connsiteY16" fmla="*/ 100590 h 409313"/>
              <a:gd name="connsiteX17" fmla="*/ 148965 w 221734"/>
              <a:gd name="connsiteY17" fmla="*/ 147069 h 409313"/>
              <a:gd name="connsiteX18" fmla="*/ 208019 w 221734"/>
              <a:gd name="connsiteY18" fmla="*/ 147069 h 409313"/>
              <a:gd name="connsiteX19" fmla="*/ 219194 w 221734"/>
              <a:gd name="connsiteY19" fmla="*/ 158371 h 409313"/>
              <a:gd name="connsiteX20" fmla="*/ 219194 w 221734"/>
              <a:gd name="connsiteY20" fmla="*/ 219710 h 409313"/>
              <a:gd name="connsiteX21" fmla="*/ 208146 w 221734"/>
              <a:gd name="connsiteY21" fmla="*/ 231012 h 409313"/>
              <a:gd name="connsiteX22" fmla="*/ 148585 w 221734"/>
              <a:gd name="connsiteY22" fmla="*/ 231012 h 409313"/>
              <a:gd name="connsiteX23" fmla="*/ 148585 w 221734"/>
              <a:gd name="connsiteY23" fmla="*/ 397631 h 409313"/>
              <a:gd name="connsiteX24" fmla="*/ 137028 w 221734"/>
              <a:gd name="connsiteY24" fmla="*/ 409314 h 409313"/>
              <a:gd name="connsiteX25" fmla="*/ 72895 w 221734"/>
              <a:gd name="connsiteY25" fmla="*/ 409314 h 409313"/>
              <a:gd name="connsiteX26" fmla="*/ 62228 w 221734"/>
              <a:gd name="connsiteY26" fmla="*/ 398518 h 409313"/>
              <a:gd name="connsiteX27" fmla="*/ 62228 w 221734"/>
              <a:gd name="connsiteY27" fmla="*/ 231266 h 409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21734" h="409313">
                <a:moveTo>
                  <a:pt x="61593" y="231266"/>
                </a:moveTo>
                <a:lnTo>
                  <a:pt x="10795" y="231266"/>
                </a:lnTo>
                <a:cubicBezTo>
                  <a:pt x="2794" y="231266"/>
                  <a:pt x="0" y="228345"/>
                  <a:pt x="0" y="220343"/>
                </a:cubicBezTo>
                <a:lnTo>
                  <a:pt x="0" y="158244"/>
                </a:lnTo>
                <a:cubicBezTo>
                  <a:pt x="0" y="150368"/>
                  <a:pt x="3048" y="147321"/>
                  <a:pt x="10922" y="147321"/>
                </a:cubicBezTo>
                <a:lnTo>
                  <a:pt x="61720" y="147321"/>
                </a:lnTo>
                <a:lnTo>
                  <a:pt x="61720" y="102240"/>
                </a:lnTo>
                <a:cubicBezTo>
                  <a:pt x="61097" y="82114"/>
                  <a:pt x="65924" y="62194"/>
                  <a:pt x="75690" y="44583"/>
                </a:cubicBezTo>
                <a:cubicBezTo>
                  <a:pt x="85829" y="26780"/>
                  <a:pt x="102068" y="13247"/>
                  <a:pt x="121408" y="6485"/>
                </a:cubicBezTo>
                <a:cubicBezTo>
                  <a:pt x="133965" y="2045"/>
                  <a:pt x="147205" y="-147"/>
                  <a:pt x="160522" y="8"/>
                </a:cubicBezTo>
                <a:lnTo>
                  <a:pt x="211321" y="8"/>
                </a:lnTo>
                <a:cubicBezTo>
                  <a:pt x="218559" y="8"/>
                  <a:pt x="221734" y="3183"/>
                  <a:pt x="221734" y="10422"/>
                </a:cubicBezTo>
                <a:cubicBezTo>
                  <a:pt x="221734" y="29850"/>
                  <a:pt x="221734" y="49280"/>
                  <a:pt x="221734" y="68838"/>
                </a:cubicBezTo>
                <a:cubicBezTo>
                  <a:pt x="221734" y="76078"/>
                  <a:pt x="218687" y="79126"/>
                  <a:pt x="211321" y="79126"/>
                </a:cubicBezTo>
                <a:cubicBezTo>
                  <a:pt x="197605" y="79126"/>
                  <a:pt x="183763" y="79126"/>
                  <a:pt x="170047" y="79761"/>
                </a:cubicBezTo>
                <a:cubicBezTo>
                  <a:pt x="162579" y="79234"/>
                  <a:pt x="155487" y="83104"/>
                  <a:pt x="151887" y="89667"/>
                </a:cubicBezTo>
                <a:cubicBezTo>
                  <a:pt x="150105" y="93041"/>
                  <a:pt x="149107" y="96777"/>
                  <a:pt x="148966" y="100590"/>
                </a:cubicBezTo>
                <a:cubicBezTo>
                  <a:pt x="148965" y="115826"/>
                  <a:pt x="148965" y="131195"/>
                  <a:pt x="148965" y="147069"/>
                </a:cubicBezTo>
                <a:lnTo>
                  <a:pt x="208019" y="147069"/>
                </a:lnTo>
                <a:cubicBezTo>
                  <a:pt x="216400" y="147069"/>
                  <a:pt x="219194" y="149863"/>
                  <a:pt x="219194" y="158371"/>
                </a:cubicBezTo>
                <a:lnTo>
                  <a:pt x="219194" y="219710"/>
                </a:lnTo>
                <a:cubicBezTo>
                  <a:pt x="219194" y="228345"/>
                  <a:pt x="216654" y="231012"/>
                  <a:pt x="208146" y="231012"/>
                </a:cubicBezTo>
                <a:lnTo>
                  <a:pt x="148585" y="231012"/>
                </a:lnTo>
                <a:lnTo>
                  <a:pt x="148585" y="397631"/>
                </a:lnTo>
                <a:cubicBezTo>
                  <a:pt x="148585" y="406393"/>
                  <a:pt x="145791" y="409314"/>
                  <a:pt x="137028" y="409314"/>
                </a:cubicBezTo>
                <a:lnTo>
                  <a:pt x="72895" y="409314"/>
                </a:lnTo>
                <a:cubicBezTo>
                  <a:pt x="65276" y="409314"/>
                  <a:pt x="62228" y="406266"/>
                  <a:pt x="62228" y="398518"/>
                </a:cubicBezTo>
                <a:lnTo>
                  <a:pt x="62228" y="231266"/>
                </a:lnTo>
                <a:close/>
              </a:path>
            </a:pathLst>
          </a:custGeom>
          <a:solidFill>
            <a:srgbClr val="423C52"/>
          </a:solidFill>
          <a:ln w="126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C3075491-A90F-FB0B-787D-F2808BA840E7}"/>
              </a:ext>
            </a:extLst>
          </p:cNvPr>
          <p:cNvSpPr txBox="1"/>
          <p:nvPr/>
        </p:nvSpPr>
        <p:spPr>
          <a:xfrm>
            <a:off x="5921591" y="6555719"/>
            <a:ext cx="609462" cy="1588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0546"/>
            <a:r>
              <a:rPr lang="es-MX" sz="432" dirty="0">
                <a:solidFill>
                  <a:srgbClr val="423C52"/>
                </a:solidFill>
                <a:latin typeface="Poppins-Regular"/>
                <a:cs typeface="Poppins-Regular"/>
                <a:sym typeface="Poppins-Regular"/>
                <a:rtl val="0"/>
              </a:rPr>
              <a:t>/your.company</a:t>
            </a:r>
          </a:p>
        </p:txBody>
      </p:sp>
      <p:grpSp>
        <p:nvGrpSpPr>
          <p:cNvPr id="106" name="Grupo 105">
            <a:extLst>
              <a:ext uri="{FF2B5EF4-FFF2-40B4-BE49-F238E27FC236}">
                <a16:creationId xmlns:a16="http://schemas.microsoft.com/office/drawing/2014/main" id="{56F8D96C-945E-6C32-0F80-AAB2CD24F8CC}"/>
              </a:ext>
            </a:extLst>
          </p:cNvPr>
          <p:cNvGrpSpPr/>
          <p:nvPr/>
        </p:nvGrpSpPr>
        <p:grpSpPr>
          <a:xfrm>
            <a:off x="6436177" y="6573334"/>
            <a:ext cx="55726" cy="55785"/>
            <a:chOff x="10077979" y="42603421"/>
            <a:chExt cx="361175" cy="361556"/>
          </a:xfrm>
        </p:grpSpPr>
        <p:sp>
          <p:nvSpPr>
            <p:cNvPr id="14" name="Forma libre 13">
              <a:extLst>
                <a:ext uri="{FF2B5EF4-FFF2-40B4-BE49-F238E27FC236}">
                  <a16:creationId xmlns:a16="http://schemas.microsoft.com/office/drawing/2014/main" id="{715E3D6F-CBF1-1C06-30D7-B141384D1C24}"/>
                </a:ext>
              </a:extLst>
            </p:cNvPr>
            <p:cNvSpPr/>
            <p:nvPr/>
          </p:nvSpPr>
          <p:spPr>
            <a:xfrm>
              <a:off x="10077979" y="42603421"/>
              <a:ext cx="361175" cy="361556"/>
            </a:xfrm>
            <a:custGeom>
              <a:avLst/>
              <a:gdLst>
                <a:gd name="connsiteX0" fmla="*/ 0 w 361175"/>
                <a:gd name="connsiteY0" fmla="*/ 261231 h 361556"/>
                <a:gd name="connsiteX1" fmla="*/ 0 w 361175"/>
                <a:gd name="connsiteY1" fmla="*/ 99947 h 361556"/>
                <a:gd name="connsiteX2" fmla="*/ 0 w 361175"/>
                <a:gd name="connsiteY2" fmla="*/ 98676 h 361556"/>
                <a:gd name="connsiteX3" fmla="*/ 45083 w 361175"/>
                <a:gd name="connsiteY3" fmla="*/ 18541 h 361556"/>
                <a:gd name="connsiteX4" fmla="*/ 102866 w 361175"/>
                <a:gd name="connsiteY4" fmla="*/ 0 h 361556"/>
                <a:gd name="connsiteX5" fmla="*/ 256023 w 361175"/>
                <a:gd name="connsiteY5" fmla="*/ 0 h 361556"/>
                <a:gd name="connsiteX6" fmla="*/ 283327 w 361175"/>
                <a:gd name="connsiteY6" fmla="*/ 3557 h 361556"/>
                <a:gd name="connsiteX7" fmla="*/ 361175 w 361175"/>
                <a:gd name="connsiteY7" fmla="*/ 103627 h 361556"/>
                <a:gd name="connsiteX8" fmla="*/ 361175 w 361175"/>
                <a:gd name="connsiteY8" fmla="*/ 254500 h 361556"/>
                <a:gd name="connsiteX9" fmla="*/ 361175 w 361175"/>
                <a:gd name="connsiteY9" fmla="*/ 265674 h 361556"/>
                <a:gd name="connsiteX10" fmla="*/ 354063 w 361175"/>
                <a:gd name="connsiteY10" fmla="*/ 295519 h 361556"/>
                <a:gd name="connsiteX11" fmla="*/ 307456 w 361175"/>
                <a:gd name="connsiteY11" fmla="*/ 348221 h 361556"/>
                <a:gd name="connsiteX12" fmla="*/ 268088 w 361175"/>
                <a:gd name="connsiteY12" fmla="*/ 360920 h 361556"/>
                <a:gd name="connsiteX13" fmla="*/ 261357 w 361175"/>
                <a:gd name="connsiteY13" fmla="*/ 361556 h 361556"/>
                <a:gd name="connsiteX14" fmla="*/ 100326 w 361175"/>
                <a:gd name="connsiteY14" fmla="*/ 361556 h 361556"/>
                <a:gd name="connsiteX15" fmla="*/ 95881 w 361175"/>
                <a:gd name="connsiteY15" fmla="*/ 361556 h 361556"/>
                <a:gd name="connsiteX16" fmla="*/ 61720 w 361175"/>
                <a:gd name="connsiteY16" fmla="*/ 352540 h 361556"/>
                <a:gd name="connsiteX17" fmla="*/ 12827 w 361175"/>
                <a:gd name="connsiteY17" fmla="*/ 307202 h 361556"/>
                <a:gd name="connsiteX18" fmla="*/ 127 w 361175"/>
                <a:gd name="connsiteY18" fmla="*/ 269103 h 361556"/>
                <a:gd name="connsiteX19" fmla="*/ 180714 w 361175"/>
                <a:gd name="connsiteY19" fmla="*/ 27684 h 361556"/>
                <a:gd name="connsiteX20" fmla="*/ 107057 w 361175"/>
                <a:gd name="connsiteY20" fmla="*/ 27684 h 361556"/>
                <a:gd name="connsiteX21" fmla="*/ 97660 w 361175"/>
                <a:gd name="connsiteY21" fmla="*/ 27684 h 361556"/>
                <a:gd name="connsiteX22" fmla="*/ 67180 w 361175"/>
                <a:gd name="connsiteY22" fmla="*/ 37463 h 361556"/>
                <a:gd name="connsiteX23" fmla="*/ 28447 w 361175"/>
                <a:gd name="connsiteY23" fmla="*/ 104899 h 361556"/>
                <a:gd name="connsiteX24" fmla="*/ 28447 w 361175"/>
                <a:gd name="connsiteY24" fmla="*/ 255517 h 361556"/>
                <a:gd name="connsiteX25" fmla="*/ 30225 w 361175"/>
                <a:gd name="connsiteY25" fmla="*/ 272662 h 361556"/>
                <a:gd name="connsiteX26" fmla="*/ 104771 w 361175"/>
                <a:gd name="connsiteY26" fmla="*/ 333112 h 361556"/>
                <a:gd name="connsiteX27" fmla="*/ 257166 w 361175"/>
                <a:gd name="connsiteY27" fmla="*/ 333109 h 361556"/>
                <a:gd name="connsiteX28" fmla="*/ 267580 w 361175"/>
                <a:gd name="connsiteY28" fmla="*/ 332474 h 361556"/>
                <a:gd name="connsiteX29" fmla="*/ 307075 w 361175"/>
                <a:gd name="connsiteY29" fmla="*/ 315455 h 361556"/>
                <a:gd name="connsiteX30" fmla="*/ 334887 w 361175"/>
                <a:gd name="connsiteY30" fmla="*/ 255641 h 361556"/>
                <a:gd name="connsiteX31" fmla="*/ 334887 w 361175"/>
                <a:gd name="connsiteY31" fmla="*/ 104772 h 361556"/>
                <a:gd name="connsiteX32" fmla="*/ 334887 w 361175"/>
                <a:gd name="connsiteY32" fmla="*/ 95501 h 361556"/>
                <a:gd name="connsiteX33" fmla="*/ 258690 w 361175"/>
                <a:gd name="connsiteY33" fmla="*/ 27430 h 361556"/>
                <a:gd name="connsiteX34" fmla="*/ 180714 w 361175"/>
                <a:gd name="connsiteY34" fmla="*/ 27684 h 361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61175" h="361556">
                  <a:moveTo>
                    <a:pt x="0" y="261231"/>
                  </a:moveTo>
                  <a:lnTo>
                    <a:pt x="0" y="99947"/>
                  </a:lnTo>
                  <a:cubicBezTo>
                    <a:pt x="59" y="99526"/>
                    <a:pt x="59" y="99098"/>
                    <a:pt x="0" y="98676"/>
                  </a:cubicBezTo>
                  <a:cubicBezTo>
                    <a:pt x="1764" y="66412"/>
                    <a:pt x="18424" y="36800"/>
                    <a:pt x="45083" y="18541"/>
                  </a:cubicBezTo>
                  <a:cubicBezTo>
                    <a:pt x="61930" y="6468"/>
                    <a:pt x="82140" y="-18"/>
                    <a:pt x="102866" y="0"/>
                  </a:cubicBezTo>
                  <a:cubicBezTo>
                    <a:pt x="153664" y="0"/>
                    <a:pt x="204462" y="0"/>
                    <a:pt x="256023" y="0"/>
                  </a:cubicBezTo>
                  <a:cubicBezTo>
                    <a:pt x="265241" y="-21"/>
                    <a:pt x="274422" y="1172"/>
                    <a:pt x="283327" y="3557"/>
                  </a:cubicBezTo>
                  <a:cubicBezTo>
                    <a:pt x="328680" y="15834"/>
                    <a:pt x="360430" y="56649"/>
                    <a:pt x="361175" y="103627"/>
                  </a:cubicBezTo>
                  <a:cubicBezTo>
                    <a:pt x="361175" y="154426"/>
                    <a:pt x="361175" y="204210"/>
                    <a:pt x="361175" y="254500"/>
                  </a:cubicBezTo>
                  <a:cubicBezTo>
                    <a:pt x="361175" y="258310"/>
                    <a:pt x="361175" y="261994"/>
                    <a:pt x="361175" y="265674"/>
                  </a:cubicBezTo>
                  <a:cubicBezTo>
                    <a:pt x="360409" y="275936"/>
                    <a:pt x="358008" y="286013"/>
                    <a:pt x="354063" y="295519"/>
                  </a:cubicBezTo>
                  <a:cubicBezTo>
                    <a:pt x="345094" y="317951"/>
                    <a:pt x="328622" y="336575"/>
                    <a:pt x="307456" y="348221"/>
                  </a:cubicBezTo>
                  <a:cubicBezTo>
                    <a:pt x="295360" y="355147"/>
                    <a:pt x="281951" y="359473"/>
                    <a:pt x="268088" y="360920"/>
                  </a:cubicBezTo>
                  <a:lnTo>
                    <a:pt x="261357" y="361556"/>
                  </a:lnTo>
                  <a:lnTo>
                    <a:pt x="100326" y="361556"/>
                  </a:lnTo>
                  <a:lnTo>
                    <a:pt x="95881" y="361556"/>
                  </a:lnTo>
                  <a:cubicBezTo>
                    <a:pt x="84047" y="360617"/>
                    <a:pt x="72477" y="357563"/>
                    <a:pt x="61720" y="352540"/>
                  </a:cubicBezTo>
                  <a:cubicBezTo>
                    <a:pt x="40909" y="343170"/>
                    <a:pt x="23737" y="327249"/>
                    <a:pt x="12827" y="307202"/>
                  </a:cubicBezTo>
                  <a:cubicBezTo>
                    <a:pt x="6082" y="295482"/>
                    <a:pt x="1763" y="282525"/>
                    <a:pt x="127" y="269103"/>
                  </a:cubicBezTo>
                  <a:close/>
                  <a:moveTo>
                    <a:pt x="180714" y="27684"/>
                  </a:moveTo>
                  <a:lnTo>
                    <a:pt x="107057" y="27684"/>
                  </a:lnTo>
                  <a:cubicBezTo>
                    <a:pt x="103882" y="27684"/>
                    <a:pt x="100707" y="27684"/>
                    <a:pt x="97660" y="27684"/>
                  </a:cubicBezTo>
                  <a:cubicBezTo>
                    <a:pt x="86890" y="28590"/>
                    <a:pt x="76467" y="31935"/>
                    <a:pt x="67180" y="37463"/>
                  </a:cubicBezTo>
                  <a:cubicBezTo>
                    <a:pt x="42680" y="50935"/>
                    <a:pt x="27740" y="76948"/>
                    <a:pt x="28447" y="104899"/>
                  </a:cubicBezTo>
                  <a:cubicBezTo>
                    <a:pt x="28447" y="155061"/>
                    <a:pt x="28447" y="205224"/>
                    <a:pt x="28447" y="255517"/>
                  </a:cubicBezTo>
                  <a:cubicBezTo>
                    <a:pt x="28473" y="261277"/>
                    <a:pt x="29069" y="267019"/>
                    <a:pt x="30225" y="272662"/>
                  </a:cubicBezTo>
                  <a:cubicBezTo>
                    <a:pt x="37668" y="307896"/>
                    <a:pt x="68760" y="333109"/>
                    <a:pt x="104771" y="333112"/>
                  </a:cubicBezTo>
                  <a:lnTo>
                    <a:pt x="257166" y="333109"/>
                  </a:lnTo>
                  <a:cubicBezTo>
                    <a:pt x="260646" y="333087"/>
                    <a:pt x="264123" y="332877"/>
                    <a:pt x="267580" y="332474"/>
                  </a:cubicBezTo>
                  <a:cubicBezTo>
                    <a:pt x="282149" y="330871"/>
                    <a:pt x="295904" y="324946"/>
                    <a:pt x="307075" y="315455"/>
                  </a:cubicBezTo>
                  <a:cubicBezTo>
                    <a:pt x="325049" y="300855"/>
                    <a:pt x="335306" y="278795"/>
                    <a:pt x="334887" y="255641"/>
                  </a:cubicBezTo>
                  <a:cubicBezTo>
                    <a:pt x="334887" y="205351"/>
                    <a:pt x="334887" y="155061"/>
                    <a:pt x="334887" y="104772"/>
                  </a:cubicBezTo>
                  <a:cubicBezTo>
                    <a:pt x="335073" y="101683"/>
                    <a:pt x="335073" y="98589"/>
                    <a:pt x="334887" y="95501"/>
                  </a:cubicBezTo>
                  <a:cubicBezTo>
                    <a:pt x="330717" y="56621"/>
                    <a:pt x="297792" y="27210"/>
                    <a:pt x="258690" y="27430"/>
                  </a:cubicBezTo>
                  <a:cubicBezTo>
                    <a:pt x="231894" y="27430"/>
                    <a:pt x="206368" y="27684"/>
                    <a:pt x="180714" y="27684"/>
                  </a:cubicBezTo>
                  <a:close/>
                </a:path>
              </a:pathLst>
            </a:custGeom>
            <a:solidFill>
              <a:srgbClr val="423C52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5" name="Forma libre 14">
              <a:extLst>
                <a:ext uri="{FF2B5EF4-FFF2-40B4-BE49-F238E27FC236}">
                  <a16:creationId xmlns:a16="http://schemas.microsoft.com/office/drawing/2014/main" id="{A8A75CE4-153D-6271-FA63-1D25C09FE887}"/>
                </a:ext>
              </a:extLst>
            </p:cNvPr>
            <p:cNvSpPr/>
            <p:nvPr/>
          </p:nvSpPr>
          <p:spPr>
            <a:xfrm>
              <a:off x="10161415" y="42686476"/>
              <a:ext cx="194810" cy="194812"/>
            </a:xfrm>
            <a:custGeom>
              <a:avLst/>
              <a:gdLst>
                <a:gd name="connsiteX0" fmla="*/ 0 w 194810"/>
                <a:gd name="connsiteY0" fmla="*/ 97532 h 194812"/>
                <a:gd name="connsiteX1" fmla="*/ 97279 w 194810"/>
                <a:gd name="connsiteY1" fmla="*/ 0 h 194812"/>
                <a:gd name="connsiteX2" fmla="*/ 194811 w 194810"/>
                <a:gd name="connsiteY2" fmla="*/ 97281 h 194812"/>
                <a:gd name="connsiteX3" fmla="*/ 97532 w 194810"/>
                <a:gd name="connsiteY3" fmla="*/ 194812 h 194812"/>
                <a:gd name="connsiteX4" fmla="*/ 97025 w 194810"/>
                <a:gd name="connsiteY4" fmla="*/ 194812 h 194812"/>
                <a:gd name="connsiteX5" fmla="*/ 0 w 194810"/>
                <a:gd name="connsiteY5" fmla="*/ 97535 h 194812"/>
                <a:gd name="connsiteX6" fmla="*/ 166872 w 194810"/>
                <a:gd name="connsiteY6" fmla="*/ 97532 h 194812"/>
                <a:gd name="connsiteX7" fmla="*/ 97279 w 194810"/>
                <a:gd name="connsiteY7" fmla="*/ 27938 h 194812"/>
                <a:gd name="connsiteX8" fmla="*/ 27686 w 194810"/>
                <a:gd name="connsiteY8" fmla="*/ 97532 h 194812"/>
                <a:gd name="connsiteX9" fmla="*/ 97279 w 194810"/>
                <a:gd name="connsiteY9" fmla="*/ 167125 h 194812"/>
                <a:gd name="connsiteX10" fmla="*/ 166872 w 194810"/>
                <a:gd name="connsiteY10" fmla="*/ 98040 h 194812"/>
                <a:gd name="connsiteX11" fmla="*/ 166872 w 194810"/>
                <a:gd name="connsiteY11" fmla="*/ 97532 h 19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4810" h="194812">
                  <a:moveTo>
                    <a:pt x="0" y="97532"/>
                  </a:moveTo>
                  <a:cubicBezTo>
                    <a:pt x="-70" y="43735"/>
                    <a:pt x="43483" y="68"/>
                    <a:pt x="97279" y="0"/>
                  </a:cubicBezTo>
                  <a:cubicBezTo>
                    <a:pt x="151075" y="-68"/>
                    <a:pt x="194741" y="43484"/>
                    <a:pt x="194811" y="97281"/>
                  </a:cubicBezTo>
                  <a:cubicBezTo>
                    <a:pt x="194880" y="151077"/>
                    <a:pt x="151327" y="194744"/>
                    <a:pt x="97532" y="194812"/>
                  </a:cubicBezTo>
                  <a:cubicBezTo>
                    <a:pt x="97363" y="194812"/>
                    <a:pt x="97194" y="194812"/>
                    <a:pt x="97025" y="194812"/>
                  </a:cubicBezTo>
                  <a:cubicBezTo>
                    <a:pt x="43456" y="194533"/>
                    <a:pt x="139" y="151102"/>
                    <a:pt x="0" y="97535"/>
                  </a:cubicBezTo>
                  <a:close/>
                  <a:moveTo>
                    <a:pt x="166872" y="97532"/>
                  </a:moveTo>
                  <a:cubicBezTo>
                    <a:pt x="166872" y="59095"/>
                    <a:pt x="135714" y="27938"/>
                    <a:pt x="97279" y="27938"/>
                  </a:cubicBezTo>
                  <a:cubicBezTo>
                    <a:pt x="58843" y="27938"/>
                    <a:pt x="27686" y="59095"/>
                    <a:pt x="27686" y="97532"/>
                  </a:cubicBezTo>
                  <a:cubicBezTo>
                    <a:pt x="27686" y="135968"/>
                    <a:pt x="58844" y="167125"/>
                    <a:pt x="97279" y="167125"/>
                  </a:cubicBezTo>
                  <a:cubicBezTo>
                    <a:pt x="135574" y="167265"/>
                    <a:pt x="166732" y="136334"/>
                    <a:pt x="166872" y="98040"/>
                  </a:cubicBezTo>
                  <a:cubicBezTo>
                    <a:pt x="166873" y="97870"/>
                    <a:pt x="166873" y="97702"/>
                    <a:pt x="166872" y="97532"/>
                  </a:cubicBezTo>
                  <a:close/>
                </a:path>
              </a:pathLst>
            </a:custGeom>
            <a:solidFill>
              <a:srgbClr val="423C52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6" name="Forma libre 15">
              <a:extLst>
                <a:ext uri="{FF2B5EF4-FFF2-40B4-BE49-F238E27FC236}">
                  <a16:creationId xmlns:a16="http://schemas.microsoft.com/office/drawing/2014/main" id="{51D71BCD-AC9E-5EE9-A881-A60F2AD42037}"/>
                </a:ext>
              </a:extLst>
            </p:cNvPr>
            <p:cNvSpPr/>
            <p:nvPr/>
          </p:nvSpPr>
          <p:spPr>
            <a:xfrm>
              <a:off x="10342003" y="42658920"/>
              <a:ext cx="41908" cy="41906"/>
            </a:xfrm>
            <a:custGeom>
              <a:avLst/>
              <a:gdLst>
                <a:gd name="connsiteX0" fmla="*/ 41908 w 41908"/>
                <a:gd name="connsiteY0" fmla="*/ 20826 h 41906"/>
                <a:gd name="connsiteX1" fmla="*/ 21081 w 41908"/>
                <a:gd name="connsiteY1" fmla="*/ 41906 h 41906"/>
                <a:gd name="connsiteX2" fmla="*/ 0 w 41908"/>
                <a:gd name="connsiteY2" fmla="*/ 21080 h 41906"/>
                <a:gd name="connsiteX3" fmla="*/ 20828 w 41908"/>
                <a:gd name="connsiteY3" fmla="*/ 0 h 41906"/>
                <a:gd name="connsiteX4" fmla="*/ 21081 w 41908"/>
                <a:gd name="connsiteY4" fmla="*/ 0 h 41906"/>
                <a:gd name="connsiteX5" fmla="*/ 41909 w 41908"/>
                <a:gd name="connsiteY5" fmla="*/ 20826 h 41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1908" h="41906">
                  <a:moveTo>
                    <a:pt x="41908" y="20826"/>
                  </a:moveTo>
                  <a:cubicBezTo>
                    <a:pt x="41978" y="32397"/>
                    <a:pt x="32653" y="41838"/>
                    <a:pt x="21081" y="41906"/>
                  </a:cubicBezTo>
                  <a:cubicBezTo>
                    <a:pt x="9508" y="41977"/>
                    <a:pt x="70" y="32651"/>
                    <a:pt x="0" y="21080"/>
                  </a:cubicBezTo>
                  <a:cubicBezTo>
                    <a:pt x="-69" y="9509"/>
                    <a:pt x="9255" y="68"/>
                    <a:pt x="20828" y="0"/>
                  </a:cubicBezTo>
                  <a:cubicBezTo>
                    <a:pt x="20912" y="0"/>
                    <a:pt x="20997" y="0"/>
                    <a:pt x="21081" y="0"/>
                  </a:cubicBezTo>
                  <a:cubicBezTo>
                    <a:pt x="32555" y="68"/>
                    <a:pt x="41839" y="9354"/>
                    <a:pt x="41909" y="20826"/>
                  </a:cubicBezTo>
                  <a:close/>
                </a:path>
              </a:pathLst>
            </a:custGeom>
            <a:solidFill>
              <a:srgbClr val="423C52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sp>
        <p:nvSpPr>
          <p:cNvPr id="17" name="CuadroTexto 16">
            <a:extLst>
              <a:ext uri="{FF2B5EF4-FFF2-40B4-BE49-F238E27FC236}">
                <a16:creationId xmlns:a16="http://schemas.microsoft.com/office/drawing/2014/main" id="{320D97C2-EE91-16CC-D392-0D2C4663AEC6}"/>
              </a:ext>
            </a:extLst>
          </p:cNvPr>
          <p:cNvSpPr txBox="1"/>
          <p:nvPr/>
        </p:nvSpPr>
        <p:spPr>
          <a:xfrm>
            <a:off x="6499819" y="6555719"/>
            <a:ext cx="639919" cy="1588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0546"/>
            <a:r>
              <a:rPr lang="es-MX" sz="432" dirty="0">
                <a:solidFill>
                  <a:srgbClr val="423C52"/>
                </a:solidFill>
                <a:latin typeface="Poppins-Regular"/>
                <a:cs typeface="Poppins-Regular"/>
                <a:sym typeface="Poppins-Regular"/>
                <a:rtl val="0"/>
              </a:rPr>
              <a:t>@your.company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5E9A2980-8DCA-DBAC-0C27-64911A5FE2C5}"/>
              </a:ext>
            </a:extLst>
          </p:cNvPr>
          <p:cNvSpPr txBox="1"/>
          <p:nvPr/>
        </p:nvSpPr>
        <p:spPr>
          <a:xfrm>
            <a:off x="5025943" y="1725942"/>
            <a:ext cx="2191818" cy="3627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70546"/>
            <a:r>
              <a:rPr lang="es-MX" sz="586" spc="18" dirty="0">
                <a:solidFill>
                  <a:srgbClr val="FFFFFF"/>
                </a:solidFill>
                <a:latin typeface="Poppins-Regular"/>
                <a:cs typeface="Poppins-Regular"/>
                <a:sym typeface="Poppins-Regular"/>
                <a:rtl val="0"/>
              </a:rPr>
              <a:t>A series of names or other items written or printed</a:t>
            </a:r>
          </a:p>
          <a:p>
            <a:pPr algn="ctr" defTabSz="70546"/>
            <a:r>
              <a:rPr lang="es-MX" sz="586" spc="18" dirty="0">
                <a:solidFill>
                  <a:srgbClr val="FFFFFF"/>
                </a:solidFill>
                <a:latin typeface="Poppins-Regular"/>
                <a:cs typeface="Poppins-Regular"/>
                <a:sym typeface="Poppins-Regular"/>
                <a:rtl val="0"/>
              </a:rPr>
              <a:t>together in a meaningful grouping or sequence so</a:t>
            </a:r>
          </a:p>
          <a:p>
            <a:pPr algn="ctr" defTabSz="70546"/>
            <a:r>
              <a:rPr lang="es-MX" sz="586" spc="18" dirty="0">
                <a:solidFill>
                  <a:srgbClr val="FFFFFF"/>
                </a:solidFill>
                <a:latin typeface="Poppins-Regular"/>
                <a:cs typeface="Poppins-Regular"/>
                <a:sym typeface="Poppins-Regular"/>
                <a:rtl val="0"/>
              </a:rPr>
              <a:t>as to constitute a record: a list of members.  </a:t>
            </a:r>
          </a:p>
        </p:txBody>
      </p:sp>
      <p:sp>
        <p:nvSpPr>
          <p:cNvPr id="21" name="Forma libre 20">
            <a:extLst>
              <a:ext uri="{FF2B5EF4-FFF2-40B4-BE49-F238E27FC236}">
                <a16:creationId xmlns:a16="http://schemas.microsoft.com/office/drawing/2014/main" id="{A4256CCA-99E7-0B82-5693-E656A60F9CF6}"/>
              </a:ext>
            </a:extLst>
          </p:cNvPr>
          <p:cNvSpPr/>
          <p:nvPr/>
        </p:nvSpPr>
        <p:spPr>
          <a:xfrm>
            <a:off x="5057719" y="2539674"/>
            <a:ext cx="2076720" cy="487368"/>
          </a:xfrm>
          <a:custGeom>
            <a:avLst/>
            <a:gdLst>
              <a:gd name="connsiteX0" fmla="*/ 10300984 w 13459742"/>
              <a:gd name="connsiteY0" fmla="*/ 0 h 3158757"/>
              <a:gd name="connsiteX1" fmla="*/ 1579316 w 13459742"/>
              <a:gd name="connsiteY1" fmla="*/ 0 h 3158757"/>
              <a:gd name="connsiteX2" fmla="*/ 0 w 13459742"/>
              <a:gd name="connsiteY2" fmla="*/ 1579315 h 3158757"/>
              <a:gd name="connsiteX3" fmla="*/ 0 w 13459742"/>
              <a:gd name="connsiteY3" fmla="*/ 1579315 h 3158757"/>
              <a:gd name="connsiteX4" fmla="*/ 1579189 w 13459742"/>
              <a:gd name="connsiteY4" fmla="*/ 3158758 h 3158757"/>
              <a:gd name="connsiteX5" fmla="*/ 1579316 w 13459742"/>
              <a:gd name="connsiteY5" fmla="*/ 3158758 h 3158757"/>
              <a:gd name="connsiteX6" fmla="*/ 13459742 w 13459742"/>
              <a:gd name="connsiteY6" fmla="*/ 3158758 h 3158757"/>
              <a:gd name="connsiteX7" fmla="*/ 10300984 w 13459742"/>
              <a:gd name="connsiteY7" fmla="*/ 0 h 3158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59742" h="3158757">
                <a:moveTo>
                  <a:pt x="10300984" y="0"/>
                </a:moveTo>
                <a:lnTo>
                  <a:pt x="1579316" y="0"/>
                </a:lnTo>
                <a:cubicBezTo>
                  <a:pt x="707084" y="0"/>
                  <a:pt x="0" y="707084"/>
                  <a:pt x="0" y="1579315"/>
                </a:cubicBezTo>
                <a:lnTo>
                  <a:pt x="0" y="1579315"/>
                </a:lnTo>
                <a:cubicBezTo>
                  <a:pt x="-70" y="2451547"/>
                  <a:pt x="706957" y="3158688"/>
                  <a:pt x="1579189" y="3158758"/>
                </a:cubicBezTo>
                <a:cubicBezTo>
                  <a:pt x="1579231" y="3158758"/>
                  <a:pt x="1579273" y="3158758"/>
                  <a:pt x="1579316" y="3158758"/>
                </a:cubicBezTo>
                <a:lnTo>
                  <a:pt x="13459742" y="3158758"/>
                </a:lnTo>
                <a:cubicBezTo>
                  <a:pt x="13459742" y="1414221"/>
                  <a:pt x="12045520" y="0"/>
                  <a:pt x="10300984" y="0"/>
                </a:cubicBezTo>
                <a:close/>
              </a:path>
            </a:pathLst>
          </a:custGeom>
          <a:solidFill>
            <a:srgbClr val="62BBE0"/>
          </a:solidFill>
          <a:ln w="126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2" name="Forma libre 21">
            <a:extLst>
              <a:ext uri="{FF2B5EF4-FFF2-40B4-BE49-F238E27FC236}">
                <a16:creationId xmlns:a16="http://schemas.microsoft.com/office/drawing/2014/main" id="{0F43872C-D443-35C7-A074-D6FC942934C4}"/>
              </a:ext>
            </a:extLst>
          </p:cNvPr>
          <p:cNvSpPr/>
          <p:nvPr/>
        </p:nvSpPr>
        <p:spPr>
          <a:xfrm>
            <a:off x="5057719" y="2539674"/>
            <a:ext cx="2076720" cy="487368"/>
          </a:xfrm>
          <a:custGeom>
            <a:avLst/>
            <a:gdLst>
              <a:gd name="connsiteX0" fmla="*/ 10300984 w 13459742"/>
              <a:gd name="connsiteY0" fmla="*/ 0 h 3158757"/>
              <a:gd name="connsiteX1" fmla="*/ 1579316 w 13459742"/>
              <a:gd name="connsiteY1" fmla="*/ 0 h 3158757"/>
              <a:gd name="connsiteX2" fmla="*/ 0 w 13459742"/>
              <a:gd name="connsiteY2" fmla="*/ 1579315 h 3158757"/>
              <a:gd name="connsiteX3" fmla="*/ 0 w 13459742"/>
              <a:gd name="connsiteY3" fmla="*/ 1579315 h 3158757"/>
              <a:gd name="connsiteX4" fmla="*/ 1579189 w 13459742"/>
              <a:gd name="connsiteY4" fmla="*/ 3158758 h 3158757"/>
              <a:gd name="connsiteX5" fmla="*/ 1579316 w 13459742"/>
              <a:gd name="connsiteY5" fmla="*/ 3158758 h 3158757"/>
              <a:gd name="connsiteX6" fmla="*/ 13459742 w 13459742"/>
              <a:gd name="connsiteY6" fmla="*/ 3158758 h 3158757"/>
              <a:gd name="connsiteX7" fmla="*/ 10300984 w 13459742"/>
              <a:gd name="connsiteY7" fmla="*/ 0 h 3158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59742" h="3158757">
                <a:moveTo>
                  <a:pt x="10300984" y="0"/>
                </a:moveTo>
                <a:lnTo>
                  <a:pt x="1579316" y="0"/>
                </a:lnTo>
                <a:cubicBezTo>
                  <a:pt x="707084" y="0"/>
                  <a:pt x="0" y="707084"/>
                  <a:pt x="0" y="1579315"/>
                </a:cubicBezTo>
                <a:lnTo>
                  <a:pt x="0" y="1579315"/>
                </a:lnTo>
                <a:cubicBezTo>
                  <a:pt x="-70" y="2451547"/>
                  <a:pt x="706957" y="3158688"/>
                  <a:pt x="1579189" y="3158758"/>
                </a:cubicBezTo>
                <a:cubicBezTo>
                  <a:pt x="1579231" y="3158758"/>
                  <a:pt x="1579273" y="3158758"/>
                  <a:pt x="1579316" y="3158758"/>
                </a:cubicBezTo>
                <a:lnTo>
                  <a:pt x="13459742" y="3158758"/>
                </a:lnTo>
                <a:cubicBezTo>
                  <a:pt x="13459742" y="1414221"/>
                  <a:pt x="12045520" y="0"/>
                  <a:pt x="10300984" y="0"/>
                </a:cubicBezTo>
                <a:close/>
              </a:path>
            </a:pathLst>
          </a:custGeom>
          <a:solidFill>
            <a:srgbClr val="CFE5FB"/>
          </a:solidFill>
          <a:ln w="126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3" name="Forma libre 22">
            <a:extLst>
              <a:ext uri="{FF2B5EF4-FFF2-40B4-BE49-F238E27FC236}">
                <a16:creationId xmlns:a16="http://schemas.microsoft.com/office/drawing/2014/main" id="{9D2112AB-B5EE-98F3-759F-832706EED71A}"/>
              </a:ext>
            </a:extLst>
          </p:cNvPr>
          <p:cNvSpPr/>
          <p:nvPr/>
        </p:nvSpPr>
        <p:spPr>
          <a:xfrm>
            <a:off x="5057719" y="2539674"/>
            <a:ext cx="487369" cy="487368"/>
          </a:xfrm>
          <a:custGeom>
            <a:avLst/>
            <a:gdLst>
              <a:gd name="connsiteX0" fmla="*/ 0 w 3158758"/>
              <a:gd name="connsiteY0" fmla="*/ 1579315 h 3158757"/>
              <a:gd name="connsiteX1" fmla="*/ 0 w 3158758"/>
              <a:gd name="connsiteY1" fmla="*/ 1579315 h 3158757"/>
              <a:gd name="connsiteX2" fmla="*/ 1579189 w 3158758"/>
              <a:gd name="connsiteY2" fmla="*/ 3158758 h 3158757"/>
              <a:gd name="connsiteX3" fmla="*/ 1579316 w 3158758"/>
              <a:gd name="connsiteY3" fmla="*/ 3158758 h 3158757"/>
              <a:gd name="connsiteX4" fmla="*/ 3158758 w 3158758"/>
              <a:gd name="connsiteY4" fmla="*/ 3158758 h 3158757"/>
              <a:gd name="connsiteX5" fmla="*/ 3158758 w 3158758"/>
              <a:gd name="connsiteY5" fmla="*/ 0 h 3158757"/>
              <a:gd name="connsiteX6" fmla="*/ 1579316 w 3158758"/>
              <a:gd name="connsiteY6" fmla="*/ 0 h 3158757"/>
              <a:gd name="connsiteX7" fmla="*/ 0 w 3158758"/>
              <a:gd name="connsiteY7" fmla="*/ 1579315 h 3158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58758" h="3158757">
                <a:moveTo>
                  <a:pt x="0" y="1579315"/>
                </a:moveTo>
                <a:lnTo>
                  <a:pt x="0" y="1579315"/>
                </a:lnTo>
                <a:cubicBezTo>
                  <a:pt x="-70" y="2451547"/>
                  <a:pt x="706957" y="3158688"/>
                  <a:pt x="1579189" y="3158758"/>
                </a:cubicBezTo>
                <a:cubicBezTo>
                  <a:pt x="1579231" y="3158758"/>
                  <a:pt x="1579273" y="3158758"/>
                  <a:pt x="1579316" y="3158758"/>
                </a:cubicBezTo>
                <a:lnTo>
                  <a:pt x="3158758" y="3158758"/>
                </a:lnTo>
                <a:lnTo>
                  <a:pt x="3158758" y="0"/>
                </a:lnTo>
                <a:lnTo>
                  <a:pt x="1579316" y="0"/>
                </a:lnTo>
                <a:cubicBezTo>
                  <a:pt x="707084" y="0"/>
                  <a:pt x="0" y="707084"/>
                  <a:pt x="0" y="1579315"/>
                </a:cubicBezTo>
                <a:close/>
              </a:path>
            </a:pathLst>
          </a:custGeom>
          <a:solidFill>
            <a:srgbClr val="9BACBC"/>
          </a:solidFill>
          <a:ln w="126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4E8B0AAC-5B9C-24B7-3B9F-2AF0BA0C8D2C}"/>
              </a:ext>
            </a:extLst>
          </p:cNvPr>
          <p:cNvSpPr txBox="1"/>
          <p:nvPr/>
        </p:nvSpPr>
        <p:spPr>
          <a:xfrm>
            <a:off x="5237810" y="2623459"/>
            <a:ext cx="397866" cy="3607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0546"/>
            <a:r>
              <a:rPr lang="es-MX" sz="1744">
                <a:solidFill>
                  <a:srgbClr val="F9FBFC"/>
                </a:solidFill>
                <a:latin typeface="Poppins-Regular"/>
                <a:cs typeface="Poppins-Regular"/>
                <a:sym typeface="Poppins-Regular"/>
                <a:rtl val="0"/>
              </a:rPr>
              <a:t>01</a:t>
            </a:r>
          </a:p>
        </p:txBody>
      </p:sp>
      <p:sp>
        <p:nvSpPr>
          <p:cNvPr id="25" name="Forma libre 24">
            <a:extLst>
              <a:ext uri="{FF2B5EF4-FFF2-40B4-BE49-F238E27FC236}">
                <a16:creationId xmlns:a16="http://schemas.microsoft.com/office/drawing/2014/main" id="{99A2BAA1-2CDD-8386-E1A2-E50EA6285F53}"/>
              </a:ext>
            </a:extLst>
          </p:cNvPr>
          <p:cNvSpPr/>
          <p:nvPr/>
        </p:nvSpPr>
        <p:spPr>
          <a:xfrm>
            <a:off x="5057680" y="3027023"/>
            <a:ext cx="2076798" cy="487427"/>
          </a:xfrm>
          <a:custGeom>
            <a:avLst/>
            <a:gdLst>
              <a:gd name="connsiteX0" fmla="*/ 3159139 w 13460248"/>
              <a:gd name="connsiteY0" fmla="*/ 0 h 3159139"/>
              <a:gd name="connsiteX1" fmla="*/ 0 w 13460248"/>
              <a:gd name="connsiteY1" fmla="*/ 3159139 h 3159139"/>
              <a:gd name="connsiteX2" fmla="*/ 10301110 w 13460248"/>
              <a:gd name="connsiteY2" fmla="*/ 3159139 h 3159139"/>
              <a:gd name="connsiteX3" fmla="*/ 13460249 w 13460248"/>
              <a:gd name="connsiteY3" fmla="*/ 0 h 3159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460248" h="3159139">
                <a:moveTo>
                  <a:pt x="3159139" y="0"/>
                </a:moveTo>
                <a:cubicBezTo>
                  <a:pt x="1414475" y="0"/>
                  <a:pt x="0" y="1414349"/>
                  <a:pt x="0" y="3159139"/>
                </a:cubicBezTo>
                <a:lnTo>
                  <a:pt x="10301110" y="3159139"/>
                </a:lnTo>
                <a:cubicBezTo>
                  <a:pt x="12045773" y="3159139"/>
                  <a:pt x="13460249" y="1744664"/>
                  <a:pt x="13460249" y="0"/>
                </a:cubicBezTo>
                <a:close/>
              </a:path>
            </a:pathLst>
          </a:custGeom>
          <a:solidFill>
            <a:srgbClr val="F1B345"/>
          </a:solidFill>
          <a:ln w="126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6" name="Forma libre 25">
            <a:extLst>
              <a:ext uri="{FF2B5EF4-FFF2-40B4-BE49-F238E27FC236}">
                <a16:creationId xmlns:a16="http://schemas.microsoft.com/office/drawing/2014/main" id="{58A934BE-250F-D84D-10EA-00D483267101}"/>
              </a:ext>
            </a:extLst>
          </p:cNvPr>
          <p:cNvSpPr/>
          <p:nvPr/>
        </p:nvSpPr>
        <p:spPr>
          <a:xfrm>
            <a:off x="5057680" y="3027023"/>
            <a:ext cx="2076798" cy="487427"/>
          </a:xfrm>
          <a:custGeom>
            <a:avLst/>
            <a:gdLst>
              <a:gd name="connsiteX0" fmla="*/ 3159139 w 13460248"/>
              <a:gd name="connsiteY0" fmla="*/ 0 h 3159139"/>
              <a:gd name="connsiteX1" fmla="*/ 0 w 13460248"/>
              <a:gd name="connsiteY1" fmla="*/ 3159139 h 3159139"/>
              <a:gd name="connsiteX2" fmla="*/ 10301110 w 13460248"/>
              <a:gd name="connsiteY2" fmla="*/ 3159139 h 3159139"/>
              <a:gd name="connsiteX3" fmla="*/ 13460249 w 13460248"/>
              <a:gd name="connsiteY3" fmla="*/ 0 h 3159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460248" h="3159139">
                <a:moveTo>
                  <a:pt x="3159139" y="0"/>
                </a:moveTo>
                <a:cubicBezTo>
                  <a:pt x="1414475" y="0"/>
                  <a:pt x="0" y="1414349"/>
                  <a:pt x="0" y="3159139"/>
                </a:cubicBezTo>
                <a:lnTo>
                  <a:pt x="10301110" y="3159139"/>
                </a:lnTo>
                <a:cubicBezTo>
                  <a:pt x="12045773" y="3159139"/>
                  <a:pt x="13460249" y="1744664"/>
                  <a:pt x="13460249" y="0"/>
                </a:cubicBezTo>
                <a:close/>
              </a:path>
            </a:pathLst>
          </a:custGeom>
          <a:solidFill>
            <a:srgbClr val="777DA7"/>
          </a:solidFill>
          <a:ln w="126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7" name="Forma libre 26">
            <a:extLst>
              <a:ext uri="{FF2B5EF4-FFF2-40B4-BE49-F238E27FC236}">
                <a16:creationId xmlns:a16="http://schemas.microsoft.com/office/drawing/2014/main" id="{E08F9993-27D5-1376-8DE7-1656B57EB44E}"/>
              </a:ext>
            </a:extLst>
          </p:cNvPr>
          <p:cNvSpPr/>
          <p:nvPr/>
        </p:nvSpPr>
        <p:spPr>
          <a:xfrm>
            <a:off x="6647051" y="3027023"/>
            <a:ext cx="487427" cy="487427"/>
          </a:xfrm>
          <a:custGeom>
            <a:avLst/>
            <a:gdLst>
              <a:gd name="connsiteX0" fmla="*/ 0 w 3159138"/>
              <a:gd name="connsiteY0" fmla="*/ 0 h 3159139"/>
              <a:gd name="connsiteX1" fmla="*/ 0 w 3159138"/>
              <a:gd name="connsiteY1" fmla="*/ 3159139 h 3159139"/>
              <a:gd name="connsiteX2" fmla="*/ 3159139 w 3159138"/>
              <a:gd name="connsiteY2" fmla="*/ 0 h 3159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59138" h="3159139">
                <a:moveTo>
                  <a:pt x="0" y="0"/>
                </a:moveTo>
                <a:lnTo>
                  <a:pt x="0" y="3159139"/>
                </a:lnTo>
                <a:cubicBezTo>
                  <a:pt x="1744663" y="3159139"/>
                  <a:pt x="3159139" y="1744664"/>
                  <a:pt x="3159139" y="0"/>
                </a:cubicBezTo>
                <a:close/>
              </a:path>
            </a:pathLst>
          </a:custGeom>
          <a:solidFill>
            <a:srgbClr val="6E718B"/>
          </a:solidFill>
          <a:ln w="126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175ED26-C2E5-5FAE-B68F-54A7D4B29963}"/>
              </a:ext>
            </a:extLst>
          </p:cNvPr>
          <p:cNvSpPr txBox="1"/>
          <p:nvPr/>
        </p:nvSpPr>
        <p:spPr>
          <a:xfrm>
            <a:off x="6667095" y="3092233"/>
            <a:ext cx="453970" cy="3607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0546"/>
            <a:r>
              <a:rPr lang="es-MX" sz="1744" dirty="0">
                <a:solidFill>
                  <a:srgbClr val="F9FBFC"/>
                </a:solidFill>
                <a:latin typeface="Poppins-Regular"/>
                <a:cs typeface="Poppins-Regular"/>
                <a:sym typeface="Poppins-Regular"/>
                <a:rtl val="0"/>
              </a:rPr>
              <a:t>02</a:t>
            </a:r>
          </a:p>
        </p:txBody>
      </p:sp>
      <p:sp>
        <p:nvSpPr>
          <p:cNvPr id="29" name="Forma libre 28">
            <a:extLst>
              <a:ext uri="{FF2B5EF4-FFF2-40B4-BE49-F238E27FC236}">
                <a16:creationId xmlns:a16="http://schemas.microsoft.com/office/drawing/2014/main" id="{B591E0BC-F558-FE3B-2EF2-5DB936C3148D}"/>
              </a:ext>
            </a:extLst>
          </p:cNvPr>
          <p:cNvSpPr/>
          <p:nvPr/>
        </p:nvSpPr>
        <p:spPr>
          <a:xfrm>
            <a:off x="5057680" y="3514450"/>
            <a:ext cx="2076896" cy="487271"/>
          </a:xfrm>
          <a:custGeom>
            <a:avLst/>
            <a:gdLst>
              <a:gd name="connsiteX0" fmla="*/ 10301110 w 13460884"/>
              <a:gd name="connsiteY0" fmla="*/ 0 h 3158123"/>
              <a:gd name="connsiteX1" fmla="*/ 0 w 13460884"/>
              <a:gd name="connsiteY1" fmla="*/ 0 h 3158123"/>
              <a:gd name="connsiteX2" fmla="*/ 3116850 w 13460884"/>
              <a:gd name="connsiteY2" fmla="*/ 3158124 h 3158123"/>
              <a:gd name="connsiteX3" fmla="*/ 3159139 w 13460884"/>
              <a:gd name="connsiteY3" fmla="*/ 3158124 h 3158123"/>
              <a:gd name="connsiteX4" fmla="*/ 13460885 w 13460884"/>
              <a:gd name="connsiteY4" fmla="*/ 3158124 h 3158123"/>
              <a:gd name="connsiteX5" fmla="*/ 10301110 w 13460884"/>
              <a:gd name="connsiteY5" fmla="*/ 0 h 3158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60884" h="3158123">
                <a:moveTo>
                  <a:pt x="10301110" y="0"/>
                </a:moveTo>
                <a:lnTo>
                  <a:pt x="0" y="0"/>
                </a:lnTo>
                <a:cubicBezTo>
                  <a:pt x="0" y="1730059"/>
                  <a:pt x="1391489" y="3135646"/>
                  <a:pt x="3116850" y="3158124"/>
                </a:cubicBezTo>
                <a:cubicBezTo>
                  <a:pt x="3130946" y="3158124"/>
                  <a:pt x="3145043" y="3158124"/>
                  <a:pt x="3159139" y="3158124"/>
                </a:cubicBezTo>
                <a:lnTo>
                  <a:pt x="13460885" y="3158124"/>
                </a:lnTo>
                <a:cubicBezTo>
                  <a:pt x="13460885" y="1413840"/>
                  <a:pt x="12045773" y="0"/>
                  <a:pt x="10301110" y="0"/>
                </a:cubicBezTo>
                <a:close/>
              </a:path>
            </a:pathLst>
          </a:custGeom>
          <a:solidFill>
            <a:srgbClr val="E65E6C"/>
          </a:solidFill>
          <a:ln w="126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0" name="Forma libre 29">
            <a:extLst>
              <a:ext uri="{FF2B5EF4-FFF2-40B4-BE49-F238E27FC236}">
                <a16:creationId xmlns:a16="http://schemas.microsoft.com/office/drawing/2014/main" id="{5B78458D-F557-3579-5E7B-3BC5FDD19BE2}"/>
              </a:ext>
            </a:extLst>
          </p:cNvPr>
          <p:cNvSpPr/>
          <p:nvPr/>
        </p:nvSpPr>
        <p:spPr>
          <a:xfrm>
            <a:off x="5057680" y="3514450"/>
            <a:ext cx="2076896" cy="487271"/>
          </a:xfrm>
          <a:custGeom>
            <a:avLst/>
            <a:gdLst>
              <a:gd name="connsiteX0" fmla="*/ 10301110 w 13460884"/>
              <a:gd name="connsiteY0" fmla="*/ 0 h 3158123"/>
              <a:gd name="connsiteX1" fmla="*/ 0 w 13460884"/>
              <a:gd name="connsiteY1" fmla="*/ 0 h 3158123"/>
              <a:gd name="connsiteX2" fmla="*/ 3116850 w 13460884"/>
              <a:gd name="connsiteY2" fmla="*/ 3158124 h 3158123"/>
              <a:gd name="connsiteX3" fmla="*/ 3159139 w 13460884"/>
              <a:gd name="connsiteY3" fmla="*/ 3158124 h 3158123"/>
              <a:gd name="connsiteX4" fmla="*/ 13460885 w 13460884"/>
              <a:gd name="connsiteY4" fmla="*/ 3158124 h 3158123"/>
              <a:gd name="connsiteX5" fmla="*/ 10301110 w 13460884"/>
              <a:gd name="connsiteY5" fmla="*/ 0 h 3158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60884" h="3158123">
                <a:moveTo>
                  <a:pt x="10301110" y="0"/>
                </a:moveTo>
                <a:lnTo>
                  <a:pt x="0" y="0"/>
                </a:lnTo>
                <a:cubicBezTo>
                  <a:pt x="0" y="1730059"/>
                  <a:pt x="1391489" y="3135646"/>
                  <a:pt x="3116850" y="3158124"/>
                </a:cubicBezTo>
                <a:cubicBezTo>
                  <a:pt x="3130946" y="3158124"/>
                  <a:pt x="3145043" y="3158124"/>
                  <a:pt x="3159139" y="3158124"/>
                </a:cubicBezTo>
                <a:lnTo>
                  <a:pt x="13460885" y="3158124"/>
                </a:lnTo>
                <a:cubicBezTo>
                  <a:pt x="13460885" y="1413840"/>
                  <a:pt x="12045773" y="0"/>
                  <a:pt x="10301110" y="0"/>
                </a:cubicBezTo>
                <a:close/>
              </a:path>
            </a:pathLst>
          </a:custGeom>
          <a:solidFill>
            <a:srgbClr val="555B92"/>
          </a:solidFill>
          <a:ln w="126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1" name="Forma libre 30">
            <a:extLst>
              <a:ext uri="{FF2B5EF4-FFF2-40B4-BE49-F238E27FC236}">
                <a16:creationId xmlns:a16="http://schemas.microsoft.com/office/drawing/2014/main" id="{A027CF6C-4BC5-773B-E25B-76AE648337DD}"/>
              </a:ext>
            </a:extLst>
          </p:cNvPr>
          <p:cNvSpPr/>
          <p:nvPr/>
        </p:nvSpPr>
        <p:spPr>
          <a:xfrm>
            <a:off x="5057680" y="3514450"/>
            <a:ext cx="480902" cy="487271"/>
          </a:xfrm>
          <a:custGeom>
            <a:avLst/>
            <a:gdLst>
              <a:gd name="connsiteX0" fmla="*/ 0 w 3116849"/>
              <a:gd name="connsiteY0" fmla="*/ 0 h 3158123"/>
              <a:gd name="connsiteX1" fmla="*/ 3116850 w 3116849"/>
              <a:gd name="connsiteY1" fmla="*/ 3158124 h 3158123"/>
              <a:gd name="connsiteX2" fmla="*/ 3116850 w 3116849"/>
              <a:gd name="connsiteY2" fmla="*/ 0 h 3158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16849" h="3158123">
                <a:moveTo>
                  <a:pt x="0" y="0"/>
                </a:moveTo>
                <a:cubicBezTo>
                  <a:pt x="0" y="1730059"/>
                  <a:pt x="1391489" y="3135646"/>
                  <a:pt x="3116850" y="3158124"/>
                </a:cubicBezTo>
                <a:lnTo>
                  <a:pt x="3116850" y="0"/>
                </a:lnTo>
                <a:close/>
              </a:path>
            </a:pathLst>
          </a:custGeom>
          <a:solidFill>
            <a:srgbClr val="40446E"/>
          </a:solidFill>
          <a:ln w="126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2" name="Forma libre 31">
            <a:extLst>
              <a:ext uri="{FF2B5EF4-FFF2-40B4-BE49-F238E27FC236}">
                <a16:creationId xmlns:a16="http://schemas.microsoft.com/office/drawing/2014/main" id="{6B8BB1E8-537B-0A35-DB26-7A66BE75D34D}"/>
              </a:ext>
            </a:extLst>
          </p:cNvPr>
          <p:cNvSpPr/>
          <p:nvPr/>
        </p:nvSpPr>
        <p:spPr>
          <a:xfrm>
            <a:off x="5057680" y="4489188"/>
            <a:ext cx="2076896" cy="487290"/>
          </a:xfrm>
          <a:custGeom>
            <a:avLst/>
            <a:gdLst>
              <a:gd name="connsiteX0" fmla="*/ 10301110 w 13460884"/>
              <a:gd name="connsiteY0" fmla="*/ 0 h 3158249"/>
              <a:gd name="connsiteX1" fmla="*/ 0 w 13460884"/>
              <a:gd name="connsiteY1" fmla="*/ 0 h 3158249"/>
              <a:gd name="connsiteX2" fmla="*/ 3116850 w 13460884"/>
              <a:gd name="connsiteY2" fmla="*/ 3158250 h 3158249"/>
              <a:gd name="connsiteX3" fmla="*/ 3159139 w 13460884"/>
              <a:gd name="connsiteY3" fmla="*/ 3158250 h 3158249"/>
              <a:gd name="connsiteX4" fmla="*/ 13460885 w 13460884"/>
              <a:gd name="connsiteY4" fmla="*/ 3158250 h 3158249"/>
              <a:gd name="connsiteX5" fmla="*/ 10301110 w 13460884"/>
              <a:gd name="connsiteY5" fmla="*/ 0 h 3158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60884" h="3158249">
                <a:moveTo>
                  <a:pt x="10301110" y="0"/>
                </a:moveTo>
                <a:lnTo>
                  <a:pt x="0" y="0"/>
                </a:lnTo>
                <a:cubicBezTo>
                  <a:pt x="0" y="1730186"/>
                  <a:pt x="1391489" y="3135644"/>
                  <a:pt x="3116850" y="3158250"/>
                </a:cubicBezTo>
                <a:cubicBezTo>
                  <a:pt x="3130946" y="3158250"/>
                  <a:pt x="3145043" y="3158250"/>
                  <a:pt x="3159139" y="3158250"/>
                </a:cubicBezTo>
                <a:lnTo>
                  <a:pt x="13460885" y="3158250"/>
                </a:lnTo>
                <a:cubicBezTo>
                  <a:pt x="13460885" y="1413966"/>
                  <a:pt x="12045773" y="0"/>
                  <a:pt x="10301110" y="0"/>
                </a:cubicBezTo>
                <a:close/>
              </a:path>
            </a:pathLst>
          </a:custGeom>
          <a:solidFill>
            <a:srgbClr val="7E65BF"/>
          </a:solidFill>
          <a:ln w="126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3" name="Forma libre 32">
            <a:extLst>
              <a:ext uri="{FF2B5EF4-FFF2-40B4-BE49-F238E27FC236}">
                <a16:creationId xmlns:a16="http://schemas.microsoft.com/office/drawing/2014/main" id="{0689C05A-1A2C-89CC-0AA0-EA60610E2882}"/>
              </a:ext>
            </a:extLst>
          </p:cNvPr>
          <p:cNvSpPr/>
          <p:nvPr/>
        </p:nvSpPr>
        <p:spPr>
          <a:xfrm>
            <a:off x="5057680" y="4489188"/>
            <a:ext cx="2076896" cy="487290"/>
          </a:xfrm>
          <a:custGeom>
            <a:avLst/>
            <a:gdLst>
              <a:gd name="connsiteX0" fmla="*/ 10301110 w 13460884"/>
              <a:gd name="connsiteY0" fmla="*/ 0 h 3158249"/>
              <a:gd name="connsiteX1" fmla="*/ 0 w 13460884"/>
              <a:gd name="connsiteY1" fmla="*/ 0 h 3158249"/>
              <a:gd name="connsiteX2" fmla="*/ 3116850 w 13460884"/>
              <a:gd name="connsiteY2" fmla="*/ 3158250 h 3158249"/>
              <a:gd name="connsiteX3" fmla="*/ 3159139 w 13460884"/>
              <a:gd name="connsiteY3" fmla="*/ 3158250 h 3158249"/>
              <a:gd name="connsiteX4" fmla="*/ 13460885 w 13460884"/>
              <a:gd name="connsiteY4" fmla="*/ 3158250 h 3158249"/>
              <a:gd name="connsiteX5" fmla="*/ 10301110 w 13460884"/>
              <a:gd name="connsiteY5" fmla="*/ 0 h 3158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60884" h="3158249">
                <a:moveTo>
                  <a:pt x="10301110" y="0"/>
                </a:moveTo>
                <a:lnTo>
                  <a:pt x="0" y="0"/>
                </a:lnTo>
                <a:cubicBezTo>
                  <a:pt x="0" y="1730186"/>
                  <a:pt x="1391489" y="3135644"/>
                  <a:pt x="3116850" y="3158250"/>
                </a:cubicBezTo>
                <a:cubicBezTo>
                  <a:pt x="3130946" y="3158250"/>
                  <a:pt x="3145043" y="3158250"/>
                  <a:pt x="3159139" y="3158250"/>
                </a:cubicBezTo>
                <a:lnTo>
                  <a:pt x="13460885" y="3158250"/>
                </a:lnTo>
                <a:cubicBezTo>
                  <a:pt x="13460885" y="1413966"/>
                  <a:pt x="12045773" y="0"/>
                  <a:pt x="10301110" y="0"/>
                </a:cubicBezTo>
                <a:close/>
              </a:path>
            </a:pathLst>
          </a:custGeom>
          <a:solidFill>
            <a:srgbClr val="408998"/>
          </a:solidFill>
          <a:ln w="126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4" name="Forma libre 33">
            <a:extLst>
              <a:ext uri="{FF2B5EF4-FFF2-40B4-BE49-F238E27FC236}">
                <a16:creationId xmlns:a16="http://schemas.microsoft.com/office/drawing/2014/main" id="{29A6C2BB-0176-92FF-F8BF-CB94F69B7503}"/>
              </a:ext>
            </a:extLst>
          </p:cNvPr>
          <p:cNvSpPr/>
          <p:nvPr/>
        </p:nvSpPr>
        <p:spPr>
          <a:xfrm>
            <a:off x="5057680" y="4489188"/>
            <a:ext cx="480902" cy="487290"/>
          </a:xfrm>
          <a:custGeom>
            <a:avLst/>
            <a:gdLst>
              <a:gd name="connsiteX0" fmla="*/ 0 w 3116849"/>
              <a:gd name="connsiteY0" fmla="*/ 0 h 3158249"/>
              <a:gd name="connsiteX1" fmla="*/ 3116850 w 3116849"/>
              <a:gd name="connsiteY1" fmla="*/ 3158250 h 3158249"/>
              <a:gd name="connsiteX2" fmla="*/ 3116850 w 3116849"/>
              <a:gd name="connsiteY2" fmla="*/ 0 h 3158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16849" h="3158249">
                <a:moveTo>
                  <a:pt x="0" y="0"/>
                </a:moveTo>
                <a:cubicBezTo>
                  <a:pt x="0" y="1730186"/>
                  <a:pt x="1391489" y="3135644"/>
                  <a:pt x="3116850" y="3158250"/>
                </a:cubicBezTo>
                <a:lnTo>
                  <a:pt x="3116850" y="0"/>
                </a:lnTo>
                <a:close/>
              </a:path>
            </a:pathLst>
          </a:custGeom>
          <a:solidFill>
            <a:srgbClr val="306772"/>
          </a:solidFill>
          <a:ln w="126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FDF2655F-D215-D0BB-A469-E02DF68FD1FD}"/>
              </a:ext>
            </a:extLst>
          </p:cNvPr>
          <p:cNvSpPr txBox="1"/>
          <p:nvPr/>
        </p:nvSpPr>
        <p:spPr>
          <a:xfrm>
            <a:off x="5217471" y="3579641"/>
            <a:ext cx="457176" cy="3607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0546"/>
            <a:r>
              <a:rPr lang="es-MX" sz="1744">
                <a:solidFill>
                  <a:srgbClr val="F9FBFC"/>
                </a:solidFill>
                <a:latin typeface="Poppins-Regular"/>
                <a:cs typeface="Poppins-Regular"/>
                <a:sym typeface="Poppins-Regular"/>
                <a:rtl val="0"/>
              </a:rPr>
              <a:t>03</a:t>
            </a:r>
          </a:p>
        </p:txBody>
      </p:sp>
      <p:sp>
        <p:nvSpPr>
          <p:cNvPr id="36" name="Forma libre 35">
            <a:extLst>
              <a:ext uri="{FF2B5EF4-FFF2-40B4-BE49-F238E27FC236}">
                <a16:creationId xmlns:a16="http://schemas.microsoft.com/office/drawing/2014/main" id="{C4CB6343-98B8-3EFE-24B6-52F6C27D9EA7}"/>
              </a:ext>
            </a:extLst>
          </p:cNvPr>
          <p:cNvSpPr/>
          <p:nvPr/>
        </p:nvSpPr>
        <p:spPr>
          <a:xfrm>
            <a:off x="5057680" y="4001800"/>
            <a:ext cx="2076798" cy="487349"/>
          </a:xfrm>
          <a:custGeom>
            <a:avLst/>
            <a:gdLst>
              <a:gd name="connsiteX0" fmla="*/ 3159139 w 13460248"/>
              <a:gd name="connsiteY0" fmla="*/ 0 h 3158632"/>
              <a:gd name="connsiteX1" fmla="*/ 0 w 13460248"/>
              <a:gd name="connsiteY1" fmla="*/ 3158633 h 3158632"/>
              <a:gd name="connsiteX2" fmla="*/ 10305301 w 13460248"/>
              <a:gd name="connsiteY2" fmla="*/ 3158633 h 3158632"/>
              <a:gd name="connsiteX3" fmla="*/ 10481317 w 13460248"/>
              <a:gd name="connsiteY3" fmla="*/ 3153424 h 3158632"/>
              <a:gd name="connsiteX4" fmla="*/ 13458852 w 13460248"/>
              <a:gd name="connsiteY4" fmla="*/ 93723 h 3158632"/>
              <a:gd name="connsiteX5" fmla="*/ 13460249 w 13460248"/>
              <a:gd name="connsiteY5" fmla="*/ 0 h 3158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60248" h="3158632">
                <a:moveTo>
                  <a:pt x="3159139" y="0"/>
                </a:moveTo>
                <a:cubicBezTo>
                  <a:pt x="1414475" y="0"/>
                  <a:pt x="0" y="1414349"/>
                  <a:pt x="0" y="3158633"/>
                </a:cubicBezTo>
                <a:lnTo>
                  <a:pt x="10305301" y="3158633"/>
                </a:lnTo>
                <a:cubicBezTo>
                  <a:pt x="10364481" y="3158633"/>
                  <a:pt x="10423153" y="3156726"/>
                  <a:pt x="10481317" y="3153424"/>
                </a:cubicBezTo>
                <a:cubicBezTo>
                  <a:pt x="12111049" y="3061988"/>
                  <a:pt x="13410975" y="1734758"/>
                  <a:pt x="13458852" y="93723"/>
                </a:cubicBezTo>
                <a:cubicBezTo>
                  <a:pt x="13459742" y="62355"/>
                  <a:pt x="13460249" y="31369"/>
                  <a:pt x="13460249" y="0"/>
                </a:cubicBezTo>
                <a:close/>
              </a:path>
            </a:pathLst>
          </a:custGeom>
          <a:solidFill>
            <a:srgbClr val="5FCDB9"/>
          </a:solidFill>
          <a:ln w="126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7" name="Forma libre 36">
            <a:extLst>
              <a:ext uri="{FF2B5EF4-FFF2-40B4-BE49-F238E27FC236}">
                <a16:creationId xmlns:a16="http://schemas.microsoft.com/office/drawing/2014/main" id="{7EDBA7D9-3D8B-1283-3D5C-BA88F962C931}"/>
              </a:ext>
            </a:extLst>
          </p:cNvPr>
          <p:cNvSpPr/>
          <p:nvPr/>
        </p:nvSpPr>
        <p:spPr>
          <a:xfrm>
            <a:off x="5057680" y="4001800"/>
            <a:ext cx="2076798" cy="487349"/>
          </a:xfrm>
          <a:custGeom>
            <a:avLst/>
            <a:gdLst>
              <a:gd name="connsiteX0" fmla="*/ 3159139 w 13460248"/>
              <a:gd name="connsiteY0" fmla="*/ 0 h 3158632"/>
              <a:gd name="connsiteX1" fmla="*/ 0 w 13460248"/>
              <a:gd name="connsiteY1" fmla="*/ 3158633 h 3158632"/>
              <a:gd name="connsiteX2" fmla="*/ 10305301 w 13460248"/>
              <a:gd name="connsiteY2" fmla="*/ 3158633 h 3158632"/>
              <a:gd name="connsiteX3" fmla="*/ 10481317 w 13460248"/>
              <a:gd name="connsiteY3" fmla="*/ 3153424 h 3158632"/>
              <a:gd name="connsiteX4" fmla="*/ 13458852 w 13460248"/>
              <a:gd name="connsiteY4" fmla="*/ 93723 h 3158632"/>
              <a:gd name="connsiteX5" fmla="*/ 13460249 w 13460248"/>
              <a:gd name="connsiteY5" fmla="*/ 0 h 3158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60248" h="3158632">
                <a:moveTo>
                  <a:pt x="3159139" y="0"/>
                </a:moveTo>
                <a:cubicBezTo>
                  <a:pt x="1414475" y="0"/>
                  <a:pt x="0" y="1414349"/>
                  <a:pt x="0" y="3158633"/>
                </a:cubicBezTo>
                <a:lnTo>
                  <a:pt x="10305301" y="3158633"/>
                </a:lnTo>
                <a:cubicBezTo>
                  <a:pt x="10364481" y="3158633"/>
                  <a:pt x="10423153" y="3156726"/>
                  <a:pt x="10481317" y="3153424"/>
                </a:cubicBezTo>
                <a:cubicBezTo>
                  <a:pt x="12111049" y="3061988"/>
                  <a:pt x="13410975" y="1734758"/>
                  <a:pt x="13458852" y="93723"/>
                </a:cubicBezTo>
                <a:cubicBezTo>
                  <a:pt x="13459742" y="62355"/>
                  <a:pt x="13460249" y="31369"/>
                  <a:pt x="13460249" y="0"/>
                </a:cubicBezTo>
                <a:close/>
              </a:path>
            </a:pathLst>
          </a:custGeom>
          <a:solidFill>
            <a:srgbClr val="60A0AC"/>
          </a:solidFill>
          <a:ln w="126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8" name="Forma libre 37">
            <a:extLst>
              <a:ext uri="{FF2B5EF4-FFF2-40B4-BE49-F238E27FC236}">
                <a16:creationId xmlns:a16="http://schemas.microsoft.com/office/drawing/2014/main" id="{D87D2108-BBF8-FB74-8B16-DBF4C038E812}"/>
              </a:ext>
            </a:extLst>
          </p:cNvPr>
          <p:cNvSpPr/>
          <p:nvPr/>
        </p:nvSpPr>
        <p:spPr>
          <a:xfrm>
            <a:off x="6647697" y="4001800"/>
            <a:ext cx="486781" cy="487349"/>
          </a:xfrm>
          <a:custGeom>
            <a:avLst/>
            <a:gdLst>
              <a:gd name="connsiteX0" fmla="*/ 0 w 3154947"/>
              <a:gd name="connsiteY0" fmla="*/ 0 h 3158632"/>
              <a:gd name="connsiteX1" fmla="*/ 0 w 3154947"/>
              <a:gd name="connsiteY1" fmla="*/ 3158633 h 3158632"/>
              <a:gd name="connsiteX2" fmla="*/ 176016 w 3154947"/>
              <a:gd name="connsiteY2" fmla="*/ 3153424 h 3158632"/>
              <a:gd name="connsiteX3" fmla="*/ 3153551 w 3154947"/>
              <a:gd name="connsiteY3" fmla="*/ 93723 h 3158632"/>
              <a:gd name="connsiteX4" fmla="*/ 3154948 w 3154947"/>
              <a:gd name="connsiteY4" fmla="*/ 0 h 3158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54947" h="3158632">
                <a:moveTo>
                  <a:pt x="0" y="0"/>
                </a:moveTo>
                <a:lnTo>
                  <a:pt x="0" y="3158633"/>
                </a:lnTo>
                <a:cubicBezTo>
                  <a:pt x="59180" y="3158633"/>
                  <a:pt x="117851" y="3156726"/>
                  <a:pt x="176016" y="3153424"/>
                </a:cubicBezTo>
                <a:cubicBezTo>
                  <a:pt x="1805748" y="3061988"/>
                  <a:pt x="3105673" y="1734758"/>
                  <a:pt x="3153551" y="93723"/>
                </a:cubicBezTo>
                <a:lnTo>
                  <a:pt x="3154948" y="0"/>
                </a:lnTo>
                <a:close/>
              </a:path>
            </a:pathLst>
          </a:custGeom>
          <a:solidFill>
            <a:srgbClr val="487881"/>
          </a:solidFill>
          <a:ln w="126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7A231EF5-A408-AEB3-9370-6E3EB4EB9442}"/>
              </a:ext>
            </a:extLst>
          </p:cNvPr>
          <p:cNvSpPr txBox="1"/>
          <p:nvPr/>
        </p:nvSpPr>
        <p:spPr>
          <a:xfrm>
            <a:off x="6664666" y="4066970"/>
            <a:ext cx="466794" cy="3607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0546"/>
            <a:r>
              <a:rPr lang="es-MX" sz="1744">
                <a:solidFill>
                  <a:srgbClr val="F9FBFC"/>
                </a:solidFill>
                <a:latin typeface="Poppins-Regular"/>
                <a:cs typeface="Poppins-Regular"/>
                <a:sym typeface="Poppins-Regular"/>
                <a:rtl val="0"/>
              </a:rPr>
              <a:t>04</a:t>
            </a: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DD491FFC-C811-FE5F-648F-7904D292536E}"/>
              </a:ext>
            </a:extLst>
          </p:cNvPr>
          <p:cNvSpPr txBox="1"/>
          <p:nvPr/>
        </p:nvSpPr>
        <p:spPr>
          <a:xfrm>
            <a:off x="5215159" y="4554358"/>
            <a:ext cx="466794" cy="3607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0546"/>
            <a:r>
              <a:rPr lang="es-MX" sz="1744">
                <a:solidFill>
                  <a:srgbClr val="F9FBFC"/>
                </a:solidFill>
                <a:latin typeface="Poppins-Regular"/>
                <a:cs typeface="Poppins-Regular"/>
                <a:sym typeface="Poppins-Regular"/>
                <a:rtl val="0"/>
              </a:rPr>
              <a:t>05</a:t>
            </a:r>
          </a:p>
        </p:txBody>
      </p:sp>
      <p:sp>
        <p:nvSpPr>
          <p:cNvPr id="41" name="Forma libre 40">
            <a:extLst>
              <a:ext uri="{FF2B5EF4-FFF2-40B4-BE49-F238E27FC236}">
                <a16:creationId xmlns:a16="http://schemas.microsoft.com/office/drawing/2014/main" id="{8BFAC437-7EFA-A5C4-FA2B-82226207557A}"/>
              </a:ext>
            </a:extLst>
          </p:cNvPr>
          <p:cNvSpPr/>
          <p:nvPr/>
        </p:nvSpPr>
        <p:spPr>
          <a:xfrm>
            <a:off x="5057680" y="5463945"/>
            <a:ext cx="2076896" cy="487271"/>
          </a:xfrm>
          <a:custGeom>
            <a:avLst/>
            <a:gdLst>
              <a:gd name="connsiteX0" fmla="*/ 10301110 w 13460884"/>
              <a:gd name="connsiteY0" fmla="*/ 0 h 3158122"/>
              <a:gd name="connsiteX1" fmla="*/ 0 w 13460884"/>
              <a:gd name="connsiteY1" fmla="*/ 0 h 3158122"/>
              <a:gd name="connsiteX2" fmla="*/ 3116850 w 13460884"/>
              <a:gd name="connsiteY2" fmla="*/ 3158122 h 3158122"/>
              <a:gd name="connsiteX3" fmla="*/ 3159139 w 13460884"/>
              <a:gd name="connsiteY3" fmla="*/ 3158122 h 3158122"/>
              <a:gd name="connsiteX4" fmla="*/ 13460885 w 13460884"/>
              <a:gd name="connsiteY4" fmla="*/ 3158122 h 3158122"/>
              <a:gd name="connsiteX5" fmla="*/ 10301110 w 13460884"/>
              <a:gd name="connsiteY5" fmla="*/ 0 h 3158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60884" h="3158122">
                <a:moveTo>
                  <a:pt x="10301110" y="0"/>
                </a:moveTo>
                <a:lnTo>
                  <a:pt x="0" y="0"/>
                </a:lnTo>
                <a:cubicBezTo>
                  <a:pt x="0" y="1730186"/>
                  <a:pt x="1391489" y="3135644"/>
                  <a:pt x="3116850" y="3158122"/>
                </a:cubicBezTo>
                <a:cubicBezTo>
                  <a:pt x="3130946" y="3158122"/>
                  <a:pt x="3145043" y="3158122"/>
                  <a:pt x="3159139" y="3158122"/>
                </a:cubicBezTo>
                <a:lnTo>
                  <a:pt x="13460885" y="3158122"/>
                </a:lnTo>
                <a:cubicBezTo>
                  <a:pt x="13460885" y="1413966"/>
                  <a:pt x="12045773" y="0"/>
                  <a:pt x="10301110" y="0"/>
                </a:cubicBezTo>
                <a:close/>
              </a:path>
            </a:pathLst>
          </a:custGeom>
          <a:solidFill>
            <a:srgbClr val="7E65BF"/>
          </a:solidFill>
          <a:ln w="126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2" name="Forma libre 41">
            <a:extLst>
              <a:ext uri="{FF2B5EF4-FFF2-40B4-BE49-F238E27FC236}">
                <a16:creationId xmlns:a16="http://schemas.microsoft.com/office/drawing/2014/main" id="{A042E592-A3B3-DE20-5539-B5CB3FE02FE2}"/>
              </a:ext>
            </a:extLst>
          </p:cNvPr>
          <p:cNvSpPr/>
          <p:nvPr/>
        </p:nvSpPr>
        <p:spPr>
          <a:xfrm>
            <a:off x="5057680" y="5463945"/>
            <a:ext cx="2076896" cy="487271"/>
          </a:xfrm>
          <a:custGeom>
            <a:avLst/>
            <a:gdLst>
              <a:gd name="connsiteX0" fmla="*/ 10301110 w 13460884"/>
              <a:gd name="connsiteY0" fmla="*/ 0 h 3158122"/>
              <a:gd name="connsiteX1" fmla="*/ 0 w 13460884"/>
              <a:gd name="connsiteY1" fmla="*/ 0 h 3158122"/>
              <a:gd name="connsiteX2" fmla="*/ 3116850 w 13460884"/>
              <a:gd name="connsiteY2" fmla="*/ 3158122 h 3158122"/>
              <a:gd name="connsiteX3" fmla="*/ 3159139 w 13460884"/>
              <a:gd name="connsiteY3" fmla="*/ 3158122 h 3158122"/>
              <a:gd name="connsiteX4" fmla="*/ 13460885 w 13460884"/>
              <a:gd name="connsiteY4" fmla="*/ 3158122 h 3158122"/>
              <a:gd name="connsiteX5" fmla="*/ 10301110 w 13460884"/>
              <a:gd name="connsiteY5" fmla="*/ 0 h 3158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60884" h="3158122">
                <a:moveTo>
                  <a:pt x="10301110" y="0"/>
                </a:moveTo>
                <a:lnTo>
                  <a:pt x="0" y="0"/>
                </a:lnTo>
                <a:cubicBezTo>
                  <a:pt x="0" y="1730186"/>
                  <a:pt x="1391489" y="3135644"/>
                  <a:pt x="3116850" y="3158122"/>
                </a:cubicBezTo>
                <a:cubicBezTo>
                  <a:pt x="3130946" y="3158122"/>
                  <a:pt x="3145043" y="3158122"/>
                  <a:pt x="3159139" y="3158122"/>
                </a:cubicBezTo>
                <a:lnTo>
                  <a:pt x="13460885" y="3158122"/>
                </a:lnTo>
                <a:cubicBezTo>
                  <a:pt x="13460885" y="1413966"/>
                  <a:pt x="12045773" y="0"/>
                  <a:pt x="10301110" y="0"/>
                </a:cubicBezTo>
                <a:close/>
              </a:path>
            </a:pathLst>
          </a:custGeom>
          <a:solidFill>
            <a:srgbClr val="777DA7"/>
          </a:solidFill>
          <a:ln w="126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3" name="Forma libre 42">
            <a:extLst>
              <a:ext uri="{FF2B5EF4-FFF2-40B4-BE49-F238E27FC236}">
                <a16:creationId xmlns:a16="http://schemas.microsoft.com/office/drawing/2014/main" id="{A0DE3CC9-AF3E-8523-7BFD-27C85B2266FB}"/>
              </a:ext>
            </a:extLst>
          </p:cNvPr>
          <p:cNvSpPr/>
          <p:nvPr/>
        </p:nvSpPr>
        <p:spPr>
          <a:xfrm>
            <a:off x="5057680" y="5463945"/>
            <a:ext cx="480902" cy="487271"/>
          </a:xfrm>
          <a:custGeom>
            <a:avLst/>
            <a:gdLst>
              <a:gd name="connsiteX0" fmla="*/ 0 w 3116849"/>
              <a:gd name="connsiteY0" fmla="*/ 0 h 3158122"/>
              <a:gd name="connsiteX1" fmla="*/ 3116850 w 3116849"/>
              <a:gd name="connsiteY1" fmla="*/ 3158122 h 3158122"/>
              <a:gd name="connsiteX2" fmla="*/ 3116850 w 3116849"/>
              <a:gd name="connsiteY2" fmla="*/ 0 h 3158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16849" h="3158122">
                <a:moveTo>
                  <a:pt x="0" y="0"/>
                </a:moveTo>
                <a:cubicBezTo>
                  <a:pt x="0" y="1730186"/>
                  <a:pt x="1391489" y="3135644"/>
                  <a:pt x="3116850" y="3158122"/>
                </a:cubicBezTo>
                <a:lnTo>
                  <a:pt x="3116850" y="0"/>
                </a:lnTo>
                <a:close/>
              </a:path>
            </a:pathLst>
          </a:custGeom>
          <a:solidFill>
            <a:srgbClr val="6E718B"/>
          </a:solidFill>
          <a:ln w="126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4" name="Forma libre 43">
            <a:extLst>
              <a:ext uri="{FF2B5EF4-FFF2-40B4-BE49-F238E27FC236}">
                <a16:creationId xmlns:a16="http://schemas.microsoft.com/office/drawing/2014/main" id="{782BB914-B24D-34C9-E87E-0FCEE24E20AA}"/>
              </a:ext>
            </a:extLst>
          </p:cNvPr>
          <p:cNvSpPr/>
          <p:nvPr/>
        </p:nvSpPr>
        <p:spPr>
          <a:xfrm>
            <a:off x="5057680" y="4976537"/>
            <a:ext cx="2076798" cy="487349"/>
          </a:xfrm>
          <a:custGeom>
            <a:avLst/>
            <a:gdLst>
              <a:gd name="connsiteX0" fmla="*/ 3159139 w 13460248"/>
              <a:gd name="connsiteY0" fmla="*/ 0 h 3158630"/>
              <a:gd name="connsiteX1" fmla="*/ 0 w 13460248"/>
              <a:gd name="connsiteY1" fmla="*/ 3158631 h 3158630"/>
              <a:gd name="connsiteX2" fmla="*/ 10305301 w 13460248"/>
              <a:gd name="connsiteY2" fmla="*/ 3158631 h 3158630"/>
              <a:gd name="connsiteX3" fmla="*/ 10481317 w 13460248"/>
              <a:gd name="connsiteY3" fmla="*/ 3153552 h 3158630"/>
              <a:gd name="connsiteX4" fmla="*/ 13458852 w 13460248"/>
              <a:gd name="connsiteY4" fmla="*/ 93848 h 3158630"/>
              <a:gd name="connsiteX5" fmla="*/ 13460249 w 13460248"/>
              <a:gd name="connsiteY5" fmla="*/ 0 h 3158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60248" h="3158630">
                <a:moveTo>
                  <a:pt x="3159139" y="0"/>
                </a:moveTo>
                <a:cubicBezTo>
                  <a:pt x="1414475" y="0"/>
                  <a:pt x="0" y="1414474"/>
                  <a:pt x="0" y="3158631"/>
                </a:cubicBezTo>
                <a:lnTo>
                  <a:pt x="10305301" y="3158631"/>
                </a:lnTo>
                <a:cubicBezTo>
                  <a:pt x="10364565" y="3158631"/>
                  <a:pt x="10423237" y="3156938"/>
                  <a:pt x="10481317" y="3153552"/>
                </a:cubicBezTo>
                <a:cubicBezTo>
                  <a:pt x="12111049" y="3062113"/>
                  <a:pt x="13410975" y="1734883"/>
                  <a:pt x="13458852" y="93848"/>
                </a:cubicBezTo>
                <a:cubicBezTo>
                  <a:pt x="13459742" y="62481"/>
                  <a:pt x="13460249" y="31495"/>
                  <a:pt x="13460249" y="0"/>
                </a:cubicBezTo>
                <a:close/>
              </a:path>
            </a:pathLst>
          </a:custGeom>
          <a:solidFill>
            <a:srgbClr val="5FCDB9"/>
          </a:solidFill>
          <a:ln w="126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5" name="Forma libre 44">
            <a:extLst>
              <a:ext uri="{FF2B5EF4-FFF2-40B4-BE49-F238E27FC236}">
                <a16:creationId xmlns:a16="http://schemas.microsoft.com/office/drawing/2014/main" id="{E144731E-A625-4F4F-5444-78292A5500FE}"/>
              </a:ext>
            </a:extLst>
          </p:cNvPr>
          <p:cNvSpPr/>
          <p:nvPr/>
        </p:nvSpPr>
        <p:spPr>
          <a:xfrm>
            <a:off x="5057680" y="4976537"/>
            <a:ext cx="2076798" cy="487349"/>
          </a:xfrm>
          <a:custGeom>
            <a:avLst/>
            <a:gdLst>
              <a:gd name="connsiteX0" fmla="*/ 3159139 w 13460248"/>
              <a:gd name="connsiteY0" fmla="*/ 0 h 3158630"/>
              <a:gd name="connsiteX1" fmla="*/ 0 w 13460248"/>
              <a:gd name="connsiteY1" fmla="*/ 3158631 h 3158630"/>
              <a:gd name="connsiteX2" fmla="*/ 10305301 w 13460248"/>
              <a:gd name="connsiteY2" fmla="*/ 3158631 h 3158630"/>
              <a:gd name="connsiteX3" fmla="*/ 10481317 w 13460248"/>
              <a:gd name="connsiteY3" fmla="*/ 3153552 h 3158630"/>
              <a:gd name="connsiteX4" fmla="*/ 13458852 w 13460248"/>
              <a:gd name="connsiteY4" fmla="*/ 93848 h 3158630"/>
              <a:gd name="connsiteX5" fmla="*/ 13460249 w 13460248"/>
              <a:gd name="connsiteY5" fmla="*/ 0 h 3158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60248" h="3158630">
                <a:moveTo>
                  <a:pt x="3159139" y="0"/>
                </a:moveTo>
                <a:cubicBezTo>
                  <a:pt x="1414475" y="0"/>
                  <a:pt x="0" y="1414474"/>
                  <a:pt x="0" y="3158631"/>
                </a:cubicBezTo>
                <a:lnTo>
                  <a:pt x="10305301" y="3158631"/>
                </a:lnTo>
                <a:cubicBezTo>
                  <a:pt x="10364565" y="3158631"/>
                  <a:pt x="10423237" y="3156938"/>
                  <a:pt x="10481317" y="3153552"/>
                </a:cubicBezTo>
                <a:cubicBezTo>
                  <a:pt x="12111049" y="3062113"/>
                  <a:pt x="13410975" y="1734883"/>
                  <a:pt x="13458852" y="93848"/>
                </a:cubicBezTo>
                <a:cubicBezTo>
                  <a:pt x="13459742" y="62481"/>
                  <a:pt x="13460249" y="31495"/>
                  <a:pt x="13460249" y="0"/>
                </a:cubicBezTo>
                <a:close/>
              </a:path>
            </a:pathLst>
          </a:custGeom>
          <a:solidFill>
            <a:srgbClr val="CFE5FB"/>
          </a:solidFill>
          <a:ln w="126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6" name="Forma libre 45">
            <a:extLst>
              <a:ext uri="{FF2B5EF4-FFF2-40B4-BE49-F238E27FC236}">
                <a16:creationId xmlns:a16="http://schemas.microsoft.com/office/drawing/2014/main" id="{72F04080-195F-3615-C5B7-7B4E3D59063C}"/>
              </a:ext>
            </a:extLst>
          </p:cNvPr>
          <p:cNvSpPr/>
          <p:nvPr/>
        </p:nvSpPr>
        <p:spPr>
          <a:xfrm>
            <a:off x="6647697" y="4976537"/>
            <a:ext cx="486781" cy="487349"/>
          </a:xfrm>
          <a:custGeom>
            <a:avLst/>
            <a:gdLst>
              <a:gd name="connsiteX0" fmla="*/ 0 w 3154947"/>
              <a:gd name="connsiteY0" fmla="*/ 0 h 3158630"/>
              <a:gd name="connsiteX1" fmla="*/ 0 w 3154947"/>
              <a:gd name="connsiteY1" fmla="*/ 3158631 h 3158630"/>
              <a:gd name="connsiteX2" fmla="*/ 176016 w 3154947"/>
              <a:gd name="connsiteY2" fmla="*/ 3153552 h 3158630"/>
              <a:gd name="connsiteX3" fmla="*/ 3153551 w 3154947"/>
              <a:gd name="connsiteY3" fmla="*/ 93848 h 3158630"/>
              <a:gd name="connsiteX4" fmla="*/ 3154948 w 3154947"/>
              <a:gd name="connsiteY4" fmla="*/ 0 h 3158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54947" h="3158630">
                <a:moveTo>
                  <a:pt x="0" y="0"/>
                </a:moveTo>
                <a:lnTo>
                  <a:pt x="0" y="3158631"/>
                </a:lnTo>
                <a:cubicBezTo>
                  <a:pt x="59264" y="3158631"/>
                  <a:pt x="117936" y="3156938"/>
                  <a:pt x="176016" y="3153552"/>
                </a:cubicBezTo>
                <a:cubicBezTo>
                  <a:pt x="1805748" y="3062113"/>
                  <a:pt x="3105673" y="1734883"/>
                  <a:pt x="3153551" y="93848"/>
                </a:cubicBezTo>
                <a:lnTo>
                  <a:pt x="3154948" y="0"/>
                </a:lnTo>
                <a:close/>
              </a:path>
            </a:pathLst>
          </a:custGeom>
          <a:solidFill>
            <a:srgbClr val="9BACBC"/>
          </a:solidFill>
          <a:ln w="126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B4427DC5-67F1-C6E7-E9A0-5EB4D43F71FB}"/>
              </a:ext>
            </a:extLst>
          </p:cNvPr>
          <p:cNvSpPr txBox="1"/>
          <p:nvPr/>
        </p:nvSpPr>
        <p:spPr>
          <a:xfrm>
            <a:off x="6665116" y="5041727"/>
            <a:ext cx="468398" cy="3607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0546"/>
            <a:r>
              <a:rPr lang="es-MX" sz="1744" dirty="0">
                <a:solidFill>
                  <a:srgbClr val="F9FBFC"/>
                </a:solidFill>
                <a:latin typeface="Poppins-Regular"/>
                <a:cs typeface="Poppins-Regular"/>
                <a:sym typeface="Poppins-Regular"/>
                <a:rtl val="0"/>
              </a:rPr>
              <a:t>06</a:t>
            </a: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C89772FF-3841-EA31-5B72-66C3E592B743}"/>
              </a:ext>
            </a:extLst>
          </p:cNvPr>
          <p:cNvSpPr txBox="1"/>
          <p:nvPr/>
        </p:nvSpPr>
        <p:spPr>
          <a:xfrm>
            <a:off x="5223232" y="5529115"/>
            <a:ext cx="447558" cy="3607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0546"/>
            <a:r>
              <a:rPr lang="es-MX" sz="1744">
                <a:solidFill>
                  <a:srgbClr val="F9FBFC"/>
                </a:solidFill>
                <a:latin typeface="Poppins-Regular"/>
                <a:cs typeface="Poppins-Regular"/>
                <a:sym typeface="Poppins-Regular"/>
                <a:rtl val="0"/>
              </a:rPr>
              <a:t>07</a:t>
            </a:r>
          </a:p>
        </p:txBody>
      </p:sp>
      <p:sp>
        <p:nvSpPr>
          <p:cNvPr id="49" name="Forma libre 48">
            <a:extLst>
              <a:ext uri="{FF2B5EF4-FFF2-40B4-BE49-F238E27FC236}">
                <a16:creationId xmlns:a16="http://schemas.microsoft.com/office/drawing/2014/main" id="{34DC53E5-99D6-708F-2929-6ECCD9541D9D}"/>
              </a:ext>
            </a:extLst>
          </p:cNvPr>
          <p:cNvSpPr/>
          <p:nvPr/>
        </p:nvSpPr>
        <p:spPr>
          <a:xfrm>
            <a:off x="5427365" y="2171321"/>
            <a:ext cx="1338819" cy="32037"/>
          </a:xfrm>
          <a:custGeom>
            <a:avLst/>
            <a:gdLst>
              <a:gd name="connsiteX0" fmla="*/ 8573464 w 8677219"/>
              <a:gd name="connsiteY0" fmla="*/ 0 h 207637"/>
              <a:gd name="connsiteX1" fmla="*/ 8677219 w 8677219"/>
              <a:gd name="connsiteY1" fmla="*/ 0 h 207637"/>
              <a:gd name="connsiteX2" fmla="*/ 8677219 w 8677219"/>
              <a:gd name="connsiteY2" fmla="*/ 207637 h 207637"/>
              <a:gd name="connsiteX3" fmla="*/ 8573464 w 8677219"/>
              <a:gd name="connsiteY3" fmla="*/ 207637 h 207637"/>
              <a:gd name="connsiteX4" fmla="*/ 103755 w 8677219"/>
              <a:gd name="connsiteY4" fmla="*/ 207637 h 207637"/>
              <a:gd name="connsiteX5" fmla="*/ 0 w 8677219"/>
              <a:gd name="connsiteY5" fmla="*/ 207637 h 207637"/>
              <a:gd name="connsiteX6" fmla="*/ 0 w 8677219"/>
              <a:gd name="connsiteY6" fmla="*/ 0 h 207637"/>
              <a:gd name="connsiteX7" fmla="*/ 103755 w 8677219"/>
              <a:gd name="connsiteY7" fmla="*/ 0 h 207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77219" h="207637">
                <a:moveTo>
                  <a:pt x="8573464" y="0"/>
                </a:moveTo>
                <a:cubicBezTo>
                  <a:pt x="8630766" y="0"/>
                  <a:pt x="8677219" y="0"/>
                  <a:pt x="8677219" y="0"/>
                </a:cubicBezTo>
                <a:lnTo>
                  <a:pt x="8677219" y="207637"/>
                </a:lnTo>
                <a:cubicBezTo>
                  <a:pt x="8677219" y="207637"/>
                  <a:pt x="8630766" y="207637"/>
                  <a:pt x="8573464" y="207637"/>
                </a:cubicBezTo>
                <a:lnTo>
                  <a:pt x="103755" y="207637"/>
                </a:lnTo>
                <a:cubicBezTo>
                  <a:pt x="46453" y="207637"/>
                  <a:pt x="0" y="207637"/>
                  <a:pt x="0" y="207637"/>
                </a:cubicBezTo>
                <a:lnTo>
                  <a:pt x="0" y="0"/>
                </a:lnTo>
                <a:cubicBezTo>
                  <a:pt x="0" y="0"/>
                  <a:pt x="46453" y="0"/>
                  <a:pt x="103755" y="0"/>
                </a:cubicBezTo>
                <a:close/>
              </a:path>
            </a:pathLst>
          </a:custGeom>
          <a:solidFill>
            <a:srgbClr val="CFE5FB"/>
          </a:solidFill>
          <a:ln w="126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grpSp>
        <p:nvGrpSpPr>
          <p:cNvPr id="99" name="Grupo 98">
            <a:extLst>
              <a:ext uri="{FF2B5EF4-FFF2-40B4-BE49-F238E27FC236}">
                <a16:creationId xmlns:a16="http://schemas.microsoft.com/office/drawing/2014/main" id="{0022355E-004A-DC3B-CEAD-F8252CB911E7}"/>
              </a:ext>
            </a:extLst>
          </p:cNvPr>
          <p:cNvGrpSpPr/>
          <p:nvPr/>
        </p:nvGrpSpPr>
        <p:grpSpPr>
          <a:xfrm>
            <a:off x="5817233" y="337511"/>
            <a:ext cx="557692" cy="557673"/>
            <a:chOff x="6066446" y="2187495"/>
            <a:chExt cx="3614544" cy="3614418"/>
          </a:xfrm>
        </p:grpSpPr>
        <p:sp>
          <p:nvSpPr>
            <p:cNvPr id="50" name="Forma libre 49">
              <a:extLst>
                <a:ext uri="{FF2B5EF4-FFF2-40B4-BE49-F238E27FC236}">
                  <a16:creationId xmlns:a16="http://schemas.microsoft.com/office/drawing/2014/main" id="{5433C27E-D20A-7A84-AE08-83022E9C2D98}"/>
                </a:ext>
              </a:extLst>
            </p:cNvPr>
            <p:cNvSpPr/>
            <p:nvPr/>
          </p:nvSpPr>
          <p:spPr>
            <a:xfrm>
              <a:off x="6066446" y="2187495"/>
              <a:ext cx="3614544" cy="3614418"/>
            </a:xfrm>
            <a:custGeom>
              <a:avLst/>
              <a:gdLst>
                <a:gd name="connsiteX0" fmla="*/ 3467611 w 3614544"/>
                <a:gd name="connsiteY0" fmla="*/ 3614418 h 3614418"/>
                <a:gd name="connsiteX1" fmla="*/ 146934 w 3614544"/>
                <a:gd name="connsiteY1" fmla="*/ 3614418 h 3614418"/>
                <a:gd name="connsiteX2" fmla="*/ 0 w 3614544"/>
                <a:gd name="connsiteY2" fmla="*/ 3467484 h 3614418"/>
                <a:gd name="connsiteX3" fmla="*/ 0 w 3614544"/>
                <a:gd name="connsiteY3" fmla="*/ 146934 h 3614418"/>
                <a:gd name="connsiteX4" fmla="*/ 146934 w 3614544"/>
                <a:gd name="connsiteY4" fmla="*/ 0 h 3614418"/>
                <a:gd name="connsiteX5" fmla="*/ 3467611 w 3614544"/>
                <a:gd name="connsiteY5" fmla="*/ 0 h 3614418"/>
                <a:gd name="connsiteX6" fmla="*/ 3614545 w 3614544"/>
                <a:gd name="connsiteY6" fmla="*/ 146934 h 3614418"/>
                <a:gd name="connsiteX7" fmla="*/ 3614545 w 3614544"/>
                <a:gd name="connsiteY7" fmla="*/ 3467484 h 3614418"/>
                <a:gd name="connsiteX8" fmla="*/ 3467611 w 3614544"/>
                <a:gd name="connsiteY8" fmla="*/ 3614418 h 3614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614544" h="3614418">
                  <a:moveTo>
                    <a:pt x="3467611" y="3614418"/>
                  </a:moveTo>
                  <a:lnTo>
                    <a:pt x="146934" y="3614418"/>
                  </a:lnTo>
                  <a:cubicBezTo>
                    <a:pt x="65785" y="3614418"/>
                    <a:pt x="0" y="3548634"/>
                    <a:pt x="0" y="3467484"/>
                  </a:cubicBezTo>
                  <a:lnTo>
                    <a:pt x="0" y="146934"/>
                  </a:lnTo>
                  <a:cubicBezTo>
                    <a:pt x="0" y="65785"/>
                    <a:pt x="65784" y="0"/>
                    <a:pt x="146934" y="0"/>
                  </a:cubicBezTo>
                  <a:lnTo>
                    <a:pt x="3467611" y="0"/>
                  </a:lnTo>
                  <a:cubicBezTo>
                    <a:pt x="3548761" y="0"/>
                    <a:pt x="3614545" y="65785"/>
                    <a:pt x="3614545" y="146934"/>
                  </a:cubicBezTo>
                  <a:lnTo>
                    <a:pt x="3614545" y="3467484"/>
                  </a:lnTo>
                  <a:cubicBezTo>
                    <a:pt x="3614545" y="3548634"/>
                    <a:pt x="3548761" y="3614418"/>
                    <a:pt x="3467611" y="3614418"/>
                  </a:cubicBezTo>
                  <a:close/>
                </a:path>
              </a:pathLst>
            </a:custGeom>
            <a:solidFill>
              <a:srgbClr val="ECEEF0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1" name="Forma libre 50">
              <a:extLst>
                <a:ext uri="{FF2B5EF4-FFF2-40B4-BE49-F238E27FC236}">
                  <a16:creationId xmlns:a16="http://schemas.microsoft.com/office/drawing/2014/main" id="{AF76AA45-215D-92F2-75AC-4DCD1CF10FA7}"/>
                </a:ext>
              </a:extLst>
            </p:cNvPr>
            <p:cNvSpPr/>
            <p:nvPr/>
          </p:nvSpPr>
          <p:spPr>
            <a:xfrm>
              <a:off x="6397142" y="5368478"/>
              <a:ext cx="587607" cy="102866"/>
            </a:xfrm>
            <a:custGeom>
              <a:avLst/>
              <a:gdLst>
                <a:gd name="connsiteX0" fmla="*/ 0 w 587607"/>
                <a:gd name="connsiteY0" fmla="*/ 0 h 102866"/>
                <a:gd name="connsiteX1" fmla="*/ 587608 w 587607"/>
                <a:gd name="connsiteY1" fmla="*/ 0 h 102866"/>
                <a:gd name="connsiteX2" fmla="*/ 587608 w 587607"/>
                <a:gd name="connsiteY2" fmla="*/ 102866 h 102866"/>
                <a:gd name="connsiteX3" fmla="*/ 0 w 587607"/>
                <a:gd name="connsiteY3" fmla="*/ 102866 h 102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7607" h="102866">
                  <a:moveTo>
                    <a:pt x="0" y="0"/>
                  </a:moveTo>
                  <a:lnTo>
                    <a:pt x="587608" y="0"/>
                  </a:lnTo>
                  <a:lnTo>
                    <a:pt x="587608" y="102866"/>
                  </a:lnTo>
                  <a:lnTo>
                    <a:pt x="0" y="102866"/>
                  </a:lnTo>
                  <a:close/>
                </a:path>
              </a:pathLst>
            </a:custGeom>
            <a:solidFill>
              <a:srgbClr val="D2D2D2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2" name="Forma libre 51">
              <a:extLst>
                <a:ext uri="{FF2B5EF4-FFF2-40B4-BE49-F238E27FC236}">
                  <a16:creationId xmlns:a16="http://schemas.microsoft.com/office/drawing/2014/main" id="{6A2565E0-6121-6EB0-E0EB-C67E9564E15A}"/>
                </a:ext>
              </a:extLst>
            </p:cNvPr>
            <p:cNvSpPr/>
            <p:nvPr/>
          </p:nvSpPr>
          <p:spPr>
            <a:xfrm>
              <a:off x="6397142" y="4998667"/>
              <a:ext cx="587607" cy="102866"/>
            </a:xfrm>
            <a:custGeom>
              <a:avLst/>
              <a:gdLst>
                <a:gd name="connsiteX0" fmla="*/ 0 w 587607"/>
                <a:gd name="connsiteY0" fmla="*/ 0 h 102866"/>
                <a:gd name="connsiteX1" fmla="*/ 587608 w 587607"/>
                <a:gd name="connsiteY1" fmla="*/ 0 h 102866"/>
                <a:gd name="connsiteX2" fmla="*/ 587608 w 587607"/>
                <a:gd name="connsiteY2" fmla="*/ 102866 h 102866"/>
                <a:gd name="connsiteX3" fmla="*/ 0 w 587607"/>
                <a:gd name="connsiteY3" fmla="*/ 102866 h 102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7607" h="102866">
                  <a:moveTo>
                    <a:pt x="0" y="0"/>
                  </a:moveTo>
                  <a:lnTo>
                    <a:pt x="587608" y="0"/>
                  </a:lnTo>
                  <a:lnTo>
                    <a:pt x="587608" y="102866"/>
                  </a:lnTo>
                  <a:lnTo>
                    <a:pt x="0" y="102866"/>
                  </a:lnTo>
                  <a:close/>
                </a:path>
              </a:pathLst>
            </a:custGeom>
            <a:solidFill>
              <a:srgbClr val="D2D2D2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3" name="Forma libre 52">
              <a:extLst>
                <a:ext uri="{FF2B5EF4-FFF2-40B4-BE49-F238E27FC236}">
                  <a16:creationId xmlns:a16="http://schemas.microsoft.com/office/drawing/2014/main" id="{BE0A9241-98C5-9A78-3780-B98EDAF2EDF9}"/>
                </a:ext>
              </a:extLst>
            </p:cNvPr>
            <p:cNvSpPr/>
            <p:nvPr/>
          </p:nvSpPr>
          <p:spPr>
            <a:xfrm>
              <a:off x="6397142" y="4628856"/>
              <a:ext cx="587607" cy="102866"/>
            </a:xfrm>
            <a:custGeom>
              <a:avLst/>
              <a:gdLst>
                <a:gd name="connsiteX0" fmla="*/ 0 w 587607"/>
                <a:gd name="connsiteY0" fmla="*/ 0 h 102866"/>
                <a:gd name="connsiteX1" fmla="*/ 587608 w 587607"/>
                <a:gd name="connsiteY1" fmla="*/ 0 h 102866"/>
                <a:gd name="connsiteX2" fmla="*/ 587608 w 587607"/>
                <a:gd name="connsiteY2" fmla="*/ 102866 h 102866"/>
                <a:gd name="connsiteX3" fmla="*/ 0 w 587607"/>
                <a:gd name="connsiteY3" fmla="*/ 102866 h 102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7607" h="102866">
                  <a:moveTo>
                    <a:pt x="0" y="0"/>
                  </a:moveTo>
                  <a:lnTo>
                    <a:pt x="587608" y="0"/>
                  </a:lnTo>
                  <a:lnTo>
                    <a:pt x="587608" y="102866"/>
                  </a:lnTo>
                  <a:lnTo>
                    <a:pt x="0" y="102866"/>
                  </a:lnTo>
                  <a:close/>
                </a:path>
              </a:pathLst>
            </a:custGeom>
            <a:solidFill>
              <a:srgbClr val="D2D2D2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4" name="Forma libre 53">
              <a:extLst>
                <a:ext uri="{FF2B5EF4-FFF2-40B4-BE49-F238E27FC236}">
                  <a16:creationId xmlns:a16="http://schemas.microsoft.com/office/drawing/2014/main" id="{C9BFA445-70AF-E6CD-FE24-E91B0DCB7640}"/>
                </a:ext>
              </a:extLst>
            </p:cNvPr>
            <p:cNvSpPr/>
            <p:nvPr/>
          </p:nvSpPr>
          <p:spPr>
            <a:xfrm>
              <a:off x="6397142" y="4259172"/>
              <a:ext cx="587607" cy="102866"/>
            </a:xfrm>
            <a:custGeom>
              <a:avLst/>
              <a:gdLst>
                <a:gd name="connsiteX0" fmla="*/ 0 w 587607"/>
                <a:gd name="connsiteY0" fmla="*/ 0 h 102866"/>
                <a:gd name="connsiteX1" fmla="*/ 587608 w 587607"/>
                <a:gd name="connsiteY1" fmla="*/ 0 h 102866"/>
                <a:gd name="connsiteX2" fmla="*/ 587608 w 587607"/>
                <a:gd name="connsiteY2" fmla="*/ 102866 h 102866"/>
                <a:gd name="connsiteX3" fmla="*/ 0 w 587607"/>
                <a:gd name="connsiteY3" fmla="*/ 102866 h 102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7607" h="102866">
                  <a:moveTo>
                    <a:pt x="0" y="0"/>
                  </a:moveTo>
                  <a:lnTo>
                    <a:pt x="587608" y="0"/>
                  </a:lnTo>
                  <a:lnTo>
                    <a:pt x="587608" y="102866"/>
                  </a:lnTo>
                  <a:lnTo>
                    <a:pt x="0" y="102866"/>
                  </a:lnTo>
                  <a:close/>
                </a:path>
              </a:pathLst>
            </a:custGeom>
            <a:solidFill>
              <a:srgbClr val="D2D2D2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5" name="Forma libre 54">
              <a:extLst>
                <a:ext uri="{FF2B5EF4-FFF2-40B4-BE49-F238E27FC236}">
                  <a16:creationId xmlns:a16="http://schemas.microsoft.com/office/drawing/2014/main" id="{FCF5E9F2-175E-F24C-C8B0-F662AA7FE8CB}"/>
                </a:ext>
              </a:extLst>
            </p:cNvPr>
            <p:cNvSpPr/>
            <p:nvPr/>
          </p:nvSpPr>
          <p:spPr>
            <a:xfrm>
              <a:off x="6397142" y="3889362"/>
              <a:ext cx="587607" cy="102866"/>
            </a:xfrm>
            <a:custGeom>
              <a:avLst/>
              <a:gdLst>
                <a:gd name="connsiteX0" fmla="*/ 0 w 587607"/>
                <a:gd name="connsiteY0" fmla="*/ 0 h 102866"/>
                <a:gd name="connsiteX1" fmla="*/ 587608 w 587607"/>
                <a:gd name="connsiteY1" fmla="*/ 0 h 102866"/>
                <a:gd name="connsiteX2" fmla="*/ 587608 w 587607"/>
                <a:gd name="connsiteY2" fmla="*/ 102866 h 102866"/>
                <a:gd name="connsiteX3" fmla="*/ 0 w 587607"/>
                <a:gd name="connsiteY3" fmla="*/ 102866 h 102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7607" h="102866">
                  <a:moveTo>
                    <a:pt x="0" y="0"/>
                  </a:moveTo>
                  <a:lnTo>
                    <a:pt x="587608" y="0"/>
                  </a:lnTo>
                  <a:lnTo>
                    <a:pt x="587608" y="102866"/>
                  </a:lnTo>
                  <a:lnTo>
                    <a:pt x="0" y="102866"/>
                  </a:lnTo>
                  <a:close/>
                </a:path>
              </a:pathLst>
            </a:custGeom>
            <a:solidFill>
              <a:srgbClr val="D2D2D2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6" name="Forma libre 55">
              <a:extLst>
                <a:ext uri="{FF2B5EF4-FFF2-40B4-BE49-F238E27FC236}">
                  <a16:creationId xmlns:a16="http://schemas.microsoft.com/office/drawing/2014/main" id="{B829A3F8-2BA0-C636-6739-A3679AFCD345}"/>
                </a:ext>
              </a:extLst>
            </p:cNvPr>
            <p:cNvSpPr/>
            <p:nvPr/>
          </p:nvSpPr>
          <p:spPr>
            <a:xfrm>
              <a:off x="6397142" y="3519551"/>
              <a:ext cx="587607" cy="102866"/>
            </a:xfrm>
            <a:custGeom>
              <a:avLst/>
              <a:gdLst>
                <a:gd name="connsiteX0" fmla="*/ 0 w 587607"/>
                <a:gd name="connsiteY0" fmla="*/ 0 h 102866"/>
                <a:gd name="connsiteX1" fmla="*/ 587608 w 587607"/>
                <a:gd name="connsiteY1" fmla="*/ 0 h 102866"/>
                <a:gd name="connsiteX2" fmla="*/ 587608 w 587607"/>
                <a:gd name="connsiteY2" fmla="*/ 102866 h 102866"/>
                <a:gd name="connsiteX3" fmla="*/ 0 w 587607"/>
                <a:gd name="connsiteY3" fmla="*/ 102866 h 102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7607" h="102866">
                  <a:moveTo>
                    <a:pt x="0" y="0"/>
                  </a:moveTo>
                  <a:lnTo>
                    <a:pt x="587608" y="0"/>
                  </a:lnTo>
                  <a:lnTo>
                    <a:pt x="587608" y="102866"/>
                  </a:lnTo>
                  <a:lnTo>
                    <a:pt x="0" y="102866"/>
                  </a:lnTo>
                  <a:close/>
                </a:path>
              </a:pathLst>
            </a:custGeom>
            <a:solidFill>
              <a:srgbClr val="D2D2D2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7" name="Forma libre 56">
              <a:extLst>
                <a:ext uri="{FF2B5EF4-FFF2-40B4-BE49-F238E27FC236}">
                  <a16:creationId xmlns:a16="http://schemas.microsoft.com/office/drawing/2014/main" id="{B431A53B-5612-792B-E0C1-4D901E99C55F}"/>
                </a:ext>
              </a:extLst>
            </p:cNvPr>
            <p:cNvSpPr/>
            <p:nvPr/>
          </p:nvSpPr>
          <p:spPr>
            <a:xfrm>
              <a:off x="6397142" y="3149486"/>
              <a:ext cx="587607" cy="102866"/>
            </a:xfrm>
            <a:custGeom>
              <a:avLst/>
              <a:gdLst>
                <a:gd name="connsiteX0" fmla="*/ 0 w 587607"/>
                <a:gd name="connsiteY0" fmla="*/ 0 h 102866"/>
                <a:gd name="connsiteX1" fmla="*/ 587608 w 587607"/>
                <a:gd name="connsiteY1" fmla="*/ 0 h 102866"/>
                <a:gd name="connsiteX2" fmla="*/ 587608 w 587607"/>
                <a:gd name="connsiteY2" fmla="*/ 102866 h 102866"/>
                <a:gd name="connsiteX3" fmla="*/ 0 w 587607"/>
                <a:gd name="connsiteY3" fmla="*/ 102866 h 102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7607" h="102866">
                  <a:moveTo>
                    <a:pt x="0" y="0"/>
                  </a:moveTo>
                  <a:lnTo>
                    <a:pt x="587608" y="0"/>
                  </a:lnTo>
                  <a:lnTo>
                    <a:pt x="587608" y="102866"/>
                  </a:lnTo>
                  <a:lnTo>
                    <a:pt x="0" y="102866"/>
                  </a:lnTo>
                  <a:close/>
                </a:path>
              </a:pathLst>
            </a:custGeom>
            <a:solidFill>
              <a:srgbClr val="D2D2D2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8" name="Forma libre 57">
              <a:extLst>
                <a:ext uri="{FF2B5EF4-FFF2-40B4-BE49-F238E27FC236}">
                  <a16:creationId xmlns:a16="http://schemas.microsoft.com/office/drawing/2014/main" id="{F85CC155-D3BF-DEA5-614E-5B1D579F041A}"/>
                </a:ext>
              </a:extLst>
            </p:cNvPr>
            <p:cNvSpPr/>
            <p:nvPr/>
          </p:nvSpPr>
          <p:spPr>
            <a:xfrm>
              <a:off x="8762687" y="5368478"/>
              <a:ext cx="587608" cy="102866"/>
            </a:xfrm>
            <a:custGeom>
              <a:avLst/>
              <a:gdLst>
                <a:gd name="connsiteX0" fmla="*/ 0 w 587608"/>
                <a:gd name="connsiteY0" fmla="*/ 0 h 102866"/>
                <a:gd name="connsiteX1" fmla="*/ 587608 w 587608"/>
                <a:gd name="connsiteY1" fmla="*/ 0 h 102866"/>
                <a:gd name="connsiteX2" fmla="*/ 587608 w 587608"/>
                <a:gd name="connsiteY2" fmla="*/ 102866 h 102866"/>
                <a:gd name="connsiteX3" fmla="*/ 0 w 587608"/>
                <a:gd name="connsiteY3" fmla="*/ 102866 h 102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7608" h="102866">
                  <a:moveTo>
                    <a:pt x="0" y="0"/>
                  </a:moveTo>
                  <a:lnTo>
                    <a:pt x="587608" y="0"/>
                  </a:lnTo>
                  <a:lnTo>
                    <a:pt x="587608" y="102866"/>
                  </a:lnTo>
                  <a:lnTo>
                    <a:pt x="0" y="102866"/>
                  </a:lnTo>
                  <a:close/>
                </a:path>
              </a:pathLst>
            </a:custGeom>
            <a:solidFill>
              <a:srgbClr val="D2D2D2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9" name="Forma libre 58">
              <a:extLst>
                <a:ext uri="{FF2B5EF4-FFF2-40B4-BE49-F238E27FC236}">
                  <a16:creationId xmlns:a16="http://schemas.microsoft.com/office/drawing/2014/main" id="{D56FB3A0-2237-FED4-0D6D-DB7887560BA3}"/>
                </a:ext>
              </a:extLst>
            </p:cNvPr>
            <p:cNvSpPr/>
            <p:nvPr/>
          </p:nvSpPr>
          <p:spPr>
            <a:xfrm>
              <a:off x="8762687" y="4998667"/>
              <a:ext cx="587608" cy="102866"/>
            </a:xfrm>
            <a:custGeom>
              <a:avLst/>
              <a:gdLst>
                <a:gd name="connsiteX0" fmla="*/ 0 w 587608"/>
                <a:gd name="connsiteY0" fmla="*/ 0 h 102866"/>
                <a:gd name="connsiteX1" fmla="*/ 587608 w 587608"/>
                <a:gd name="connsiteY1" fmla="*/ 0 h 102866"/>
                <a:gd name="connsiteX2" fmla="*/ 587608 w 587608"/>
                <a:gd name="connsiteY2" fmla="*/ 102866 h 102866"/>
                <a:gd name="connsiteX3" fmla="*/ 0 w 587608"/>
                <a:gd name="connsiteY3" fmla="*/ 102866 h 102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7608" h="102866">
                  <a:moveTo>
                    <a:pt x="0" y="0"/>
                  </a:moveTo>
                  <a:lnTo>
                    <a:pt x="587608" y="0"/>
                  </a:lnTo>
                  <a:lnTo>
                    <a:pt x="587608" y="102866"/>
                  </a:lnTo>
                  <a:lnTo>
                    <a:pt x="0" y="102866"/>
                  </a:lnTo>
                  <a:close/>
                </a:path>
              </a:pathLst>
            </a:custGeom>
            <a:solidFill>
              <a:srgbClr val="D2D2D2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0" name="Forma libre 59">
              <a:extLst>
                <a:ext uri="{FF2B5EF4-FFF2-40B4-BE49-F238E27FC236}">
                  <a16:creationId xmlns:a16="http://schemas.microsoft.com/office/drawing/2014/main" id="{115BBBED-E164-31DE-EE6C-80BE5D126159}"/>
                </a:ext>
              </a:extLst>
            </p:cNvPr>
            <p:cNvSpPr/>
            <p:nvPr/>
          </p:nvSpPr>
          <p:spPr>
            <a:xfrm>
              <a:off x="8762687" y="4628856"/>
              <a:ext cx="587608" cy="102866"/>
            </a:xfrm>
            <a:custGeom>
              <a:avLst/>
              <a:gdLst>
                <a:gd name="connsiteX0" fmla="*/ 0 w 587608"/>
                <a:gd name="connsiteY0" fmla="*/ 0 h 102866"/>
                <a:gd name="connsiteX1" fmla="*/ 587608 w 587608"/>
                <a:gd name="connsiteY1" fmla="*/ 0 h 102866"/>
                <a:gd name="connsiteX2" fmla="*/ 587608 w 587608"/>
                <a:gd name="connsiteY2" fmla="*/ 102866 h 102866"/>
                <a:gd name="connsiteX3" fmla="*/ 0 w 587608"/>
                <a:gd name="connsiteY3" fmla="*/ 102866 h 102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7608" h="102866">
                  <a:moveTo>
                    <a:pt x="0" y="0"/>
                  </a:moveTo>
                  <a:lnTo>
                    <a:pt x="587608" y="0"/>
                  </a:lnTo>
                  <a:lnTo>
                    <a:pt x="587608" y="102866"/>
                  </a:lnTo>
                  <a:lnTo>
                    <a:pt x="0" y="102866"/>
                  </a:lnTo>
                  <a:close/>
                </a:path>
              </a:pathLst>
            </a:custGeom>
            <a:solidFill>
              <a:srgbClr val="D2D2D2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1" name="Forma libre 60">
              <a:extLst>
                <a:ext uri="{FF2B5EF4-FFF2-40B4-BE49-F238E27FC236}">
                  <a16:creationId xmlns:a16="http://schemas.microsoft.com/office/drawing/2014/main" id="{5D91343B-5197-B7FF-8DC7-EE358DF56CE4}"/>
                </a:ext>
              </a:extLst>
            </p:cNvPr>
            <p:cNvSpPr/>
            <p:nvPr/>
          </p:nvSpPr>
          <p:spPr>
            <a:xfrm>
              <a:off x="8762687" y="4259172"/>
              <a:ext cx="587608" cy="102866"/>
            </a:xfrm>
            <a:custGeom>
              <a:avLst/>
              <a:gdLst>
                <a:gd name="connsiteX0" fmla="*/ 0 w 587608"/>
                <a:gd name="connsiteY0" fmla="*/ 0 h 102866"/>
                <a:gd name="connsiteX1" fmla="*/ 587608 w 587608"/>
                <a:gd name="connsiteY1" fmla="*/ 0 h 102866"/>
                <a:gd name="connsiteX2" fmla="*/ 587608 w 587608"/>
                <a:gd name="connsiteY2" fmla="*/ 102866 h 102866"/>
                <a:gd name="connsiteX3" fmla="*/ 0 w 587608"/>
                <a:gd name="connsiteY3" fmla="*/ 102866 h 102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7608" h="102866">
                  <a:moveTo>
                    <a:pt x="0" y="0"/>
                  </a:moveTo>
                  <a:lnTo>
                    <a:pt x="587608" y="0"/>
                  </a:lnTo>
                  <a:lnTo>
                    <a:pt x="587608" y="102866"/>
                  </a:lnTo>
                  <a:lnTo>
                    <a:pt x="0" y="102866"/>
                  </a:lnTo>
                  <a:close/>
                </a:path>
              </a:pathLst>
            </a:custGeom>
            <a:solidFill>
              <a:srgbClr val="D2D2D2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2" name="Forma libre 61">
              <a:extLst>
                <a:ext uri="{FF2B5EF4-FFF2-40B4-BE49-F238E27FC236}">
                  <a16:creationId xmlns:a16="http://schemas.microsoft.com/office/drawing/2014/main" id="{333142CD-F5BC-61A8-AEB0-E11899B8C0B3}"/>
                </a:ext>
              </a:extLst>
            </p:cNvPr>
            <p:cNvSpPr/>
            <p:nvPr/>
          </p:nvSpPr>
          <p:spPr>
            <a:xfrm>
              <a:off x="8762687" y="3889362"/>
              <a:ext cx="587608" cy="102866"/>
            </a:xfrm>
            <a:custGeom>
              <a:avLst/>
              <a:gdLst>
                <a:gd name="connsiteX0" fmla="*/ 0 w 587608"/>
                <a:gd name="connsiteY0" fmla="*/ 0 h 102866"/>
                <a:gd name="connsiteX1" fmla="*/ 587608 w 587608"/>
                <a:gd name="connsiteY1" fmla="*/ 0 h 102866"/>
                <a:gd name="connsiteX2" fmla="*/ 587608 w 587608"/>
                <a:gd name="connsiteY2" fmla="*/ 102866 h 102866"/>
                <a:gd name="connsiteX3" fmla="*/ 0 w 587608"/>
                <a:gd name="connsiteY3" fmla="*/ 102866 h 102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7608" h="102866">
                  <a:moveTo>
                    <a:pt x="0" y="0"/>
                  </a:moveTo>
                  <a:lnTo>
                    <a:pt x="587608" y="0"/>
                  </a:lnTo>
                  <a:lnTo>
                    <a:pt x="587608" y="102866"/>
                  </a:lnTo>
                  <a:lnTo>
                    <a:pt x="0" y="102866"/>
                  </a:lnTo>
                  <a:close/>
                </a:path>
              </a:pathLst>
            </a:custGeom>
            <a:solidFill>
              <a:srgbClr val="D2D2D2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3" name="Forma libre 62">
              <a:extLst>
                <a:ext uri="{FF2B5EF4-FFF2-40B4-BE49-F238E27FC236}">
                  <a16:creationId xmlns:a16="http://schemas.microsoft.com/office/drawing/2014/main" id="{A8794751-7122-8F8D-441E-CD78DF4BADCF}"/>
                </a:ext>
              </a:extLst>
            </p:cNvPr>
            <p:cNvSpPr/>
            <p:nvPr/>
          </p:nvSpPr>
          <p:spPr>
            <a:xfrm>
              <a:off x="8762687" y="3519551"/>
              <a:ext cx="587608" cy="102866"/>
            </a:xfrm>
            <a:custGeom>
              <a:avLst/>
              <a:gdLst>
                <a:gd name="connsiteX0" fmla="*/ 0 w 587608"/>
                <a:gd name="connsiteY0" fmla="*/ 0 h 102866"/>
                <a:gd name="connsiteX1" fmla="*/ 587608 w 587608"/>
                <a:gd name="connsiteY1" fmla="*/ 0 h 102866"/>
                <a:gd name="connsiteX2" fmla="*/ 587608 w 587608"/>
                <a:gd name="connsiteY2" fmla="*/ 102866 h 102866"/>
                <a:gd name="connsiteX3" fmla="*/ 0 w 587608"/>
                <a:gd name="connsiteY3" fmla="*/ 102866 h 102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7608" h="102866">
                  <a:moveTo>
                    <a:pt x="0" y="0"/>
                  </a:moveTo>
                  <a:lnTo>
                    <a:pt x="587608" y="0"/>
                  </a:lnTo>
                  <a:lnTo>
                    <a:pt x="587608" y="102866"/>
                  </a:lnTo>
                  <a:lnTo>
                    <a:pt x="0" y="102866"/>
                  </a:lnTo>
                  <a:close/>
                </a:path>
              </a:pathLst>
            </a:custGeom>
            <a:solidFill>
              <a:srgbClr val="D2D2D2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4" name="Forma libre 63">
              <a:extLst>
                <a:ext uri="{FF2B5EF4-FFF2-40B4-BE49-F238E27FC236}">
                  <a16:creationId xmlns:a16="http://schemas.microsoft.com/office/drawing/2014/main" id="{32F572DA-674F-06B5-1235-56C90488D9FA}"/>
                </a:ext>
              </a:extLst>
            </p:cNvPr>
            <p:cNvSpPr/>
            <p:nvPr/>
          </p:nvSpPr>
          <p:spPr>
            <a:xfrm>
              <a:off x="8762687" y="3149486"/>
              <a:ext cx="587608" cy="102866"/>
            </a:xfrm>
            <a:custGeom>
              <a:avLst/>
              <a:gdLst>
                <a:gd name="connsiteX0" fmla="*/ 0 w 587608"/>
                <a:gd name="connsiteY0" fmla="*/ 0 h 102866"/>
                <a:gd name="connsiteX1" fmla="*/ 587608 w 587608"/>
                <a:gd name="connsiteY1" fmla="*/ 0 h 102866"/>
                <a:gd name="connsiteX2" fmla="*/ 587608 w 587608"/>
                <a:gd name="connsiteY2" fmla="*/ 102866 h 102866"/>
                <a:gd name="connsiteX3" fmla="*/ 0 w 587608"/>
                <a:gd name="connsiteY3" fmla="*/ 102866 h 102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7608" h="102866">
                  <a:moveTo>
                    <a:pt x="0" y="0"/>
                  </a:moveTo>
                  <a:lnTo>
                    <a:pt x="587608" y="0"/>
                  </a:lnTo>
                  <a:lnTo>
                    <a:pt x="587608" y="102866"/>
                  </a:lnTo>
                  <a:lnTo>
                    <a:pt x="0" y="102866"/>
                  </a:lnTo>
                  <a:close/>
                </a:path>
              </a:pathLst>
            </a:custGeom>
            <a:solidFill>
              <a:srgbClr val="D2D2D2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5" name="Forma libre 64">
              <a:extLst>
                <a:ext uri="{FF2B5EF4-FFF2-40B4-BE49-F238E27FC236}">
                  <a16:creationId xmlns:a16="http://schemas.microsoft.com/office/drawing/2014/main" id="{9DB003D1-B7AF-EEB7-73FF-A4210EF969D9}"/>
                </a:ext>
              </a:extLst>
            </p:cNvPr>
            <p:cNvSpPr/>
            <p:nvPr/>
          </p:nvSpPr>
          <p:spPr>
            <a:xfrm>
              <a:off x="7271252" y="5368478"/>
              <a:ext cx="1204933" cy="102866"/>
            </a:xfrm>
            <a:custGeom>
              <a:avLst/>
              <a:gdLst>
                <a:gd name="connsiteX0" fmla="*/ 0 w 1204933"/>
                <a:gd name="connsiteY0" fmla="*/ 0 h 102866"/>
                <a:gd name="connsiteX1" fmla="*/ 1204933 w 1204933"/>
                <a:gd name="connsiteY1" fmla="*/ 0 h 102866"/>
                <a:gd name="connsiteX2" fmla="*/ 1204933 w 1204933"/>
                <a:gd name="connsiteY2" fmla="*/ 102866 h 102866"/>
                <a:gd name="connsiteX3" fmla="*/ 0 w 1204933"/>
                <a:gd name="connsiteY3" fmla="*/ 102866 h 102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4933" h="102866">
                  <a:moveTo>
                    <a:pt x="0" y="0"/>
                  </a:moveTo>
                  <a:lnTo>
                    <a:pt x="1204933" y="0"/>
                  </a:lnTo>
                  <a:lnTo>
                    <a:pt x="1204933" y="102866"/>
                  </a:lnTo>
                  <a:lnTo>
                    <a:pt x="0" y="102866"/>
                  </a:lnTo>
                  <a:close/>
                </a:path>
              </a:pathLst>
            </a:custGeom>
            <a:solidFill>
              <a:srgbClr val="D2D2D2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6" name="Forma libre 65">
              <a:extLst>
                <a:ext uri="{FF2B5EF4-FFF2-40B4-BE49-F238E27FC236}">
                  <a16:creationId xmlns:a16="http://schemas.microsoft.com/office/drawing/2014/main" id="{43CA2BE4-F20E-F063-62D1-C2C6A45E5737}"/>
                </a:ext>
              </a:extLst>
            </p:cNvPr>
            <p:cNvSpPr/>
            <p:nvPr/>
          </p:nvSpPr>
          <p:spPr>
            <a:xfrm>
              <a:off x="7271252" y="3149486"/>
              <a:ext cx="1204933" cy="102866"/>
            </a:xfrm>
            <a:custGeom>
              <a:avLst/>
              <a:gdLst>
                <a:gd name="connsiteX0" fmla="*/ 0 w 1204933"/>
                <a:gd name="connsiteY0" fmla="*/ 0 h 102866"/>
                <a:gd name="connsiteX1" fmla="*/ 1204933 w 1204933"/>
                <a:gd name="connsiteY1" fmla="*/ 0 h 102866"/>
                <a:gd name="connsiteX2" fmla="*/ 1204933 w 1204933"/>
                <a:gd name="connsiteY2" fmla="*/ 102866 h 102866"/>
                <a:gd name="connsiteX3" fmla="*/ 0 w 1204933"/>
                <a:gd name="connsiteY3" fmla="*/ 102866 h 102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4933" h="102866">
                  <a:moveTo>
                    <a:pt x="0" y="0"/>
                  </a:moveTo>
                  <a:lnTo>
                    <a:pt x="1204933" y="0"/>
                  </a:lnTo>
                  <a:lnTo>
                    <a:pt x="1204933" y="102866"/>
                  </a:lnTo>
                  <a:lnTo>
                    <a:pt x="0" y="102866"/>
                  </a:lnTo>
                  <a:close/>
                </a:path>
              </a:pathLst>
            </a:custGeom>
            <a:solidFill>
              <a:srgbClr val="D2D2D2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7" name="Forma libre 66">
              <a:extLst>
                <a:ext uri="{FF2B5EF4-FFF2-40B4-BE49-F238E27FC236}">
                  <a16:creationId xmlns:a16="http://schemas.microsoft.com/office/drawing/2014/main" id="{79810083-625F-8746-AD90-F0087B44E503}"/>
                </a:ext>
              </a:extLst>
            </p:cNvPr>
            <p:cNvSpPr/>
            <p:nvPr/>
          </p:nvSpPr>
          <p:spPr>
            <a:xfrm>
              <a:off x="6066446" y="2187495"/>
              <a:ext cx="3614544" cy="631802"/>
            </a:xfrm>
            <a:custGeom>
              <a:avLst/>
              <a:gdLst>
                <a:gd name="connsiteX0" fmla="*/ 3614545 w 3614544"/>
                <a:gd name="connsiteY0" fmla="*/ 631802 h 631802"/>
                <a:gd name="connsiteX1" fmla="*/ 0 w 3614544"/>
                <a:gd name="connsiteY1" fmla="*/ 631802 h 631802"/>
                <a:gd name="connsiteX2" fmla="*/ 0 w 3614544"/>
                <a:gd name="connsiteY2" fmla="*/ 146934 h 631802"/>
                <a:gd name="connsiteX3" fmla="*/ 146934 w 3614544"/>
                <a:gd name="connsiteY3" fmla="*/ 0 h 631802"/>
                <a:gd name="connsiteX4" fmla="*/ 3467611 w 3614544"/>
                <a:gd name="connsiteY4" fmla="*/ 0 h 631802"/>
                <a:gd name="connsiteX5" fmla="*/ 3614545 w 3614544"/>
                <a:gd name="connsiteY5" fmla="*/ 146934 h 631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14544" h="631802">
                  <a:moveTo>
                    <a:pt x="3614545" y="631802"/>
                  </a:moveTo>
                  <a:lnTo>
                    <a:pt x="0" y="631802"/>
                  </a:lnTo>
                  <a:lnTo>
                    <a:pt x="0" y="146934"/>
                  </a:lnTo>
                  <a:cubicBezTo>
                    <a:pt x="0" y="65785"/>
                    <a:pt x="65784" y="0"/>
                    <a:pt x="146934" y="0"/>
                  </a:cubicBezTo>
                  <a:lnTo>
                    <a:pt x="3467611" y="0"/>
                  </a:lnTo>
                  <a:cubicBezTo>
                    <a:pt x="3548761" y="0"/>
                    <a:pt x="3614545" y="65785"/>
                    <a:pt x="3614545" y="146934"/>
                  </a:cubicBezTo>
                  <a:close/>
                </a:path>
              </a:pathLst>
            </a:custGeom>
            <a:solidFill>
              <a:srgbClr val="777DA7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8" name="Forma libre 67">
              <a:extLst>
                <a:ext uri="{FF2B5EF4-FFF2-40B4-BE49-F238E27FC236}">
                  <a16:creationId xmlns:a16="http://schemas.microsoft.com/office/drawing/2014/main" id="{72D157D5-BDB5-8668-4F11-A4015E6612A7}"/>
                </a:ext>
              </a:extLst>
            </p:cNvPr>
            <p:cNvSpPr/>
            <p:nvPr/>
          </p:nvSpPr>
          <p:spPr>
            <a:xfrm>
              <a:off x="6257447" y="2356399"/>
              <a:ext cx="293867" cy="293867"/>
            </a:xfrm>
            <a:custGeom>
              <a:avLst/>
              <a:gdLst>
                <a:gd name="connsiteX0" fmla="*/ 293867 w 293867"/>
                <a:gd name="connsiteY0" fmla="*/ 146934 h 293867"/>
                <a:gd name="connsiteX1" fmla="*/ 146934 w 293867"/>
                <a:gd name="connsiteY1" fmla="*/ 293868 h 293867"/>
                <a:gd name="connsiteX2" fmla="*/ 0 w 293867"/>
                <a:gd name="connsiteY2" fmla="*/ 146934 h 293867"/>
                <a:gd name="connsiteX3" fmla="*/ 146934 w 293867"/>
                <a:gd name="connsiteY3" fmla="*/ 0 h 293867"/>
                <a:gd name="connsiteX4" fmla="*/ 293867 w 293867"/>
                <a:gd name="connsiteY4" fmla="*/ 146934 h 293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867" h="293867">
                  <a:moveTo>
                    <a:pt x="293867" y="146934"/>
                  </a:moveTo>
                  <a:cubicBezTo>
                    <a:pt x="293867" y="228083"/>
                    <a:pt x="228083" y="293868"/>
                    <a:pt x="146934" y="293868"/>
                  </a:cubicBezTo>
                  <a:cubicBezTo>
                    <a:pt x="65784" y="293868"/>
                    <a:pt x="0" y="228083"/>
                    <a:pt x="0" y="146934"/>
                  </a:cubicBezTo>
                  <a:cubicBezTo>
                    <a:pt x="0" y="65784"/>
                    <a:pt x="65784" y="0"/>
                    <a:pt x="146934" y="0"/>
                  </a:cubicBezTo>
                  <a:cubicBezTo>
                    <a:pt x="228083" y="0"/>
                    <a:pt x="293867" y="65784"/>
                    <a:pt x="293867" y="146934"/>
                  </a:cubicBezTo>
                  <a:close/>
                </a:path>
              </a:pathLst>
            </a:custGeom>
            <a:solidFill>
              <a:srgbClr val="CFE5FB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9" name="Forma libre 68">
              <a:extLst>
                <a:ext uri="{FF2B5EF4-FFF2-40B4-BE49-F238E27FC236}">
                  <a16:creationId xmlns:a16="http://schemas.microsoft.com/office/drawing/2014/main" id="{ACEB1A07-E475-1880-4098-169B7572943A}"/>
                </a:ext>
              </a:extLst>
            </p:cNvPr>
            <p:cNvSpPr/>
            <p:nvPr/>
          </p:nvSpPr>
          <p:spPr>
            <a:xfrm>
              <a:off x="6720346" y="2356399"/>
              <a:ext cx="293867" cy="293867"/>
            </a:xfrm>
            <a:custGeom>
              <a:avLst/>
              <a:gdLst>
                <a:gd name="connsiteX0" fmla="*/ 293868 w 293867"/>
                <a:gd name="connsiteY0" fmla="*/ 146934 h 293867"/>
                <a:gd name="connsiteX1" fmla="*/ 146934 w 293867"/>
                <a:gd name="connsiteY1" fmla="*/ 293868 h 293867"/>
                <a:gd name="connsiteX2" fmla="*/ 0 w 293867"/>
                <a:gd name="connsiteY2" fmla="*/ 146934 h 293867"/>
                <a:gd name="connsiteX3" fmla="*/ 146934 w 293867"/>
                <a:gd name="connsiteY3" fmla="*/ 0 h 293867"/>
                <a:gd name="connsiteX4" fmla="*/ 293868 w 293867"/>
                <a:gd name="connsiteY4" fmla="*/ 146934 h 293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867" h="293867">
                  <a:moveTo>
                    <a:pt x="293868" y="146934"/>
                  </a:moveTo>
                  <a:cubicBezTo>
                    <a:pt x="293868" y="228083"/>
                    <a:pt x="228083" y="293868"/>
                    <a:pt x="146934" y="293868"/>
                  </a:cubicBezTo>
                  <a:cubicBezTo>
                    <a:pt x="65784" y="293868"/>
                    <a:pt x="0" y="228083"/>
                    <a:pt x="0" y="146934"/>
                  </a:cubicBezTo>
                  <a:cubicBezTo>
                    <a:pt x="0" y="65784"/>
                    <a:pt x="65784" y="0"/>
                    <a:pt x="146934" y="0"/>
                  </a:cubicBezTo>
                  <a:cubicBezTo>
                    <a:pt x="228083" y="0"/>
                    <a:pt x="293868" y="65784"/>
                    <a:pt x="293868" y="146934"/>
                  </a:cubicBezTo>
                  <a:close/>
                </a:path>
              </a:pathLst>
            </a:custGeom>
            <a:solidFill>
              <a:srgbClr val="60A0AC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0" name="Forma libre 69">
              <a:extLst>
                <a:ext uri="{FF2B5EF4-FFF2-40B4-BE49-F238E27FC236}">
                  <a16:creationId xmlns:a16="http://schemas.microsoft.com/office/drawing/2014/main" id="{9562D8D8-840C-E2C3-DA33-E9C030967E35}"/>
                </a:ext>
              </a:extLst>
            </p:cNvPr>
            <p:cNvSpPr/>
            <p:nvPr/>
          </p:nvSpPr>
          <p:spPr>
            <a:xfrm>
              <a:off x="7183117" y="2356399"/>
              <a:ext cx="293867" cy="293867"/>
            </a:xfrm>
            <a:custGeom>
              <a:avLst/>
              <a:gdLst>
                <a:gd name="connsiteX0" fmla="*/ 293868 w 293867"/>
                <a:gd name="connsiteY0" fmla="*/ 146934 h 293867"/>
                <a:gd name="connsiteX1" fmla="*/ 146934 w 293867"/>
                <a:gd name="connsiteY1" fmla="*/ 293868 h 293867"/>
                <a:gd name="connsiteX2" fmla="*/ 0 w 293867"/>
                <a:gd name="connsiteY2" fmla="*/ 146934 h 293867"/>
                <a:gd name="connsiteX3" fmla="*/ 146934 w 293867"/>
                <a:gd name="connsiteY3" fmla="*/ 0 h 293867"/>
                <a:gd name="connsiteX4" fmla="*/ 293868 w 293867"/>
                <a:gd name="connsiteY4" fmla="*/ 146934 h 293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867" h="293867">
                  <a:moveTo>
                    <a:pt x="293868" y="146934"/>
                  </a:moveTo>
                  <a:cubicBezTo>
                    <a:pt x="293868" y="228083"/>
                    <a:pt x="228083" y="293868"/>
                    <a:pt x="146934" y="293868"/>
                  </a:cubicBezTo>
                  <a:cubicBezTo>
                    <a:pt x="65784" y="293868"/>
                    <a:pt x="0" y="228083"/>
                    <a:pt x="0" y="146934"/>
                  </a:cubicBezTo>
                  <a:cubicBezTo>
                    <a:pt x="0" y="65784"/>
                    <a:pt x="65784" y="0"/>
                    <a:pt x="146934" y="0"/>
                  </a:cubicBezTo>
                  <a:cubicBezTo>
                    <a:pt x="228083" y="0"/>
                    <a:pt x="293868" y="65784"/>
                    <a:pt x="293868" y="146934"/>
                  </a:cubicBezTo>
                  <a:close/>
                </a:path>
              </a:pathLst>
            </a:custGeom>
            <a:solidFill>
              <a:srgbClr val="555B92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1" name="Forma libre 70">
              <a:extLst>
                <a:ext uri="{FF2B5EF4-FFF2-40B4-BE49-F238E27FC236}">
                  <a16:creationId xmlns:a16="http://schemas.microsoft.com/office/drawing/2014/main" id="{B1839142-E9EA-D56E-03E0-EECF3B570AD1}"/>
                </a:ext>
              </a:extLst>
            </p:cNvPr>
            <p:cNvSpPr/>
            <p:nvPr/>
          </p:nvSpPr>
          <p:spPr>
            <a:xfrm>
              <a:off x="7271252" y="3519551"/>
              <a:ext cx="1204933" cy="1581982"/>
            </a:xfrm>
            <a:custGeom>
              <a:avLst/>
              <a:gdLst>
                <a:gd name="connsiteX0" fmla="*/ 0 w 1204933"/>
                <a:gd name="connsiteY0" fmla="*/ 0 h 1581982"/>
                <a:gd name="connsiteX1" fmla="*/ 1204933 w 1204933"/>
                <a:gd name="connsiteY1" fmla="*/ 0 h 1581982"/>
                <a:gd name="connsiteX2" fmla="*/ 1204933 w 1204933"/>
                <a:gd name="connsiteY2" fmla="*/ 1581982 h 1581982"/>
                <a:gd name="connsiteX3" fmla="*/ 0 w 1204933"/>
                <a:gd name="connsiteY3" fmla="*/ 1581982 h 1581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4933" h="1581982">
                  <a:moveTo>
                    <a:pt x="0" y="0"/>
                  </a:moveTo>
                  <a:lnTo>
                    <a:pt x="1204933" y="0"/>
                  </a:lnTo>
                  <a:lnTo>
                    <a:pt x="1204933" y="1581982"/>
                  </a:lnTo>
                  <a:lnTo>
                    <a:pt x="0" y="1581982"/>
                  </a:lnTo>
                  <a:close/>
                </a:path>
              </a:pathLst>
            </a:custGeom>
            <a:solidFill>
              <a:srgbClr val="CFE5FB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2" name="Forma libre 71">
              <a:extLst>
                <a:ext uri="{FF2B5EF4-FFF2-40B4-BE49-F238E27FC236}">
                  <a16:creationId xmlns:a16="http://schemas.microsoft.com/office/drawing/2014/main" id="{7DB201DE-0DD0-14BF-3A5D-E666F92E7751}"/>
                </a:ext>
              </a:extLst>
            </p:cNvPr>
            <p:cNvSpPr/>
            <p:nvPr/>
          </p:nvSpPr>
          <p:spPr>
            <a:xfrm>
              <a:off x="7271252" y="4499067"/>
              <a:ext cx="1204933" cy="602466"/>
            </a:xfrm>
            <a:custGeom>
              <a:avLst/>
              <a:gdLst>
                <a:gd name="connsiteX0" fmla="*/ 1204933 w 1204933"/>
                <a:gd name="connsiteY0" fmla="*/ 602467 h 602466"/>
                <a:gd name="connsiteX1" fmla="*/ 602467 w 1204933"/>
                <a:gd name="connsiteY1" fmla="*/ 0 h 602466"/>
                <a:gd name="connsiteX2" fmla="*/ 0 w 1204933"/>
                <a:gd name="connsiteY2" fmla="*/ 602467 h 602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04933" h="602466">
                  <a:moveTo>
                    <a:pt x="1204933" y="602467"/>
                  </a:moveTo>
                  <a:cubicBezTo>
                    <a:pt x="1204933" y="269734"/>
                    <a:pt x="935199" y="0"/>
                    <a:pt x="602467" y="0"/>
                  </a:cubicBezTo>
                  <a:cubicBezTo>
                    <a:pt x="269734" y="0"/>
                    <a:pt x="0" y="269734"/>
                    <a:pt x="0" y="602467"/>
                  </a:cubicBezTo>
                  <a:close/>
                </a:path>
              </a:pathLst>
            </a:custGeom>
            <a:solidFill>
              <a:srgbClr val="777DA7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3" name="Forma libre 72">
              <a:extLst>
                <a:ext uri="{FF2B5EF4-FFF2-40B4-BE49-F238E27FC236}">
                  <a16:creationId xmlns:a16="http://schemas.microsoft.com/office/drawing/2014/main" id="{112894C6-83D1-63EB-C3DC-13E9FB29103B}"/>
                </a:ext>
              </a:extLst>
            </p:cNvPr>
            <p:cNvSpPr/>
            <p:nvPr/>
          </p:nvSpPr>
          <p:spPr>
            <a:xfrm>
              <a:off x="7557881" y="3867391"/>
              <a:ext cx="631675" cy="631675"/>
            </a:xfrm>
            <a:custGeom>
              <a:avLst/>
              <a:gdLst>
                <a:gd name="connsiteX0" fmla="*/ 631675 w 631675"/>
                <a:gd name="connsiteY0" fmla="*/ 315838 h 631675"/>
                <a:gd name="connsiteX1" fmla="*/ 315838 w 631675"/>
                <a:gd name="connsiteY1" fmla="*/ 631675 h 631675"/>
                <a:gd name="connsiteX2" fmla="*/ 0 w 631675"/>
                <a:gd name="connsiteY2" fmla="*/ 315838 h 631675"/>
                <a:gd name="connsiteX3" fmla="*/ 315838 w 631675"/>
                <a:gd name="connsiteY3" fmla="*/ 0 h 631675"/>
                <a:gd name="connsiteX4" fmla="*/ 631675 w 631675"/>
                <a:gd name="connsiteY4" fmla="*/ 315838 h 631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1675" h="631675">
                  <a:moveTo>
                    <a:pt x="631675" y="315838"/>
                  </a:moveTo>
                  <a:cubicBezTo>
                    <a:pt x="631675" y="490270"/>
                    <a:pt x="490270" y="631675"/>
                    <a:pt x="315838" y="631675"/>
                  </a:cubicBezTo>
                  <a:cubicBezTo>
                    <a:pt x="141405" y="631675"/>
                    <a:pt x="0" y="490270"/>
                    <a:pt x="0" y="315838"/>
                  </a:cubicBezTo>
                  <a:cubicBezTo>
                    <a:pt x="0" y="141405"/>
                    <a:pt x="141406" y="0"/>
                    <a:pt x="315838" y="0"/>
                  </a:cubicBezTo>
                  <a:cubicBezTo>
                    <a:pt x="490270" y="0"/>
                    <a:pt x="631675" y="141405"/>
                    <a:pt x="631675" y="315838"/>
                  </a:cubicBezTo>
                  <a:close/>
                </a:path>
              </a:pathLst>
            </a:custGeom>
            <a:solidFill>
              <a:srgbClr val="777DA7"/>
            </a:solidFill>
            <a:ln w="126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sp>
        <p:nvSpPr>
          <p:cNvPr id="74" name="CuadroTexto 73">
            <a:extLst>
              <a:ext uri="{FF2B5EF4-FFF2-40B4-BE49-F238E27FC236}">
                <a16:creationId xmlns:a16="http://schemas.microsoft.com/office/drawing/2014/main" id="{8D5C80DB-BE09-45A5-BAF8-12644E7AE4D4}"/>
              </a:ext>
            </a:extLst>
          </p:cNvPr>
          <p:cNvSpPr txBox="1"/>
          <p:nvPr/>
        </p:nvSpPr>
        <p:spPr>
          <a:xfrm>
            <a:off x="5644431" y="2628867"/>
            <a:ext cx="1370183" cy="3772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0546"/>
            <a:r>
              <a:rPr lang="es-MX" sz="463" spc="14" dirty="0">
                <a:solidFill>
                  <a:srgbClr val="423C52"/>
                </a:solidFill>
                <a:latin typeface="Poppins-Regular"/>
                <a:cs typeface="Poppins-Regular"/>
                <a:sym typeface="Poppins-Regular"/>
                <a:rtl val="0"/>
              </a:rPr>
              <a:t>A number of connected items or</a:t>
            </a:r>
          </a:p>
          <a:p>
            <a:pPr defTabSz="70546"/>
            <a:r>
              <a:rPr lang="es-MX" sz="463" spc="14" dirty="0">
                <a:solidFill>
                  <a:srgbClr val="423C52"/>
                </a:solidFill>
                <a:latin typeface="Poppins-Regular"/>
                <a:cs typeface="Poppins-Regular"/>
                <a:sym typeface="Poppins-Regular"/>
                <a:rtl val="0"/>
              </a:rPr>
              <a:t>names written or printed</a:t>
            </a:r>
          </a:p>
          <a:p>
            <a:pPr defTabSz="70546"/>
            <a:r>
              <a:rPr lang="es-MX" sz="463" spc="14" dirty="0">
                <a:solidFill>
                  <a:srgbClr val="423C52"/>
                </a:solidFill>
                <a:latin typeface="Poppins-Regular"/>
                <a:cs typeface="Poppins-Regular"/>
                <a:sym typeface="Poppins-Regular"/>
                <a:rtl val="0"/>
              </a:rPr>
              <a:t>consecutively, typically one below the</a:t>
            </a:r>
          </a:p>
          <a:p>
            <a:pPr defTabSz="70546"/>
            <a:r>
              <a:rPr lang="es-MX" sz="463" spc="14" dirty="0">
                <a:solidFill>
                  <a:srgbClr val="423C52"/>
                </a:solidFill>
                <a:latin typeface="Poppins-Regular"/>
                <a:cs typeface="Poppins-Regular"/>
                <a:sym typeface="Poppins-Regular"/>
                <a:rtl val="0"/>
              </a:rPr>
              <a:t>other.   </a:t>
            </a:r>
          </a:p>
        </p:txBody>
      </p:sp>
      <p:sp>
        <p:nvSpPr>
          <p:cNvPr id="89" name="CuadroTexto 88">
            <a:extLst>
              <a:ext uri="{FF2B5EF4-FFF2-40B4-BE49-F238E27FC236}">
                <a16:creationId xmlns:a16="http://schemas.microsoft.com/office/drawing/2014/main" id="{A5BC9075-45F7-E078-4534-446AE8DA4D48}"/>
              </a:ext>
            </a:extLst>
          </p:cNvPr>
          <p:cNvSpPr txBox="1"/>
          <p:nvPr/>
        </p:nvSpPr>
        <p:spPr>
          <a:xfrm>
            <a:off x="5207725" y="3151018"/>
            <a:ext cx="1396023" cy="3060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70546"/>
            <a:r>
              <a:rPr lang="es-MX" sz="463" spc="14" dirty="0">
                <a:solidFill>
                  <a:srgbClr val="CFE5FB"/>
                </a:solidFill>
                <a:latin typeface="Poppins-Regular"/>
                <a:cs typeface="Poppins-Regular"/>
                <a:sym typeface="Poppins-Regular"/>
                <a:rtl val="0"/>
              </a:rPr>
              <a:t>A series of names, words, or other</a:t>
            </a:r>
          </a:p>
          <a:p>
            <a:pPr algn="r" defTabSz="70546"/>
            <a:r>
              <a:rPr lang="es-MX" sz="463" spc="14" dirty="0">
                <a:solidFill>
                  <a:srgbClr val="CFE5FB"/>
                </a:solidFill>
                <a:latin typeface="Poppins-Regular"/>
                <a:cs typeface="Poppins-Regular"/>
                <a:sym typeface="Poppins-Regular"/>
                <a:rtl val="0"/>
              </a:rPr>
              <a:t>items written, printed, or imagined one</a:t>
            </a:r>
          </a:p>
          <a:p>
            <a:pPr algn="r" defTabSz="70546"/>
            <a:r>
              <a:rPr lang="es-MX" sz="463" spc="14" dirty="0">
                <a:solidFill>
                  <a:srgbClr val="CFE5FB"/>
                </a:solidFill>
                <a:latin typeface="Poppins-Regular"/>
                <a:cs typeface="Poppins-Regular"/>
                <a:sym typeface="Poppins-Regular"/>
                <a:rtl val="0"/>
              </a:rPr>
              <a:t>after the other. </a:t>
            </a:r>
          </a:p>
        </p:txBody>
      </p:sp>
      <p:sp>
        <p:nvSpPr>
          <p:cNvPr id="101" name="CuadroTexto 100">
            <a:extLst>
              <a:ext uri="{FF2B5EF4-FFF2-40B4-BE49-F238E27FC236}">
                <a16:creationId xmlns:a16="http://schemas.microsoft.com/office/drawing/2014/main" id="{C9BCF6B6-7B73-ABC8-DBFF-FC8017BDE1C8}"/>
              </a:ext>
            </a:extLst>
          </p:cNvPr>
          <p:cNvSpPr txBox="1"/>
          <p:nvPr/>
        </p:nvSpPr>
        <p:spPr>
          <a:xfrm>
            <a:off x="5612909" y="3591630"/>
            <a:ext cx="1370183" cy="3772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0546"/>
            <a:r>
              <a:rPr lang="es-MX" sz="463" spc="14" dirty="0">
                <a:solidFill>
                  <a:srgbClr val="CFE5FB"/>
                </a:solidFill>
                <a:latin typeface="Poppins-Regular"/>
                <a:cs typeface="Poppins-Regular"/>
                <a:sym typeface="Poppins-Regular"/>
                <a:rtl val="0"/>
              </a:rPr>
              <a:t>A number of connected items or</a:t>
            </a:r>
          </a:p>
          <a:p>
            <a:pPr defTabSz="70546"/>
            <a:r>
              <a:rPr lang="es-MX" sz="463" spc="14" dirty="0">
                <a:solidFill>
                  <a:srgbClr val="CFE5FB"/>
                </a:solidFill>
                <a:latin typeface="Poppins-Regular"/>
                <a:cs typeface="Poppins-Regular"/>
                <a:sym typeface="Poppins-Regular"/>
                <a:rtl val="0"/>
              </a:rPr>
              <a:t>names written or printed</a:t>
            </a:r>
          </a:p>
          <a:p>
            <a:pPr defTabSz="70546"/>
            <a:r>
              <a:rPr lang="es-MX" sz="463" spc="14" dirty="0">
                <a:solidFill>
                  <a:srgbClr val="CFE5FB"/>
                </a:solidFill>
                <a:latin typeface="Poppins-Regular"/>
                <a:cs typeface="Poppins-Regular"/>
                <a:sym typeface="Poppins-Regular"/>
                <a:rtl val="0"/>
              </a:rPr>
              <a:t>consecutively, typically one below the</a:t>
            </a:r>
          </a:p>
          <a:p>
            <a:pPr defTabSz="70546"/>
            <a:r>
              <a:rPr lang="es-MX" sz="463" spc="14" dirty="0">
                <a:solidFill>
                  <a:srgbClr val="CFE5FB"/>
                </a:solidFill>
                <a:latin typeface="Poppins-Regular"/>
                <a:cs typeface="Poppins-Regular"/>
                <a:sym typeface="Poppins-Regular"/>
                <a:rtl val="0"/>
              </a:rPr>
              <a:t>other.   </a:t>
            </a:r>
          </a:p>
        </p:txBody>
      </p:sp>
      <p:sp>
        <p:nvSpPr>
          <p:cNvPr id="102" name="CuadroTexto 101">
            <a:extLst>
              <a:ext uri="{FF2B5EF4-FFF2-40B4-BE49-F238E27FC236}">
                <a16:creationId xmlns:a16="http://schemas.microsoft.com/office/drawing/2014/main" id="{FD6A08AF-BD70-4731-5A3C-54B7F88B2730}"/>
              </a:ext>
            </a:extLst>
          </p:cNvPr>
          <p:cNvSpPr txBox="1"/>
          <p:nvPr/>
        </p:nvSpPr>
        <p:spPr>
          <a:xfrm>
            <a:off x="5176204" y="4113781"/>
            <a:ext cx="1396023" cy="3060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70546"/>
            <a:r>
              <a:rPr lang="es-MX" sz="463" spc="14" dirty="0">
                <a:solidFill>
                  <a:srgbClr val="CFE5FB"/>
                </a:solidFill>
                <a:latin typeface="Poppins-Regular"/>
                <a:cs typeface="Poppins-Regular"/>
                <a:sym typeface="Poppins-Regular"/>
                <a:rtl val="0"/>
              </a:rPr>
              <a:t>A series of names, words, or other</a:t>
            </a:r>
          </a:p>
          <a:p>
            <a:pPr algn="r" defTabSz="70546"/>
            <a:r>
              <a:rPr lang="es-MX" sz="463" spc="14" dirty="0">
                <a:solidFill>
                  <a:srgbClr val="CFE5FB"/>
                </a:solidFill>
                <a:latin typeface="Poppins-Regular"/>
                <a:cs typeface="Poppins-Regular"/>
                <a:sym typeface="Poppins-Regular"/>
                <a:rtl val="0"/>
              </a:rPr>
              <a:t>items written, printed, or imagined one</a:t>
            </a:r>
          </a:p>
          <a:p>
            <a:pPr algn="r" defTabSz="70546"/>
            <a:r>
              <a:rPr lang="es-MX" sz="463" spc="14" dirty="0">
                <a:solidFill>
                  <a:srgbClr val="CFE5FB"/>
                </a:solidFill>
                <a:latin typeface="Poppins-Regular"/>
                <a:cs typeface="Poppins-Regular"/>
                <a:sym typeface="Poppins-Regular"/>
                <a:rtl val="0"/>
              </a:rPr>
              <a:t>after the other. </a:t>
            </a:r>
          </a:p>
        </p:txBody>
      </p:sp>
      <p:sp>
        <p:nvSpPr>
          <p:cNvPr id="103" name="CuadroTexto 102">
            <a:extLst>
              <a:ext uri="{FF2B5EF4-FFF2-40B4-BE49-F238E27FC236}">
                <a16:creationId xmlns:a16="http://schemas.microsoft.com/office/drawing/2014/main" id="{4DBF9466-F74A-3C0B-F08A-159EB491491F}"/>
              </a:ext>
            </a:extLst>
          </p:cNvPr>
          <p:cNvSpPr txBox="1"/>
          <p:nvPr/>
        </p:nvSpPr>
        <p:spPr>
          <a:xfrm>
            <a:off x="5613360" y="4556752"/>
            <a:ext cx="1370183" cy="3772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0546"/>
            <a:r>
              <a:rPr lang="es-MX" sz="463" spc="14" dirty="0">
                <a:solidFill>
                  <a:srgbClr val="423C52"/>
                </a:solidFill>
                <a:latin typeface="Poppins-Regular"/>
                <a:cs typeface="Poppins-Regular"/>
                <a:sym typeface="Poppins-Regular"/>
                <a:rtl val="0"/>
              </a:rPr>
              <a:t>A number of connected items or</a:t>
            </a:r>
          </a:p>
          <a:p>
            <a:pPr defTabSz="70546"/>
            <a:r>
              <a:rPr lang="es-MX" sz="463" spc="14" dirty="0">
                <a:solidFill>
                  <a:srgbClr val="423C52"/>
                </a:solidFill>
                <a:latin typeface="Poppins-Regular"/>
                <a:cs typeface="Poppins-Regular"/>
                <a:sym typeface="Poppins-Regular"/>
                <a:rtl val="0"/>
              </a:rPr>
              <a:t>names written or printed</a:t>
            </a:r>
          </a:p>
          <a:p>
            <a:pPr defTabSz="70546"/>
            <a:r>
              <a:rPr lang="es-MX" sz="463" spc="14" dirty="0">
                <a:solidFill>
                  <a:srgbClr val="423C52"/>
                </a:solidFill>
                <a:latin typeface="Poppins-Regular"/>
                <a:cs typeface="Poppins-Regular"/>
                <a:sym typeface="Poppins-Regular"/>
                <a:rtl val="0"/>
              </a:rPr>
              <a:t>consecutively, typically one below the</a:t>
            </a:r>
          </a:p>
          <a:p>
            <a:pPr defTabSz="70546"/>
            <a:r>
              <a:rPr lang="es-MX" sz="463" spc="14" dirty="0">
                <a:solidFill>
                  <a:srgbClr val="423C52"/>
                </a:solidFill>
                <a:latin typeface="Poppins-Regular"/>
                <a:cs typeface="Poppins-Regular"/>
                <a:sym typeface="Poppins-Regular"/>
                <a:rtl val="0"/>
              </a:rPr>
              <a:t>other.   </a:t>
            </a:r>
          </a:p>
        </p:txBody>
      </p:sp>
      <p:sp>
        <p:nvSpPr>
          <p:cNvPr id="104" name="CuadroTexto 103">
            <a:extLst>
              <a:ext uri="{FF2B5EF4-FFF2-40B4-BE49-F238E27FC236}">
                <a16:creationId xmlns:a16="http://schemas.microsoft.com/office/drawing/2014/main" id="{2772F9ED-B2B6-C581-5C41-F0A44CFAF7C4}"/>
              </a:ext>
            </a:extLst>
          </p:cNvPr>
          <p:cNvSpPr txBox="1"/>
          <p:nvPr/>
        </p:nvSpPr>
        <p:spPr>
          <a:xfrm>
            <a:off x="5176654" y="5078903"/>
            <a:ext cx="1396023" cy="3060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70546"/>
            <a:r>
              <a:rPr lang="es-MX" sz="463" spc="14" dirty="0">
                <a:solidFill>
                  <a:srgbClr val="423C52"/>
                </a:solidFill>
                <a:latin typeface="Poppins-Regular"/>
                <a:cs typeface="Poppins-Regular"/>
                <a:sym typeface="Poppins-Regular"/>
                <a:rtl val="0"/>
              </a:rPr>
              <a:t>A series of names, words, or other</a:t>
            </a:r>
          </a:p>
          <a:p>
            <a:pPr algn="r" defTabSz="70546"/>
            <a:r>
              <a:rPr lang="es-MX" sz="463" spc="14" dirty="0">
                <a:solidFill>
                  <a:srgbClr val="423C52"/>
                </a:solidFill>
                <a:latin typeface="Poppins-Regular"/>
                <a:cs typeface="Poppins-Regular"/>
                <a:sym typeface="Poppins-Regular"/>
                <a:rtl val="0"/>
              </a:rPr>
              <a:t>items written, printed, or imagined one</a:t>
            </a:r>
          </a:p>
          <a:p>
            <a:pPr algn="r" defTabSz="70546"/>
            <a:r>
              <a:rPr lang="es-MX" sz="463" spc="14" dirty="0">
                <a:solidFill>
                  <a:srgbClr val="423C52"/>
                </a:solidFill>
                <a:latin typeface="Poppins-Regular"/>
                <a:cs typeface="Poppins-Regular"/>
                <a:sym typeface="Poppins-Regular"/>
                <a:rtl val="0"/>
              </a:rPr>
              <a:t>after the other. </a:t>
            </a:r>
          </a:p>
        </p:txBody>
      </p:sp>
      <p:sp>
        <p:nvSpPr>
          <p:cNvPr id="105" name="CuadroTexto 104">
            <a:extLst>
              <a:ext uri="{FF2B5EF4-FFF2-40B4-BE49-F238E27FC236}">
                <a16:creationId xmlns:a16="http://schemas.microsoft.com/office/drawing/2014/main" id="{E027B2FE-8170-9470-47D4-27AE7C71527D}"/>
              </a:ext>
            </a:extLst>
          </p:cNvPr>
          <p:cNvSpPr txBox="1"/>
          <p:nvPr/>
        </p:nvSpPr>
        <p:spPr>
          <a:xfrm>
            <a:off x="5612050" y="5541207"/>
            <a:ext cx="1370183" cy="3772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0546"/>
            <a:r>
              <a:rPr lang="es-MX" sz="463" spc="14" dirty="0">
                <a:solidFill>
                  <a:srgbClr val="423C52"/>
                </a:solidFill>
                <a:latin typeface="Poppins-Regular"/>
                <a:cs typeface="Poppins-Regular"/>
                <a:sym typeface="Poppins-Regular"/>
                <a:rtl val="0"/>
              </a:rPr>
              <a:t>A number of connected items or</a:t>
            </a:r>
          </a:p>
          <a:p>
            <a:pPr defTabSz="70546"/>
            <a:r>
              <a:rPr lang="es-MX" sz="463" spc="14" dirty="0">
                <a:solidFill>
                  <a:srgbClr val="423C52"/>
                </a:solidFill>
                <a:latin typeface="Poppins-Regular"/>
                <a:cs typeface="Poppins-Regular"/>
                <a:sym typeface="Poppins-Regular"/>
                <a:rtl val="0"/>
              </a:rPr>
              <a:t>names written or printed</a:t>
            </a:r>
          </a:p>
          <a:p>
            <a:pPr defTabSz="70546"/>
            <a:r>
              <a:rPr lang="es-MX" sz="463" spc="14" dirty="0">
                <a:solidFill>
                  <a:srgbClr val="423C52"/>
                </a:solidFill>
                <a:latin typeface="Poppins-Regular"/>
                <a:cs typeface="Poppins-Regular"/>
                <a:sym typeface="Poppins-Regular"/>
                <a:rtl val="0"/>
              </a:rPr>
              <a:t>consecutively, typically one below the</a:t>
            </a:r>
          </a:p>
          <a:p>
            <a:pPr defTabSz="70546"/>
            <a:r>
              <a:rPr lang="es-MX" sz="463" spc="14" dirty="0">
                <a:solidFill>
                  <a:srgbClr val="423C52"/>
                </a:solidFill>
                <a:latin typeface="Poppins-Regular"/>
                <a:cs typeface="Poppins-Regular"/>
                <a:sym typeface="Poppins-Regular"/>
                <a:rtl val="0"/>
              </a:rPr>
              <a:t>other.   </a:t>
            </a:r>
          </a:p>
        </p:txBody>
      </p:sp>
    </p:spTree>
    <p:extLst>
      <p:ext uri="{BB962C8B-B14F-4D97-AF65-F5344CB8AC3E}">
        <p14:creationId xmlns:p14="http://schemas.microsoft.com/office/powerpoint/2010/main" val="596570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bre 6">
            <a:extLst>
              <a:ext uri="{FF2B5EF4-FFF2-40B4-BE49-F238E27FC236}">
                <a16:creationId xmlns:a16="http://schemas.microsoft.com/office/drawing/2014/main" id="{F1932764-B520-B167-5C43-23DB4A86B68A}"/>
              </a:ext>
            </a:extLst>
          </p:cNvPr>
          <p:cNvSpPr/>
          <p:nvPr/>
        </p:nvSpPr>
        <p:spPr>
          <a:xfrm>
            <a:off x="4724700" y="-1234"/>
            <a:ext cx="2743200" cy="1303191"/>
          </a:xfrm>
          <a:custGeom>
            <a:avLst/>
            <a:gdLst>
              <a:gd name="connsiteX0" fmla="*/ 0 w 10160635"/>
              <a:gd name="connsiteY0" fmla="*/ 0 h 4826936"/>
              <a:gd name="connsiteX1" fmla="*/ 10160635 w 10160635"/>
              <a:gd name="connsiteY1" fmla="*/ 0 h 4826936"/>
              <a:gd name="connsiteX2" fmla="*/ 10160635 w 10160635"/>
              <a:gd name="connsiteY2" fmla="*/ 4826937 h 4826936"/>
              <a:gd name="connsiteX3" fmla="*/ 0 w 10160635"/>
              <a:gd name="connsiteY3" fmla="*/ 4826937 h 4826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60635" h="4826936">
                <a:moveTo>
                  <a:pt x="0" y="0"/>
                </a:moveTo>
                <a:lnTo>
                  <a:pt x="10160635" y="0"/>
                </a:lnTo>
                <a:lnTo>
                  <a:pt x="10160635" y="4826937"/>
                </a:lnTo>
                <a:lnTo>
                  <a:pt x="0" y="4826937"/>
                </a:lnTo>
                <a:close/>
              </a:path>
            </a:pathLst>
          </a:custGeom>
          <a:solidFill>
            <a:srgbClr val="885A95"/>
          </a:solidFill>
          <a:ln w="12692" cap="flat">
            <a:noFill/>
            <a:prstDash val="solid"/>
            <a:miter/>
          </a:ln>
        </p:spPr>
        <p:txBody>
          <a:bodyPr rtlCol="0" anchor="ctr"/>
          <a:lstStyle/>
          <a:p>
            <a:pPr defTabSz="123444"/>
            <a:endParaRPr lang="es-MX" sz="486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" name="Forma libre 7">
            <a:extLst>
              <a:ext uri="{FF2B5EF4-FFF2-40B4-BE49-F238E27FC236}">
                <a16:creationId xmlns:a16="http://schemas.microsoft.com/office/drawing/2014/main" id="{D6F658E5-D52E-EA97-BF18-E72D6B5F02D2}"/>
              </a:ext>
            </a:extLst>
          </p:cNvPr>
          <p:cNvSpPr/>
          <p:nvPr/>
        </p:nvSpPr>
        <p:spPr>
          <a:xfrm>
            <a:off x="4722128" y="6704724"/>
            <a:ext cx="2745772" cy="153276"/>
          </a:xfrm>
          <a:custGeom>
            <a:avLst/>
            <a:gdLst>
              <a:gd name="connsiteX0" fmla="*/ 0 w 10170160"/>
              <a:gd name="connsiteY0" fmla="*/ 1 h 567725"/>
              <a:gd name="connsiteX1" fmla="*/ 10170161 w 10170160"/>
              <a:gd name="connsiteY1" fmla="*/ 1 h 567725"/>
              <a:gd name="connsiteX2" fmla="*/ 10170161 w 10170160"/>
              <a:gd name="connsiteY2" fmla="*/ 567726 h 567725"/>
              <a:gd name="connsiteX3" fmla="*/ 0 w 10170160"/>
              <a:gd name="connsiteY3" fmla="*/ 567726 h 567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70160" h="567725">
                <a:moveTo>
                  <a:pt x="0" y="1"/>
                </a:moveTo>
                <a:lnTo>
                  <a:pt x="10170161" y="1"/>
                </a:lnTo>
                <a:lnTo>
                  <a:pt x="10170161" y="567726"/>
                </a:lnTo>
                <a:lnTo>
                  <a:pt x="0" y="567726"/>
                </a:lnTo>
                <a:close/>
              </a:path>
            </a:pathLst>
          </a:custGeom>
          <a:solidFill>
            <a:srgbClr val="885A95"/>
          </a:solidFill>
          <a:ln w="12692" cap="flat">
            <a:noFill/>
            <a:prstDash val="solid"/>
            <a:miter/>
          </a:ln>
        </p:spPr>
        <p:txBody>
          <a:bodyPr rtlCol="0" anchor="ctr"/>
          <a:lstStyle/>
          <a:p>
            <a:pPr defTabSz="123444"/>
            <a:endParaRPr lang="es-MX" sz="486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39857AE3-5F1D-A151-7134-0DC352DA0D41}"/>
              </a:ext>
            </a:extLst>
          </p:cNvPr>
          <p:cNvSpPr txBox="1"/>
          <p:nvPr/>
        </p:nvSpPr>
        <p:spPr>
          <a:xfrm>
            <a:off x="5167519" y="79574"/>
            <a:ext cx="1896225" cy="7072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123444"/>
            <a:r>
              <a:rPr lang="es-MX" sz="1998" b="1" dirty="0">
                <a:solidFill>
                  <a:srgbClr val="FFFFFF"/>
                </a:solidFill>
                <a:latin typeface="OpenSans-Extrabold"/>
                <a:ea typeface="OpenSans-Extrabold"/>
                <a:cs typeface="OpenSans-Extrabold"/>
                <a:sym typeface="OpenSans-Extrabold"/>
                <a:rtl val="0"/>
              </a:rPr>
              <a:t>TIPS TO RELIEVE</a:t>
            </a:r>
          </a:p>
          <a:p>
            <a:pPr algn="ctr" defTabSz="123444"/>
            <a:r>
              <a:rPr lang="es-MX" sz="1998" b="1" dirty="0">
                <a:solidFill>
                  <a:srgbClr val="FFFFFF"/>
                </a:solidFill>
                <a:latin typeface="OpenSans-Extrabold"/>
                <a:ea typeface="OpenSans-Extrabold"/>
                <a:cs typeface="OpenSans-Extrabold"/>
                <a:sym typeface="OpenSans-Extrabold"/>
                <a:rtl val="0"/>
              </a:rPr>
              <a:t>THE STRESS OF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C003DCA3-2A6B-7EB8-2779-314BC212DE04}"/>
              </a:ext>
            </a:extLst>
          </p:cNvPr>
          <p:cNvSpPr txBox="1"/>
          <p:nvPr/>
        </p:nvSpPr>
        <p:spPr>
          <a:xfrm>
            <a:off x="5344748" y="642510"/>
            <a:ext cx="1591205" cy="7072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123444"/>
            <a:r>
              <a:rPr lang="es-MX" sz="1998" i="1" dirty="0">
                <a:solidFill>
                  <a:srgbClr val="FFFFFF"/>
                </a:solidFill>
                <a:latin typeface="OpenSans-Italic"/>
                <a:ea typeface="OpenSans-Italic"/>
                <a:cs typeface="OpenSans-Italic"/>
                <a:sym typeface="OpenSans-Italic"/>
                <a:rtl val="0"/>
              </a:rPr>
              <a:t>Diabetes</a:t>
            </a:r>
          </a:p>
          <a:p>
            <a:pPr algn="ctr" defTabSz="123444"/>
            <a:r>
              <a:rPr lang="es-MX" sz="1998" i="1" dirty="0">
                <a:solidFill>
                  <a:srgbClr val="FFFFFF"/>
                </a:solidFill>
                <a:latin typeface="OpenSans-Italic"/>
                <a:ea typeface="OpenSans-Italic"/>
                <a:cs typeface="OpenSans-Italic"/>
                <a:sym typeface="OpenSans-Italic"/>
                <a:rtl val="0"/>
              </a:rPr>
              <a:t>Management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01282F22-3A21-B9BD-9803-63E72EC363CA}"/>
              </a:ext>
            </a:extLst>
          </p:cNvPr>
          <p:cNvSpPr txBox="1"/>
          <p:nvPr/>
        </p:nvSpPr>
        <p:spPr>
          <a:xfrm>
            <a:off x="4999972" y="1451908"/>
            <a:ext cx="2231701" cy="6117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123444"/>
            <a:r>
              <a:rPr lang="es-MX" sz="675" dirty="0">
                <a:solidFill>
                  <a:srgbClr val="000000"/>
                </a:solidFill>
                <a:latin typeface="OpenSans"/>
                <a:ea typeface="OpenSans"/>
                <a:cs typeface="OpenSans"/>
                <a:sym typeface="OpenSans"/>
                <a:rtl val="0"/>
              </a:rPr>
              <a:t>If managing our diabetes is one of the things that’s causing</a:t>
            </a:r>
          </a:p>
          <a:p>
            <a:pPr algn="ctr" defTabSz="123444"/>
            <a:r>
              <a:rPr lang="es-MX" sz="675" dirty="0">
                <a:solidFill>
                  <a:srgbClr val="000000"/>
                </a:solidFill>
                <a:latin typeface="OpenSans"/>
                <a:ea typeface="OpenSans"/>
                <a:cs typeface="OpenSans"/>
                <a:sym typeface="OpenSans"/>
                <a:rtl val="0"/>
              </a:rPr>
              <a:t>us stress, we’ll have to find a way to simplify it.</a:t>
            </a:r>
          </a:p>
          <a:p>
            <a:pPr algn="ctr" defTabSz="123444"/>
            <a:endParaRPr lang="es-MX" sz="675" dirty="0">
              <a:solidFill>
                <a:srgbClr val="000000"/>
              </a:solidFill>
              <a:latin typeface="OpenSans"/>
              <a:ea typeface="OpenSans"/>
              <a:cs typeface="OpenSans"/>
              <a:sym typeface="OpenSans"/>
              <a:rtl val="0"/>
            </a:endParaRPr>
          </a:p>
          <a:p>
            <a:pPr algn="ctr" defTabSz="123444"/>
            <a:r>
              <a:rPr lang="es-MX" sz="675" dirty="0">
                <a:solidFill>
                  <a:srgbClr val="000000"/>
                </a:solidFill>
                <a:latin typeface="OpenSans"/>
                <a:ea typeface="OpenSans"/>
                <a:cs typeface="OpenSans"/>
                <a:sym typeface="OpenSans"/>
                <a:rtl val="0"/>
              </a:rPr>
              <a:t>So, here are a few tips to ease some of the stress of</a:t>
            </a:r>
          </a:p>
          <a:p>
            <a:pPr algn="ctr" defTabSz="123444"/>
            <a:r>
              <a:rPr lang="es-MX" sz="675" dirty="0">
                <a:solidFill>
                  <a:srgbClr val="000000"/>
                </a:solidFill>
                <a:latin typeface="OpenSans"/>
                <a:ea typeface="OpenSans"/>
                <a:cs typeface="OpenSans"/>
                <a:sym typeface="OpenSans"/>
                <a:rtl val="0"/>
              </a:rPr>
              <a:t>type 2 diabetes management. 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9C341473-0A13-41F9-BA23-7F6CC876FC10}"/>
              </a:ext>
            </a:extLst>
          </p:cNvPr>
          <p:cNvSpPr txBox="1"/>
          <p:nvPr/>
        </p:nvSpPr>
        <p:spPr>
          <a:xfrm>
            <a:off x="6055932" y="3658744"/>
            <a:ext cx="59343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123444"/>
            <a:r>
              <a:rPr lang="es-MX" sz="675" b="1" dirty="0">
                <a:solidFill>
                  <a:srgbClr val="000000"/>
                </a:solidFill>
                <a:latin typeface="OpenSans-Extrabold"/>
                <a:ea typeface="OpenSans-Extrabold"/>
                <a:cs typeface="OpenSans-Extrabold"/>
                <a:sym typeface="OpenSans-Extrabold"/>
                <a:rtl val="0"/>
              </a:rPr>
              <a:t>REGULAR</a:t>
            </a:r>
          </a:p>
          <a:p>
            <a:pPr algn="r" defTabSz="123444"/>
            <a:r>
              <a:rPr lang="es-MX" sz="675" b="1" dirty="0">
                <a:solidFill>
                  <a:srgbClr val="000000"/>
                </a:solidFill>
                <a:latin typeface="OpenSans-Extrabold"/>
                <a:ea typeface="OpenSans-Extrabold"/>
                <a:cs typeface="OpenSans-Extrabold"/>
                <a:sym typeface="OpenSans-Extrabold"/>
                <a:rtl val="0"/>
              </a:rPr>
              <a:t>CHECK-UPS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67585D2A-7A0C-82F3-9B55-CC10183259B0}"/>
              </a:ext>
            </a:extLst>
          </p:cNvPr>
          <p:cNvSpPr txBox="1"/>
          <p:nvPr/>
        </p:nvSpPr>
        <p:spPr>
          <a:xfrm>
            <a:off x="5752158" y="4060074"/>
            <a:ext cx="909224" cy="4039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123444"/>
            <a:r>
              <a:rPr lang="es-MX" sz="675" b="1" dirty="0">
                <a:solidFill>
                  <a:srgbClr val="000000"/>
                </a:solidFill>
                <a:latin typeface="OpenSans-Extrabold"/>
                <a:ea typeface="OpenSans-Extrabold"/>
                <a:cs typeface="OpenSans-Extrabold"/>
                <a:sym typeface="OpenSans-Extrabold"/>
                <a:rtl val="0"/>
              </a:rPr>
              <a:t>BREAKING EXERCISE</a:t>
            </a:r>
          </a:p>
          <a:p>
            <a:pPr algn="r" defTabSz="123444"/>
            <a:r>
              <a:rPr lang="es-MX" sz="675" b="1" dirty="0">
                <a:solidFill>
                  <a:srgbClr val="000000"/>
                </a:solidFill>
                <a:latin typeface="OpenSans-Extrabold"/>
                <a:ea typeface="OpenSans-Extrabold"/>
                <a:cs typeface="OpenSans-Extrabold"/>
                <a:sym typeface="OpenSans-Extrabold"/>
                <a:rtl val="0"/>
              </a:rPr>
              <a:t>UP INTO SHORTER</a:t>
            </a:r>
          </a:p>
          <a:p>
            <a:pPr algn="r" defTabSz="123444"/>
            <a:r>
              <a:rPr lang="es-MX" sz="675" b="1" dirty="0">
                <a:solidFill>
                  <a:srgbClr val="000000"/>
                </a:solidFill>
                <a:latin typeface="OpenSans-Extrabold"/>
                <a:ea typeface="OpenSans-Extrabold"/>
                <a:cs typeface="OpenSans-Extrabold"/>
                <a:sym typeface="OpenSans-Extrabold"/>
                <a:rtl val="0"/>
              </a:rPr>
              <a:t>BLOCKS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A5464FCE-8CFA-24C6-EC56-D524219CBA4D}"/>
              </a:ext>
            </a:extLst>
          </p:cNvPr>
          <p:cNvSpPr txBox="1"/>
          <p:nvPr/>
        </p:nvSpPr>
        <p:spPr>
          <a:xfrm>
            <a:off x="5451135" y="4388401"/>
            <a:ext cx="87235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3444"/>
            <a:r>
              <a:rPr lang="es-MX" sz="675" b="1" dirty="0">
                <a:solidFill>
                  <a:srgbClr val="000000"/>
                </a:solidFill>
                <a:latin typeface="OpenSans-Extrabold"/>
                <a:ea typeface="OpenSans-Extrabold"/>
                <a:cs typeface="OpenSans-Extrabold"/>
                <a:sym typeface="OpenSans-Extrabold"/>
                <a:rtl val="0"/>
              </a:rPr>
              <a:t>GOING TO BED</a:t>
            </a:r>
          </a:p>
          <a:p>
            <a:pPr defTabSz="123444"/>
            <a:r>
              <a:rPr lang="es-MX" sz="675" b="1" dirty="0">
                <a:solidFill>
                  <a:srgbClr val="000000"/>
                </a:solidFill>
                <a:latin typeface="OpenSans-Extrabold"/>
                <a:ea typeface="OpenSans-Extrabold"/>
                <a:cs typeface="OpenSans-Extrabold"/>
                <a:sym typeface="OpenSans-Extrabold"/>
                <a:rtl val="0"/>
              </a:rPr>
              <a:t>AT THE SAME TIME</a:t>
            </a: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5A26F650-770F-21A4-70BA-5983262087F4}"/>
              </a:ext>
            </a:extLst>
          </p:cNvPr>
          <p:cNvSpPr txBox="1"/>
          <p:nvPr/>
        </p:nvSpPr>
        <p:spPr>
          <a:xfrm>
            <a:off x="5475035" y="4893526"/>
            <a:ext cx="111761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3444"/>
            <a:r>
              <a:rPr lang="es-MX" sz="675" b="1" dirty="0">
                <a:solidFill>
                  <a:srgbClr val="000000"/>
                </a:solidFill>
                <a:latin typeface="OpenSans-Extrabold"/>
                <a:ea typeface="OpenSans-Extrabold"/>
                <a:cs typeface="OpenSans-Extrabold"/>
                <a:sym typeface="OpenSans-Extrabold"/>
                <a:rtl val="0"/>
              </a:rPr>
              <a:t>PRACTICING MEDITATION</a:t>
            </a:r>
          </a:p>
          <a:p>
            <a:pPr defTabSz="123444"/>
            <a:r>
              <a:rPr lang="es-MX" sz="675" b="1" dirty="0">
                <a:solidFill>
                  <a:srgbClr val="000000"/>
                </a:solidFill>
                <a:latin typeface="OpenSans-Extrabold"/>
                <a:ea typeface="OpenSans-Extrabold"/>
                <a:cs typeface="OpenSans-Extrabold"/>
                <a:sym typeface="OpenSans-Extrabold"/>
                <a:rtl val="0"/>
              </a:rPr>
              <a:t>OR DEEP BREATHING</a:t>
            </a:r>
          </a:p>
        </p:txBody>
      </p:sp>
      <p:sp>
        <p:nvSpPr>
          <p:cNvPr id="55" name="CuadroTexto 54">
            <a:extLst>
              <a:ext uri="{FF2B5EF4-FFF2-40B4-BE49-F238E27FC236}">
                <a16:creationId xmlns:a16="http://schemas.microsoft.com/office/drawing/2014/main" id="{6749A637-0217-9442-5E2E-4B4463C0D104}"/>
              </a:ext>
            </a:extLst>
          </p:cNvPr>
          <p:cNvSpPr txBox="1"/>
          <p:nvPr/>
        </p:nvSpPr>
        <p:spPr>
          <a:xfrm>
            <a:off x="5748633" y="5142541"/>
            <a:ext cx="90281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123444"/>
            <a:r>
              <a:rPr lang="es-MX" sz="675" b="1" dirty="0">
                <a:solidFill>
                  <a:srgbClr val="000000"/>
                </a:solidFill>
                <a:latin typeface="OpenSans-Extrabold"/>
                <a:ea typeface="OpenSans-Extrabold"/>
                <a:cs typeface="OpenSans-Extrabold"/>
                <a:sym typeface="OpenSans-Extrabold"/>
                <a:rtl val="0"/>
              </a:rPr>
              <a:t>DOING SOMETHING</a:t>
            </a:r>
          </a:p>
          <a:p>
            <a:pPr algn="r" defTabSz="123444"/>
            <a:r>
              <a:rPr lang="es-MX" sz="675" b="1" dirty="0">
                <a:solidFill>
                  <a:srgbClr val="000000"/>
                </a:solidFill>
                <a:latin typeface="OpenSans-Extrabold"/>
                <a:ea typeface="OpenSans-Extrabold"/>
                <a:cs typeface="OpenSans-Extrabold"/>
                <a:sym typeface="OpenSans-Extrabold"/>
                <a:rtl val="0"/>
              </a:rPr>
              <a:t>WE ENJOY</a:t>
            </a:r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89A9E9C9-3A94-4914-F2AF-0DCB321B1861}"/>
              </a:ext>
            </a:extLst>
          </p:cNvPr>
          <p:cNvSpPr txBox="1"/>
          <p:nvPr/>
        </p:nvSpPr>
        <p:spPr>
          <a:xfrm>
            <a:off x="5983905" y="5622875"/>
            <a:ext cx="62228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123444"/>
            <a:r>
              <a:rPr lang="es-MX" sz="675" b="1" dirty="0">
                <a:solidFill>
                  <a:srgbClr val="000000"/>
                </a:solidFill>
                <a:latin typeface="OpenSans-Extrabold"/>
                <a:ea typeface="OpenSans-Extrabold"/>
                <a:cs typeface="OpenSans-Extrabold"/>
                <a:sym typeface="OpenSans-Extrabold"/>
                <a:rtl val="0"/>
              </a:rPr>
              <a:t>EDUCATING</a:t>
            </a:r>
          </a:p>
          <a:p>
            <a:pPr algn="r" defTabSz="123444"/>
            <a:r>
              <a:rPr lang="es-MX" sz="675" b="1" dirty="0">
                <a:solidFill>
                  <a:srgbClr val="000000"/>
                </a:solidFill>
                <a:latin typeface="OpenSans-Extrabold"/>
                <a:ea typeface="OpenSans-Extrabold"/>
                <a:cs typeface="OpenSans-Extrabold"/>
                <a:sym typeface="OpenSans-Extrabold"/>
                <a:rtl val="0"/>
              </a:rPr>
              <a:t> OURSELVES</a:t>
            </a:r>
          </a:p>
        </p:txBody>
      </p:sp>
      <p:sp>
        <p:nvSpPr>
          <p:cNvPr id="65" name="CuadroTexto 64">
            <a:extLst>
              <a:ext uri="{FF2B5EF4-FFF2-40B4-BE49-F238E27FC236}">
                <a16:creationId xmlns:a16="http://schemas.microsoft.com/office/drawing/2014/main" id="{D3FC3C59-9AF0-D814-59C0-5E0F09FE1277}"/>
              </a:ext>
            </a:extLst>
          </p:cNvPr>
          <p:cNvSpPr txBox="1"/>
          <p:nvPr/>
        </p:nvSpPr>
        <p:spPr>
          <a:xfrm>
            <a:off x="5082826" y="5975959"/>
            <a:ext cx="442750" cy="196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3444"/>
            <a:r>
              <a:rPr lang="es-MX" sz="675" b="1" dirty="0">
                <a:solidFill>
                  <a:srgbClr val="000000"/>
                </a:solidFill>
                <a:latin typeface="OpenSans-Extrabold"/>
                <a:ea typeface="OpenSans-Extrabold"/>
                <a:cs typeface="OpenSans-Extrabold"/>
                <a:sym typeface="OpenSans-Extrabold"/>
                <a:rtl val="0"/>
              </a:rPr>
              <a:t>STRESS</a:t>
            </a:r>
          </a:p>
        </p:txBody>
      </p:sp>
      <p:sp>
        <p:nvSpPr>
          <p:cNvPr id="66" name="Forma libre 65">
            <a:extLst>
              <a:ext uri="{FF2B5EF4-FFF2-40B4-BE49-F238E27FC236}">
                <a16:creationId xmlns:a16="http://schemas.microsoft.com/office/drawing/2014/main" id="{1DA4BD1A-74D9-5657-23A5-B420E406FCEC}"/>
              </a:ext>
            </a:extLst>
          </p:cNvPr>
          <p:cNvSpPr/>
          <p:nvPr/>
        </p:nvSpPr>
        <p:spPr>
          <a:xfrm>
            <a:off x="5237095" y="2900899"/>
            <a:ext cx="1645577" cy="3050027"/>
          </a:xfrm>
          <a:custGeom>
            <a:avLst/>
            <a:gdLst>
              <a:gd name="connsiteX0" fmla="*/ 3871837 w 6095111"/>
              <a:gd name="connsiteY0" fmla="*/ 0 h 11297101"/>
              <a:gd name="connsiteX1" fmla="*/ 0 w 6095111"/>
              <a:gd name="connsiteY1" fmla="*/ 0 h 11297101"/>
              <a:gd name="connsiteX2" fmla="*/ 0 w 6095111"/>
              <a:gd name="connsiteY2" fmla="*/ 2734862 h 11297101"/>
              <a:gd name="connsiteX3" fmla="*/ 6095111 w 6095111"/>
              <a:gd name="connsiteY3" fmla="*/ 2734862 h 11297101"/>
              <a:gd name="connsiteX4" fmla="*/ 6095111 w 6095111"/>
              <a:gd name="connsiteY4" fmla="*/ 5474805 h 11297101"/>
              <a:gd name="connsiteX5" fmla="*/ 45088 w 6095111"/>
              <a:gd name="connsiteY5" fmla="*/ 5474805 h 11297101"/>
              <a:gd name="connsiteX6" fmla="*/ 45088 w 6095111"/>
              <a:gd name="connsiteY6" fmla="*/ 8308606 h 11297101"/>
              <a:gd name="connsiteX7" fmla="*/ 6095111 w 6095111"/>
              <a:gd name="connsiteY7" fmla="*/ 8308606 h 11297101"/>
              <a:gd name="connsiteX8" fmla="*/ 6095111 w 6095111"/>
              <a:gd name="connsiteY8" fmla="*/ 10998379 h 11297101"/>
              <a:gd name="connsiteX9" fmla="*/ 45469 w 6095111"/>
              <a:gd name="connsiteY9" fmla="*/ 10998379 h 11297101"/>
              <a:gd name="connsiteX10" fmla="*/ 45469 w 6095111"/>
              <a:gd name="connsiteY10" fmla="*/ 11297102 h 11297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095111" h="11297101">
                <a:moveTo>
                  <a:pt x="3871837" y="0"/>
                </a:moveTo>
                <a:lnTo>
                  <a:pt x="0" y="0"/>
                </a:lnTo>
                <a:lnTo>
                  <a:pt x="0" y="2734862"/>
                </a:lnTo>
                <a:lnTo>
                  <a:pt x="6095111" y="2734862"/>
                </a:lnTo>
                <a:lnTo>
                  <a:pt x="6095111" y="5474805"/>
                </a:lnTo>
                <a:lnTo>
                  <a:pt x="45088" y="5474805"/>
                </a:lnTo>
                <a:lnTo>
                  <a:pt x="45088" y="8308606"/>
                </a:lnTo>
                <a:lnTo>
                  <a:pt x="6095111" y="8308606"/>
                </a:lnTo>
                <a:lnTo>
                  <a:pt x="6095111" y="10998379"/>
                </a:lnTo>
                <a:lnTo>
                  <a:pt x="45469" y="10998379"/>
                </a:lnTo>
                <a:lnTo>
                  <a:pt x="45469" y="11297102"/>
                </a:lnTo>
              </a:path>
            </a:pathLst>
          </a:custGeom>
          <a:noFill/>
          <a:ln w="101537" cap="rnd">
            <a:solidFill>
              <a:srgbClr val="000000"/>
            </a:solidFill>
            <a:prstDash val="solid"/>
            <a:miter/>
          </a:ln>
        </p:spPr>
        <p:txBody>
          <a:bodyPr rtlCol="0" anchor="ctr"/>
          <a:lstStyle/>
          <a:p>
            <a:pPr defTabSz="123444"/>
            <a:endParaRPr lang="es-MX" sz="486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7" name="CuadroTexto 66">
            <a:extLst>
              <a:ext uri="{FF2B5EF4-FFF2-40B4-BE49-F238E27FC236}">
                <a16:creationId xmlns:a16="http://schemas.microsoft.com/office/drawing/2014/main" id="{0F077EFE-0205-4A21-FF57-5B817744D9C6}"/>
              </a:ext>
            </a:extLst>
          </p:cNvPr>
          <p:cNvSpPr txBox="1"/>
          <p:nvPr/>
        </p:nvSpPr>
        <p:spPr>
          <a:xfrm>
            <a:off x="5438859" y="2653841"/>
            <a:ext cx="67518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3444"/>
            <a:r>
              <a:rPr lang="es-MX" sz="675" b="1" dirty="0">
                <a:solidFill>
                  <a:srgbClr val="000000"/>
                </a:solidFill>
                <a:latin typeface="OpenSans-Extrabold"/>
                <a:ea typeface="OpenSans-Extrabold"/>
                <a:cs typeface="OpenSans-Extrabold"/>
                <a:sym typeface="OpenSans-Extrabold"/>
                <a:rtl val="0"/>
              </a:rPr>
              <a:t>SETTING</a:t>
            </a:r>
          </a:p>
          <a:p>
            <a:pPr defTabSz="123444"/>
            <a:r>
              <a:rPr lang="es-MX" sz="675" b="1" dirty="0">
                <a:solidFill>
                  <a:srgbClr val="000000"/>
                </a:solidFill>
                <a:latin typeface="OpenSans-Extrabold"/>
                <a:ea typeface="OpenSans-Extrabold"/>
                <a:cs typeface="OpenSans-Extrabold"/>
                <a:sym typeface="OpenSans-Extrabold"/>
                <a:rtl val="0"/>
              </a:rPr>
              <a:t>CLEAR GOALS</a:t>
            </a:r>
          </a:p>
        </p:txBody>
      </p:sp>
      <p:sp>
        <p:nvSpPr>
          <p:cNvPr id="73" name="Forma libre 72">
            <a:extLst>
              <a:ext uri="{FF2B5EF4-FFF2-40B4-BE49-F238E27FC236}">
                <a16:creationId xmlns:a16="http://schemas.microsoft.com/office/drawing/2014/main" id="{F051E7EA-C659-A027-F4A2-9A6DE3BBA976}"/>
              </a:ext>
            </a:extLst>
          </p:cNvPr>
          <p:cNvSpPr/>
          <p:nvPr/>
        </p:nvSpPr>
        <p:spPr>
          <a:xfrm>
            <a:off x="5038385" y="2691765"/>
            <a:ext cx="397421" cy="397421"/>
          </a:xfrm>
          <a:custGeom>
            <a:avLst/>
            <a:gdLst>
              <a:gd name="connsiteX0" fmla="*/ 1059500 w 1472021"/>
              <a:gd name="connsiteY0" fmla="*/ 0 h 1472022"/>
              <a:gd name="connsiteX1" fmla="*/ 1472022 w 1472021"/>
              <a:gd name="connsiteY1" fmla="*/ 0 h 1472022"/>
              <a:gd name="connsiteX2" fmla="*/ 1472022 w 1472021"/>
              <a:gd name="connsiteY2" fmla="*/ 1472022 h 1472022"/>
              <a:gd name="connsiteX3" fmla="*/ 1059500 w 1472021"/>
              <a:gd name="connsiteY3" fmla="*/ 1472022 h 1472022"/>
              <a:gd name="connsiteX4" fmla="*/ 412522 w 1472021"/>
              <a:gd name="connsiteY4" fmla="*/ 1472022 h 1472022"/>
              <a:gd name="connsiteX5" fmla="*/ 0 w 1472021"/>
              <a:gd name="connsiteY5" fmla="*/ 1472022 h 1472022"/>
              <a:gd name="connsiteX6" fmla="*/ 0 w 1472021"/>
              <a:gd name="connsiteY6" fmla="*/ 0 h 1472022"/>
              <a:gd name="connsiteX7" fmla="*/ 412522 w 1472021"/>
              <a:gd name="connsiteY7" fmla="*/ 0 h 1472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72021" h="1472022">
                <a:moveTo>
                  <a:pt x="1059500" y="0"/>
                </a:moveTo>
                <a:cubicBezTo>
                  <a:pt x="1287330" y="0"/>
                  <a:pt x="1472022" y="0"/>
                  <a:pt x="1472022" y="0"/>
                </a:cubicBezTo>
                <a:lnTo>
                  <a:pt x="1472022" y="1472022"/>
                </a:lnTo>
                <a:cubicBezTo>
                  <a:pt x="1472022" y="1472022"/>
                  <a:pt x="1287330" y="1472022"/>
                  <a:pt x="1059500" y="1472022"/>
                </a:cubicBezTo>
                <a:lnTo>
                  <a:pt x="412522" y="1472022"/>
                </a:lnTo>
                <a:cubicBezTo>
                  <a:pt x="184692" y="1472022"/>
                  <a:pt x="0" y="1472022"/>
                  <a:pt x="0" y="1472022"/>
                </a:cubicBezTo>
                <a:lnTo>
                  <a:pt x="0" y="0"/>
                </a:lnTo>
                <a:cubicBezTo>
                  <a:pt x="0" y="0"/>
                  <a:pt x="184692" y="0"/>
                  <a:pt x="412522" y="0"/>
                </a:cubicBezTo>
                <a:close/>
              </a:path>
            </a:pathLst>
          </a:custGeom>
          <a:solidFill>
            <a:srgbClr val="885A95"/>
          </a:solidFill>
          <a:ln w="12692" cap="flat">
            <a:noFill/>
            <a:prstDash val="solid"/>
            <a:miter/>
          </a:ln>
        </p:spPr>
        <p:txBody>
          <a:bodyPr rtlCol="0" anchor="ctr"/>
          <a:lstStyle/>
          <a:p>
            <a:pPr defTabSz="123444"/>
            <a:endParaRPr lang="es-MX" sz="486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74" name="CuadroTexto 73">
            <a:extLst>
              <a:ext uri="{FF2B5EF4-FFF2-40B4-BE49-F238E27FC236}">
                <a16:creationId xmlns:a16="http://schemas.microsoft.com/office/drawing/2014/main" id="{2A5C0AFF-CA2C-73EF-7562-51FC0A30696A}"/>
              </a:ext>
            </a:extLst>
          </p:cNvPr>
          <p:cNvSpPr txBox="1"/>
          <p:nvPr/>
        </p:nvSpPr>
        <p:spPr>
          <a:xfrm>
            <a:off x="5443728" y="3302265"/>
            <a:ext cx="660758" cy="4039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3444"/>
            <a:r>
              <a:rPr lang="es-MX" sz="675" b="1" dirty="0">
                <a:solidFill>
                  <a:srgbClr val="000000"/>
                </a:solidFill>
                <a:latin typeface="OpenSans-Extrabold"/>
                <a:ea typeface="OpenSans-Extrabold"/>
                <a:cs typeface="OpenSans-Extrabold"/>
                <a:sym typeface="OpenSans-Extrabold"/>
                <a:rtl val="0"/>
              </a:rPr>
              <a:t>MAKING</a:t>
            </a:r>
          </a:p>
          <a:p>
            <a:pPr defTabSz="123444"/>
            <a:r>
              <a:rPr lang="es-MX" sz="675" b="1" dirty="0">
                <a:solidFill>
                  <a:srgbClr val="000000"/>
                </a:solidFill>
                <a:latin typeface="OpenSans-Extrabold"/>
                <a:ea typeface="OpenSans-Extrabold"/>
                <a:cs typeface="OpenSans-Extrabold"/>
                <a:sym typeface="OpenSans-Extrabold"/>
                <a:rtl val="0"/>
              </a:rPr>
              <a:t>MEDICATION</a:t>
            </a:r>
          </a:p>
          <a:p>
            <a:pPr defTabSz="123444"/>
            <a:r>
              <a:rPr lang="es-MX" sz="675" b="1" dirty="0">
                <a:solidFill>
                  <a:srgbClr val="000000"/>
                </a:solidFill>
                <a:latin typeface="OpenSans-Extrabold"/>
                <a:ea typeface="OpenSans-Extrabold"/>
                <a:cs typeface="OpenSans-Extrabold"/>
                <a:sym typeface="OpenSans-Extrabold"/>
                <a:rtl val="0"/>
              </a:rPr>
              <a:t>REMINDERS</a:t>
            </a:r>
          </a:p>
        </p:txBody>
      </p:sp>
      <p:sp>
        <p:nvSpPr>
          <p:cNvPr id="79" name="Forma libre 78">
            <a:extLst>
              <a:ext uri="{FF2B5EF4-FFF2-40B4-BE49-F238E27FC236}">
                <a16:creationId xmlns:a16="http://schemas.microsoft.com/office/drawing/2014/main" id="{52CCB4C9-55E6-F673-C8C9-A41B4DB08470}"/>
              </a:ext>
            </a:extLst>
          </p:cNvPr>
          <p:cNvSpPr/>
          <p:nvPr/>
        </p:nvSpPr>
        <p:spPr>
          <a:xfrm>
            <a:off x="5038385" y="3428828"/>
            <a:ext cx="397421" cy="397421"/>
          </a:xfrm>
          <a:custGeom>
            <a:avLst/>
            <a:gdLst>
              <a:gd name="connsiteX0" fmla="*/ 1059500 w 1472021"/>
              <a:gd name="connsiteY0" fmla="*/ 0 h 1472022"/>
              <a:gd name="connsiteX1" fmla="*/ 1472022 w 1472021"/>
              <a:gd name="connsiteY1" fmla="*/ 0 h 1472022"/>
              <a:gd name="connsiteX2" fmla="*/ 1472022 w 1472021"/>
              <a:gd name="connsiteY2" fmla="*/ 1472022 h 1472022"/>
              <a:gd name="connsiteX3" fmla="*/ 1059500 w 1472021"/>
              <a:gd name="connsiteY3" fmla="*/ 1472022 h 1472022"/>
              <a:gd name="connsiteX4" fmla="*/ 412522 w 1472021"/>
              <a:gd name="connsiteY4" fmla="*/ 1472022 h 1472022"/>
              <a:gd name="connsiteX5" fmla="*/ 0 w 1472021"/>
              <a:gd name="connsiteY5" fmla="*/ 1472022 h 1472022"/>
              <a:gd name="connsiteX6" fmla="*/ 0 w 1472021"/>
              <a:gd name="connsiteY6" fmla="*/ -1 h 1472022"/>
              <a:gd name="connsiteX7" fmla="*/ 412522 w 1472021"/>
              <a:gd name="connsiteY7" fmla="*/ -1 h 1472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72021" h="1472022">
                <a:moveTo>
                  <a:pt x="1059500" y="0"/>
                </a:moveTo>
                <a:cubicBezTo>
                  <a:pt x="1287330" y="0"/>
                  <a:pt x="1472022" y="0"/>
                  <a:pt x="1472022" y="0"/>
                </a:cubicBezTo>
                <a:lnTo>
                  <a:pt x="1472022" y="1472022"/>
                </a:lnTo>
                <a:cubicBezTo>
                  <a:pt x="1472022" y="1472022"/>
                  <a:pt x="1287330" y="1472022"/>
                  <a:pt x="1059500" y="1472022"/>
                </a:cubicBezTo>
                <a:lnTo>
                  <a:pt x="412522" y="1472022"/>
                </a:lnTo>
                <a:cubicBezTo>
                  <a:pt x="184692" y="1472022"/>
                  <a:pt x="0" y="1472022"/>
                  <a:pt x="0" y="1472022"/>
                </a:cubicBezTo>
                <a:lnTo>
                  <a:pt x="0" y="-1"/>
                </a:lnTo>
                <a:cubicBezTo>
                  <a:pt x="0" y="-1"/>
                  <a:pt x="184692" y="-1"/>
                  <a:pt x="412522" y="-1"/>
                </a:cubicBezTo>
                <a:close/>
              </a:path>
            </a:pathLst>
          </a:custGeom>
          <a:solidFill>
            <a:srgbClr val="885A95"/>
          </a:solidFill>
          <a:ln w="12692" cap="flat">
            <a:noFill/>
            <a:prstDash val="solid"/>
            <a:miter/>
          </a:ln>
        </p:spPr>
        <p:txBody>
          <a:bodyPr rtlCol="0" anchor="ctr"/>
          <a:lstStyle/>
          <a:p>
            <a:pPr defTabSz="123444"/>
            <a:endParaRPr lang="es-MX" sz="486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0" name="Forma libre 79">
            <a:extLst>
              <a:ext uri="{FF2B5EF4-FFF2-40B4-BE49-F238E27FC236}">
                <a16:creationId xmlns:a16="http://schemas.microsoft.com/office/drawing/2014/main" id="{BAB5A3F7-7D54-EF93-D80F-06F804A5E2C7}"/>
              </a:ext>
            </a:extLst>
          </p:cNvPr>
          <p:cNvSpPr/>
          <p:nvPr/>
        </p:nvSpPr>
        <p:spPr>
          <a:xfrm>
            <a:off x="6664176" y="4169184"/>
            <a:ext cx="397421" cy="397421"/>
          </a:xfrm>
          <a:custGeom>
            <a:avLst/>
            <a:gdLst>
              <a:gd name="connsiteX0" fmla="*/ 1059501 w 1472021"/>
              <a:gd name="connsiteY0" fmla="*/ 0 h 1472022"/>
              <a:gd name="connsiteX1" fmla="*/ 1472022 w 1472021"/>
              <a:gd name="connsiteY1" fmla="*/ 0 h 1472022"/>
              <a:gd name="connsiteX2" fmla="*/ 1472022 w 1472021"/>
              <a:gd name="connsiteY2" fmla="*/ 1472022 h 1472022"/>
              <a:gd name="connsiteX3" fmla="*/ 1059501 w 1472021"/>
              <a:gd name="connsiteY3" fmla="*/ 1472022 h 1472022"/>
              <a:gd name="connsiteX4" fmla="*/ 412522 w 1472021"/>
              <a:gd name="connsiteY4" fmla="*/ 1472022 h 1472022"/>
              <a:gd name="connsiteX5" fmla="*/ 1 w 1472021"/>
              <a:gd name="connsiteY5" fmla="*/ 1472022 h 1472022"/>
              <a:gd name="connsiteX6" fmla="*/ 1 w 1472021"/>
              <a:gd name="connsiteY6" fmla="*/ 0 h 1472022"/>
              <a:gd name="connsiteX7" fmla="*/ 412522 w 1472021"/>
              <a:gd name="connsiteY7" fmla="*/ 0 h 1472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72021" h="1472022">
                <a:moveTo>
                  <a:pt x="1059501" y="0"/>
                </a:moveTo>
                <a:cubicBezTo>
                  <a:pt x="1287330" y="0"/>
                  <a:pt x="1472022" y="0"/>
                  <a:pt x="1472022" y="0"/>
                </a:cubicBezTo>
                <a:lnTo>
                  <a:pt x="1472022" y="1472022"/>
                </a:lnTo>
                <a:cubicBezTo>
                  <a:pt x="1472022" y="1472022"/>
                  <a:pt x="1287330" y="1472022"/>
                  <a:pt x="1059501" y="1472022"/>
                </a:cubicBezTo>
                <a:lnTo>
                  <a:pt x="412522" y="1472022"/>
                </a:lnTo>
                <a:cubicBezTo>
                  <a:pt x="184692" y="1472022"/>
                  <a:pt x="1" y="1472022"/>
                  <a:pt x="1" y="1472022"/>
                </a:cubicBezTo>
                <a:lnTo>
                  <a:pt x="1" y="0"/>
                </a:lnTo>
                <a:cubicBezTo>
                  <a:pt x="1" y="0"/>
                  <a:pt x="184693" y="0"/>
                  <a:pt x="412522" y="0"/>
                </a:cubicBezTo>
                <a:close/>
              </a:path>
            </a:pathLst>
          </a:custGeom>
          <a:solidFill>
            <a:srgbClr val="885A95"/>
          </a:solidFill>
          <a:ln w="12692" cap="flat">
            <a:noFill/>
            <a:prstDash val="solid"/>
            <a:miter/>
          </a:ln>
        </p:spPr>
        <p:txBody>
          <a:bodyPr rtlCol="0" anchor="ctr"/>
          <a:lstStyle/>
          <a:p>
            <a:pPr defTabSz="123444"/>
            <a:endParaRPr lang="es-MX" sz="486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1" name="Forma libre 80">
            <a:extLst>
              <a:ext uri="{FF2B5EF4-FFF2-40B4-BE49-F238E27FC236}">
                <a16:creationId xmlns:a16="http://schemas.microsoft.com/office/drawing/2014/main" id="{21F86A6D-E889-300A-E9B6-379DB2DB2520}"/>
              </a:ext>
            </a:extLst>
          </p:cNvPr>
          <p:cNvSpPr/>
          <p:nvPr/>
        </p:nvSpPr>
        <p:spPr>
          <a:xfrm>
            <a:off x="5056798" y="2577031"/>
            <a:ext cx="3429" cy="48006"/>
          </a:xfrm>
          <a:custGeom>
            <a:avLst/>
            <a:gdLst>
              <a:gd name="connsiteX0" fmla="*/ 0 w 12700"/>
              <a:gd name="connsiteY0" fmla="*/ 177811 h 177811"/>
              <a:gd name="connsiteX1" fmla="*/ 0 w 12700"/>
              <a:gd name="connsiteY1" fmla="*/ 177811 h 177811"/>
              <a:gd name="connsiteX2" fmla="*/ 0 w 12700"/>
              <a:gd name="connsiteY2" fmla="*/ 0 h 177811"/>
              <a:gd name="connsiteX3" fmla="*/ 0 w 12700"/>
              <a:gd name="connsiteY3" fmla="*/ 32388 h 177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700" h="177811">
                <a:moveTo>
                  <a:pt x="0" y="177811"/>
                </a:moveTo>
                <a:lnTo>
                  <a:pt x="0" y="177811"/>
                </a:lnTo>
                <a:lnTo>
                  <a:pt x="0" y="0"/>
                </a:lnTo>
                <a:cubicBezTo>
                  <a:pt x="0" y="10288"/>
                  <a:pt x="0" y="21211"/>
                  <a:pt x="0" y="32388"/>
                </a:cubicBezTo>
                <a:close/>
              </a:path>
            </a:pathLst>
          </a:custGeom>
          <a:solidFill>
            <a:srgbClr val="000000"/>
          </a:solidFill>
          <a:ln w="12692" cap="flat">
            <a:noFill/>
            <a:prstDash val="solid"/>
            <a:miter/>
          </a:ln>
        </p:spPr>
        <p:txBody>
          <a:bodyPr rtlCol="0" anchor="ctr"/>
          <a:lstStyle/>
          <a:p>
            <a:pPr defTabSz="123444"/>
            <a:endParaRPr lang="es-MX" sz="486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3" name="Forma libre 82">
            <a:extLst>
              <a:ext uri="{FF2B5EF4-FFF2-40B4-BE49-F238E27FC236}">
                <a16:creationId xmlns:a16="http://schemas.microsoft.com/office/drawing/2014/main" id="{AE7E3915-980B-0932-3A33-E44CC4491DDF}"/>
              </a:ext>
            </a:extLst>
          </p:cNvPr>
          <p:cNvSpPr/>
          <p:nvPr/>
        </p:nvSpPr>
        <p:spPr>
          <a:xfrm>
            <a:off x="7061700" y="5530051"/>
            <a:ext cx="10664" cy="5212"/>
          </a:xfrm>
          <a:custGeom>
            <a:avLst/>
            <a:gdLst>
              <a:gd name="connsiteX0" fmla="*/ 39500 w 39500"/>
              <a:gd name="connsiteY0" fmla="*/ 0 h 19305"/>
              <a:gd name="connsiteX1" fmla="*/ 28577 w 39500"/>
              <a:gd name="connsiteY1" fmla="*/ 19305 h 19305"/>
              <a:gd name="connsiteX2" fmla="*/ 30355 w 39500"/>
              <a:gd name="connsiteY2" fmla="*/ 18036 h 19305"/>
              <a:gd name="connsiteX3" fmla="*/ 39499 w 39500"/>
              <a:gd name="connsiteY3" fmla="*/ 0 h 19305"/>
              <a:gd name="connsiteX4" fmla="*/ 0 w 39500"/>
              <a:gd name="connsiteY4" fmla="*/ 5208 h 19305"/>
              <a:gd name="connsiteX5" fmla="*/ 6223 w 39500"/>
              <a:gd name="connsiteY5" fmla="*/ 16130 h 19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500" h="19305">
                <a:moveTo>
                  <a:pt x="39500" y="0"/>
                </a:moveTo>
                <a:lnTo>
                  <a:pt x="28577" y="19305"/>
                </a:lnTo>
                <a:lnTo>
                  <a:pt x="30355" y="18036"/>
                </a:lnTo>
                <a:cubicBezTo>
                  <a:pt x="35578" y="13400"/>
                  <a:pt x="38847" y="6953"/>
                  <a:pt x="39499" y="0"/>
                </a:cubicBezTo>
                <a:close/>
                <a:moveTo>
                  <a:pt x="0" y="5208"/>
                </a:moveTo>
                <a:cubicBezTo>
                  <a:pt x="1234" y="9267"/>
                  <a:pt x="3360" y="12998"/>
                  <a:pt x="6223" y="16130"/>
                </a:cubicBezTo>
                <a:close/>
              </a:path>
            </a:pathLst>
          </a:custGeom>
          <a:solidFill>
            <a:srgbClr val="000000"/>
          </a:solidFill>
          <a:ln w="12692" cap="flat">
            <a:noFill/>
            <a:prstDash val="solid"/>
            <a:miter/>
          </a:ln>
        </p:spPr>
        <p:txBody>
          <a:bodyPr rtlCol="0" anchor="ctr"/>
          <a:lstStyle/>
          <a:p>
            <a:pPr defTabSz="123444"/>
            <a:endParaRPr lang="es-MX" sz="486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6" name="Forma libre 85">
            <a:extLst>
              <a:ext uri="{FF2B5EF4-FFF2-40B4-BE49-F238E27FC236}">
                <a16:creationId xmlns:a16="http://schemas.microsoft.com/office/drawing/2014/main" id="{88AC8496-F050-9A6D-4430-A6C01FFDC18A}"/>
              </a:ext>
            </a:extLst>
          </p:cNvPr>
          <p:cNvSpPr/>
          <p:nvPr/>
        </p:nvSpPr>
        <p:spPr>
          <a:xfrm>
            <a:off x="5017365" y="4833964"/>
            <a:ext cx="25889" cy="9259"/>
          </a:xfrm>
          <a:custGeom>
            <a:avLst/>
            <a:gdLst>
              <a:gd name="connsiteX0" fmla="*/ 79126 w 95891"/>
              <a:gd name="connsiteY0" fmla="*/ 30736 h 34293"/>
              <a:gd name="connsiteX1" fmla="*/ 88017 w 95891"/>
              <a:gd name="connsiteY1" fmla="*/ 34293 h 34293"/>
              <a:gd name="connsiteX2" fmla="*/ 95891 w 95891"/>
              <a:gd name="connsiteY2" fmla="*/ 30864 h 34293"/>
              <a:gd name="connsiteX3" fmla="*/ 79126 w 95891"/>
              <a:gd name="connsiteY3" fmla="*/ 30736 h 34293"/>
              <a:gd name="connsiteX4" fmla="*/ 71632 w 95891"/>
              <a:gd name="connsiteY4" fmla="*/ 21592 h 34293"/>
              <a:gd name="connsiteX5" fmla="*/ 0 w 95891"/>
              <a:gd name="connsiteY5" fmla="*/ 0 h 34293"/>
              <a:gd name="connsiteX6" fmla="*/ 0 w 95891"/>
              <a:gd name="connsiteY6" fmla="*/ 4826 h 34293"/>
              <a:gd name="connsiteX7" fmla="*/ 1016 w 95891"/>
              <a:gd name="connsiteY7" fmla="*/ 0 h 34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5891" h="34293">
                <a:moveTo>
                  <a:pt x="79126" y="30736"/>
                </a:moveTo>
                <a:cubicBezTo>
                  <a:pt x="81695" y="32736"/>
                  <a:pt x="84777" y="33969"/>
                  <a:pt x="88017" y="34293"/>
                </a:cubicBezTo>
                <a:cubicBezTo>
                  <a:pt x="90932" y="33989"/>
                  <a:pt x="93682" y="32791"/>
                  <a:pt x="95891" y="30864"/>
                </a:cubicBezTo>
                <a:cubicBezTo>
                  <a:pt x="90658" y="28090"/>
                  <a:pt x="84401" y="28043"/>
                  <a:pt x="79126" y="30736"/>
                </a:cubicBezTo>
                <a:close/>
                <a:moveTo>
                  <a:pt x="71632" y="21592"/>
                </a:moveTo>
                <a:lnTo>
                  <a:pt x="0" y="0"/>
                </a:lnTo>
                <a:cubicBezTo>
                  <a:pt x="0" y="1651"/>
                  <a:pt x="0" y="3302"/>
                  <a:pt x="0" y="4826"/>
                </a:cubicBezTo>
                <a:cubicBezTo>
                  <a:pt x="0" y="3175"/>
                  <a:pt x="0" y="1651"/>
                  <a:pt x="1016" y="0"/>
                </a:cubicBezTo>
                <a:close/>
              </a:path>
            </a:pathLst>
          </a:custGeom>
          <a:solidFill>
            <a:srgbClr val="000000"/>
          </a:solidFill>
          <a:ln w="12692" cap="flat">
            <a:noFill/>
            <a:prstDash val="solid"/>
            <a:miter/>
          </a:ln>
        </p:spPr>
        <p:txBody>
          <a:bodyPr rtlCol="0" anchor="ctr"/>
          <a:lstStyle/>
          <a:p>
            <a:pPr defTabSz="123444"/>
            <a:endParaRPr lang="es-MX" sz="486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8" name="Forma libre 87">
            <a:extLst>
              <a:ext uri="{FF2B5EF4-FFF2-40B4-BE49-F238E27FC236}">
                <a16:creationId xmlns:a16="http://schemas.microsoft.com/office/drawing/2014/main" id="{2137FC08-CF32-B690-C9A4-73093ED75D9B}"/>
              </a:ext>
            </a:extLst>
          </p:cNvPr>
          <p:cNvSpPr/>
          <p:nvPr/>
        </p:nvSpPr>
        <p:spPr>
          <a:xfrm>
            <a:off x="5055495" y="4067137"/>
            <a:ext cx="3875" cy="12070"/>
          </a:xfrm>
          <a:custGeom>
            <a:avLst/>
            <a:gdLst>
              <a:gd name="connsiteX0" fmla="*/ 0 w 14351"/>
              <a:gd name="connsiteY0" fmla="*/ 0 h 44707"/>
              <a:gd name="connsiteX1" fmla="*/ 14352 w 14351"/>
              <a:gd name="connsiteY1" fmla="*/ 44707 h 44707"/>
              <a:gd name="connsiteX2" fmla="*/ 5969 w 14351"/>
              <a:gd name="connsiteY2" fmla="*/ 9271 h 44707"/>
              <a:gd name="connsiteX3" fmla="*/ 0 w 14351"/>
              <a:gd name="connsiteY3" fmla="*/ 0 h 44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351" h="44707">
                <a:moveTo>
                  <a:pt x="0" y="0"/>
                </a:moveTo>
                <a:cubicBezTo>
                  <a:pt x="8546" y="13422"/>
                  <a:pt x="13489" y="28819"/>
                  <a:pt x="14352" y="44707"/>
                </a:cubicBezTo>
                <a:cubicBezTo>
                  <a:pt x="14332" y="32406"/>
                  <a:pt x="11463" y="20278"/>
                  <a:pt x="5969" y="9271"/>
                </a:cubicBezTo>
                <a:cubicBezTo>
                  <a:pt x="4263" y="6008"/>
                  <a:pt x="2265" y="2904"/>
                  <a:pt x="0" y="0"/>
                </a:cubicBezTo>
                <a:close/>
              </a:path>
            </a:pathLst>
          </a:custGeom>
          <a:solidFill>
            <a:srgbClr val="000000"/>
          </a:solidFill>
          <a:ln w="12692" cap="flat">
            <a:noFill/>
            <a:prstDash val="solid"/>
            <a:miter/>
          </a:ln>
        </p:spPr>
        <p:txBody>
          <a:bodyPr rtlCol="0" anchor="ctr"/>
          <a:lstStyle/>
          <a:p>
            <a:pPr defTabSz="123444"/>
            <a:endParaRPr lang="es-MX" sz="486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0" name="Forma libre 89">
            <a:extLst>
              <a:ext uri="{FF2B5EF4-FFF2-40B4-BE49-F238E27FC236}">
                <a16:creationId xmlns:a16="http://schemas.microsoft.com/office/drawing/2014/main" id="{94D24B4C-3B2D-35C9-1613-BCF3A2BAA63A}"/>
              </a:ext>
            </a:extLst>
          </p:cNvPr>
          <p:cNvSpPr/>
          <p:nvPr/>
        </p:nvSpPr>
        <p:spPr>
          <a:xfrm>
            <a:off x="7067496" y="4030378"/>
            <a:ext cx="8778" cy="6858"/>
          </a:xfrm>
          <a:custGeom>
            <a:avLst/>
            <a:gdLst>
              <a:gd name="connsiteX0" fmla="*/ 0 w 32514"/>
              <a:gd name="connsiteY0" fmla="*/ 25402 h 25401"/>
              <a:gd name="connsiteX1" fmla="*/ 32514 w 32514"/>
              <a:gd name="connsiteY1" fmla="*/ 25402 h 25401"/>
              <a:gd name="connsiteX2" fmla="*/ 32514 w 32514"/>
              <a:gd name="connsiteY2" fmla="*/ 0 h 25401"/>
              <a:gd name="connsiteX3" fmla="*/ 17274 w 32514"/>
              <a:gd name="connsiteY3" fmla="*/ 0 h 25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14" h="25401">
                <a:moveTo>
                  <a:pt x="0" y="25402"/>
                </a:moveTo>
                <a:lnTo>
                  <a:pt x="32514" y="25402"/>
                </a:lnTo>
                <a:lnTo>
                  <a:pt x="32514" y="0"/>
                </a:lnTo>
                <a:lnTo>
                  <a:pt x="17274" y="0"/>
                </a:lnTo>
                <a:close/>
              </a:path>
            </a:pathLst>
          </a:custGeom>
          <a:solidFill>
            <a:srgbClr val="000000"/>
          </a:solidFill>
          <a:ln w="12692" cap="flat">
            <a:noFill/>
            <a:prstDash val="solid"/>
            <a:miter/>
          </a:ln>
        </p:spPr>
        <p:txBody>
          <a:bodyPr rtlCol="0" anchor="ctr"/>
          <a:lstStyle/>
          <a:p>
            <a:pPr defTabSz="123444"/>
            <a:endParaRPr lang="es-MX" sz="486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2" name="Forma libre 91">
            <a:extLst>
              <a:ext uri="{FF2B5EF4-FFF2-40B4-BE49-F238E27FC236}">
                <a16:creationId xmlns:a16="http://schemas.microsoft.com/office/drawing/2014/main" id="{BB4A05EA-D0B8-953C-D751-A221148F91DF}"/>
              </a:ext>
            </a:extLst>
          </p:cNvPr>
          <p:cNvSpPr/>
          <p:nvPr/>
        </p:nvSpPr>
        <p:spPr>
          <a:xfrm>
            <a:off x="7083749" y="3290023"/>
            <a:ext cx="5368" cy="65151"/>
          </a:xfrm>
          <a:custGeom>
            <a:avLst/>
            <a:gdLst>
              <a:gd name="connsiteX0" fmla="*/ 13844 w 19882"/>
              <a:gd name="connsiteY0" fmla="*/ 183019 h 241315"/>
              <a:gd name="connsiteX1" fmla="*/ 14988 w 19882"/>
              <a:gd name="connsiteY1" fmla="*/ 198387 h 241315"/>
              <a:gd name="connsiteX2" fmla="*/ 4065 w 19882"/>
              <a:gd name="connsiteY2" fmla="*/ 241316 h 241315"/>
              <a:gd name="connsiteX3" fmla="*/ 19687 w 19882"/>
              <a:gd name="connsiteY3" fmla="*/ 204483 h 241315"/>
              <a:gd name="connsiteX4" fmla="*/ 13844 w 19882"/>
              <a:gd name="connsiteY4" fmla="*/ 183019 h 241315"/>
              <a:gd name="connsiteX5" fmla="*/ 0 w 19882"/>
              <a:gd name="connsiteY5" fmla="*/ 0 h 241315"/>
              <a:gd name="connsiteX6" fmla="*/ 8636 w 19882"/>
              <a:gd name="connsiteY6" fmla="*/ 17273 h 241315"/>
              <a:gd name="connsiteX7" fmla="*/ 381 w 19882"/>
              <a:gd name="connsiteY7" fmla="*/ 0 h 241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882" h="241315">
                <a:moveTo>
                  <a:pt x="13844" y="183019"/>
                </a:moveTo>
                <a:cubicBezTo>
                  <a:pt x="14637" y="188103"/>
                  <a:pt x="15019" y="193242"/>
                  <a:pt x="14988" y="198387"/>
                </a:cubicBezTo>
                <a:cubicBezTo>
                  <a:pt x="15129" y="213402"/>
                  <a:pt x="11365" y="228195"/>
                  <a:pt x="4065" y="241316"/>
                </a:cubicBezTo>
                <a:cubicBezTo>
                  <a:pt x="14866" y="232245"/>
                  <a:pt x="20674" y="218554"/>
                  <a:pt x="19687" y="204483"/>
                </a:cubicBezTo>
                <a:cubicBezTo>
                  <a:pt x="20564" y="196844"/>
                  <a:pt x="18473" y="189159"/>
                  <a:pt x="13844" y="183019"/>
                </a:cubicBezTo>
                <a:close/>
                <a:moveTo>
                  <a:pt x="0" y="0"/>
                </a:moveTo>
                <a:cubicBezTo>
                  <a:pt x="3702" y="5308"/>
                  <a:pt x="6611" y="11127"/>
                  <a:pt x="8636" y="17273"/>
                </a:cubicBezTo>
                <a:cubicBezTo>
                  <a:pt x="8872" y="10512"/>
                  <a:pt x="5790" y="4063"/>
                  <a:pt x="381" y="0"/>
                </a:cubicBezTo>
                <a:close/>
              </a:path>
            </a:pathLst>
          </a:custGeom>
          <a:solidFill>
            <a:srgbClr val="000000"/>
          </a:solidFill>
          <a:ln w="12692" cap="flat">
            <a:noFill/>
            <a:prstDash val="solid"/>
            <a:miter/>
          </a:ln>
        </p:spPr>
        <p:txBody>
          <a:bodyPr rtlCol="0" anchor="ctr"/>
          <a:lstStyle/>
          <a:p>
            <a:pPr defTabSz="123444"/>
            <a:endParaRPr lang="es-MX" sz="486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4" name="Forma libre 93">
            <a:extLst>
              <a:ext uri="{FF2B5EF4-FFF2-40B4-BE49-F238E27FC236}">
                <a16:creationId xmlns:a16="http://schemas.microsoft.com/office/drawing/2014/main" id="{68626A1E-EEA2-7A64-198A-074174D12B6D}"/>
              </a:ext>
            </a:extLst>
          </p:cNvPr>
          <p:cNvSpPr/>
          <p:nvPr/>
        </p:nvSpPr>
        <p:spPr>
          <a:xfrm>
            <a:off x="5025217" y="3293726"/>
            <a:ext cx="41902" cy="67380"/>
          </a:xfrm>
          <a:custGeom>
            <a:avLst/>
            <a:gdLst>
              <a:gd name="connsiteX0" fmla="*/ 0 w 155203"/>
              <a:gd name="connsiteY0" fmla="*/ 249571 h 249570"/>
              <a:gd name="connsiteX1" fmla="*/ 22099 w 155203"/>
              <a:gd name="connsiteY1" fmla="*/ 249571 h 249570"/>
              <a:gd name="connsiteX2" fmla="*/ 22099 w 155203"/>
              <a:gd name="connsiteY2" fmla="*/ 227217 h 249570"/>
              <a:gd name="connsiteX3" fmla="*/ 148091 w 155203"/>
              <a:gd name="connsiteY3" fmla="*/ 0 h 249570"/>
              <a:gd name="connsiteX4" fmla="*/ 155204 w 155203"/>
              <a:gd name="connsiteY4" fmla="*/ 19051 h 249570"/>
              <a:gd name="connsiteX5" fmla="*/ 148472 w 155203"/>
              <a:gd name="connsiteY5" fmla="*/ 381 h 249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5203" h="249570">
                <a:moveTo>
                  <a:pt x="0" y="249571"/>
                </a:moveTo>
                <a:lnTo>
                  <a:pt x="22099" y="249571"/>
                </a:lnTo>
                <a:lnTo>
                  <a:pt x="22099" y="227217"/>
                </a:lnTo>
                <a:close/>
                <a:moveTo>
                  <a:pt x="148091" y="0"/>
                </a:moveTo>
                <a:cubicBezTo>
                  <a:pt x="151303" y="6004"/>
                  <a:pt x="153695" y="12412"/>
                  <a:pt x="155204" y="19051"/>
                </a:cubicBezTo>
                <a:cubicBezTo>
                  <a:pt x="154527" y="12370"/>
                  <a:pt x="152215" y="5957"/>
                  <a:pt x="148472" y="381"/>
                </a:cubicBezTo>
                <a:close/>
              </a:path>
            </a:pathLst>
          </a:custGeom>
          <a:solidFill>
            <a:srgbClr val="000000"/>
          </a:solidFill>
          <a:ln w="12692" cap="flat">
            <a:noFill/>
            <a:prstDash val="solid"/>
            <a:miter/>
          </a:ln>
        </p:spPr>
        <p:txBody>
          <a:bodyPr rtlCol="0" anchor="ctr"/>
          <a:lstStyle/>
          <a:p>
            <a:pPr defTabSz="123444"/>
            <a:endParaRPr lang="es-MX" sz="486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6" name="Forma libre 95">
            <a:extLst>
              <a:ext uri="{FF2B5EF4-FFF2-40B4-BE49-F238E27FC236}">
                <a16:creationId xmlns:a16="http://schemas.microsoft.com/office/drawing/2014/main" id="{8F960D32-88DB-5094-4FE8-3B2423AD624F}"/>
              </a:ext>
            </a:extLst>
          </p:cNvPr>
          <p:cNvSpPr/>
          <p:nvPr/>
        </p:nvSpPr>
        <p:spPr>
          <a:xfrm>
            <a:off x="5056867" y="4168910"/>
            <a:ext cx="397421" cy="397421"/>
          </a:xfrm>
          <a:custGeom>
            <a:avLst/>
            <a:gdLst>
              <a:gd name="connsiteX0" fmla="*/ 1059500 w 1472021"/>
              <a:gd name="connsiteY0" fmla="*/ 0 h 1472022"/>
              <a:gd name="connsiteX1" fmla="*/ 1472022 w 1472021"/>
              <a:gd name="connsiteY1" fmla="*/ 0 h 1472022"/>
              <a:gd name="connsiteX2" fmla="*/ 1472022 w 1472021"/>
              <a:gd name="connsiteY2" fmla="*/ 1472023 h 1472022"/>
              <a:gd name="connsiteX3" fmla="*/ 1059500 w 1472021"/>
              <a:gd name="connsiteY3" fmla="*/ 1472023 h 1472022"/>
              <a:gd name="connsiteX4" fmla="*/ 412522 w 1472021"/>
              <a:gd name="connsiteY4" fmla="*/ 1472023 h 1472022"/>
              <a:gd name="connsiteX5" fmla="*/ 0 w 1472021"/>
              <a:gd name="connsiteY5" fmla="*/ 1472023 h 1472022"/>
              <a:gd name="connsiteX6" fmla="*/ 0 w 1472021"/>
              <a:gd name="connsiteY6" fmla="*/ 0 h 1472022"/>
              <a:gd name="connsiteX7" fmla="*/ 412522 w 1472021"/>
              <a:gd name="connsiteY7" fmla="*/ 0 h 1472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72021" h="1472022">
                <a:moveTo>
                  <a:pt x="1059500" y="0"/>
                </a:moveTo>
                <a:cubicBezTo>
                  <a:pt x="1287330" y="0"/>
                  <a:pt x="1472022" y="0"/>
                  <a:pt x="1472022" y="0"/>
                </a:cubicBezTo>
                <a:lnTo>
                  <a:pt x="1472022" y="1472023"/>
                </a:lnTo>
                <a:cubicBezTo>
                  <a:pt x="1472022" y="1472023"/>
                  <a:pt x="1287330" y="1472023"/>
                  <a:pt x="1059500" y="1472023"/>
                </a:cubicBezTo>
                <a:lnTo>
                  <a:pt x="412522" y="1472023"/>
                </a:lnTo>
                <a:cubicBezTo>
                  <a:pt x="184692" y="1472023"/>
                  <a:pt x="0" y="1472023"/>
                  <a:pt x="0" y="1472023"/>
                </a:cubicBezTo>
                <a:lnTo>
                  <a:pt x="0" y="0"/>
                </a:lnTo>
                <a:cubicBezTo>
                  <a:pt x="0" y="0"/>
                  <a:pt x="184692" y="0"/>
                  <a:pt x="412522" y="0"/>
                </a:cubicBezTo>
                <a:close/>
              </a:path>
            </a:pathLst>
          </a:custGeom>
          <a:solidFill>
            <a:srgbClr val="885A95"/>
          </a:solidFill>
          <a:ln w="12692" cap="flat">
            <a:noFill/>
            <a:prstDash val="solid"/>
            <a:miter/>
          </a:ln>
        </p:spPr>
        <p:txBody>
          <a:bodyPr rtlCol="0" anchor="ctr"/>
          <a:lstStyle/>
          <a:p>
            <a:pPr defTabSz="123444"/>
            <a:endParaRPr lang="es-MX" sz="486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7" name="Forma libre 96">
            <a:extLst>
              <a:ext uri="{FF2B5EF4-FFF2-40B4-BE49-F238E27FC236}">
                <a16:creationId xmlns:a16="http://schemas.microsoft.com/office/drawing/2014/main" id="{103F64AD-8661-512C-D90E-EF863806A076}"/>
              </a:ext>
            </a:extLst>
          </p:cNvPr>
          <p:cNvSpPr/>
          <p:nvPr/>
        </p:nvSpPr>
        <p:spPr>
          <a:xfrm>
            <a:off x="5056867" y="4933405"/>
            <a:ext cx="397421" cy="397421"/>
          </a:xfrm>
          <a:custGeom>
            <a:avLst/>
            <a:gdLst>
              <a:gd name="connsiteX0" fmla="*/ 1059500 w 1472021"/>
              <a:gd name="connsiteY0" fmla="*/ 0 h 1472022"/>
              <a:gd name="connsiteX1" fmla="*/ 1472022 w 1472021"/>
              <a:gd name="connsiteY1" fmla="*/ 0 h 1472022"/>
              <a:gd name="connsiteX2" fmla="*/ 1472022 w 1472021"/>
              <a:gd name="connsiteY2" fmla="*/ 1472022 h 1472022"/>
              <a:gd name="connsiteX3" fmla="*/ 1059500 w 1472021"/>
              <a:gd name="connsiteY3" fmla="*/ 1472022 h 1472022"/>
              <a:gd name="connsiteX4" fmla="*/ 412522 w 1472021"/>
              <a:gd name="connsiteY4" fmla="*/ 1472022 h 1472022"/>
              <a:gd name="connsiteX5" fmla="*/ 0 w 1472021"/>
              <a:gd name="connsiteY5" fmla="*/ 1472022 h 1472022"/>
              <a:gd name="connsiteX6" fmla="*/ 0 w 1472021"/>
              <a:gd name="connsiteY6" fmla="*/ 0 h 1472022"/>
              <a:gd name="connsiteX7" fmla="*/ 412522 w 1472021"/>
              <a:gd name="connsiteY7" fmla="*/ 0 h 1472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72021" h="1472022">
                <a:moveTo>
                  <a:pt x="1059500" y="0"/>
                </a:moveTo>
                <a:cubicBezTo>
                  <a:pt x="1287330" y="0"/>
                  <a:pt x="1472022" y="0"/>
                  <a:pt x="1472022" y="0"/>
                </a:cubicBezTo>
                <a:lnTo>
                  <a:pt x="1472022" y="1472022"/>
                </a:lnTo>
                <a:cubicBezTo>
                  <a:pt x="1472022" y="1472022"/>
                  <a:pt x="1287330" y="1472022"/>
                  <a:pt x="1059500" y="1472022"/>
                </a:cubicBezTo>
                <a:lnTo>
                  <a:pt x="412522" y="1472022"/>
                </a:lnTo>
                <a:cubicBezTo>
                  <a:pt x="184692" y="1472022"/>
                  <a:pt x="0" y="1472022"/>
                  <a:pt x="0" y="1472022"/>
                </a:cubicBezTo>
                <a:lnTo>
                  <a:pt x="0" y="0"/>
                </a:lnTo>
                <a:cubicBezTo>
                  <a:pt x="0" y="0"/>
                  <a:pt x="184692" y="0"/>
                  <a:pt x="412522" y="0"/>
                </a:cubicBezTo>
                <a:close/>
              </a:path>
            </a:pathLst>
          </a:custGeom>
          <a:solidFill>
            <a:srgbClr val="885A95"/>
          </a:solidFill>
          <a:ln w="12692" cap="flat">
            <a:noFill/>
            <a:prstDash val="solid"/>
            <a:miter/>
          </a:ln>
        </p:spPr>
        <p:txBody>
          <a:bodyPr rtlCol="0" anchor="ctr"/>
          <a:lstStyle/>
          <a:p>
            <a:pPr defTabSz="123444"/>
            <a:endParaRPr lang="es-MX" sz="486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8" name="Forma libre 97">
            <a:extLst>
              <a:ext uri="{FF2B5EF4-FFF2-40B4-BE49-F238E27FC236}">
                <a16:creationId xmlns:a16="http://schemas.microsoft.com/office/drawing/2014/main" id="{9F389C07-F41D-7A90-F48B-9445C88BE6E0}"/>
              </a:ext>
            </a:extLst>
          </p:cNvPr>
          <p:cNvSpPr/>
          <p:nvPr/>
        </p:nvSpPr>
        <p:spPr>
          <a:xfrm>
            <a:off x="6664176" y="4933405"/>
            <a:ext cx="397421" cy="397421"/>
          </a:xfrm>
          <a:custGeom>
            <a:avLst/>
            <a:gdLst>
              <a:gd name="connsiteX0" fmla="*/ 1059501 w 1472021"/>
              <a:gd name="connsiteY0" fmla="*/ 0 h 1472022"/>
              <a:gd name="connsiteX1" fmla="*/ 1472022 w 1472021"/>
              <a:gd name="connsiteY1" fmla="*/ 0 h 1472022"/>
              <a:gd name="connsiteX2" fmla="*/ 1472022 w 1472021"/>
              <a:gd name="connsiteY2" fmla="*/ 1472022 h 1472022"/>
              <a:gd name="connsiteX3" fmla="*/ 1059501 w 1472021"/>
              <a:gd name="connsiteY3" fmla="*/ 1472022 h 1472022"/>
              <a:gd name="connsiteX4" fmla="*/ 412522 w 1472021"/>
              <a:gd name="connsiteY4" fmla="*/ 1472022 h 1472022"/>
              <a:gd name="connsiteX5" fmla="*/ 1 w 1472021"/>
              <a:gd name="connsiteY5" fmla="*/ 1472022 h 1472022"/>
              <a:gd name="connsiteX6" fmla="*/ 1 w 1472021"/>
              <a:gd name="connsiteY6" fmla="*/ 0 h 1472022"/>
              <a:gd name="connsiteX7" fmla="*/ 412522 w 1472021"/>
              <a:gd name="connsiteY7" fmla="*/ 0 h 1472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72021" h="1472022">
                <a:moveTo>
                  <a:pt x="1059501" y="0"/>
                </a:moveTo>
                <a:cubicBezTo>
                  <a:pt x="1287330" y="0"/>
                  <a:pt x="1472022" y="0"/>
                  <a:pt x="1472022" y="0"/>
                </a:cubicBezTo>
                <a:lnTo>
                  <a:pt x="1472022" y="1472022"/>
                </a:lnTo>
                <a:cubicBezTo>
                  <a:pt x="1472022" y="1472022"/>
                  <a:pt x="1287330" y="1472022"/>
                  <a:pt x="1059501" y="1472022"/>
                </a:cubicBezTo>
                <a:lnTo>
                  <a:pt x="412522" y="1472022"/>
                </a:lnTo>
                <a:cubicBezTo>
                  <a:pt x="184692" y="1472022"/>
                  <a:pt x="1" y="1472022"/>
                  <a:pt x="1" y="1472022"/>
                </a:cubicBezTo>
                <a:lnTo>
                  <a:pt x="1" y="0"/>
                </a:lnTo>
                <a:cubicBezTo>
                  <a:pt x="1" y="0"/>
                  <a:pt x="184693" y="0"/>
                  <a:pt x="412522" y="0"/>
                </a:cubicBezTo>
                <a:close/>
              </a:path>
            </a:pathLst>
          </a:custGeom>
          <a:solidFill>
            <a:srgbClr val="885A95"/>
          </a:solidFill>
          <a:ln w="12692" cap="flat">
            <a:noFill/>
            <a:prstDash val="solid"/>
            <a:miter/>
          </a:ln>
        </p:spPr>
        <p:txBody>
          <a:bodyPr rtlCol="0" anchor="ctr"/>
          <a:lstStyle/>
          <a:p>
            <a:pPr defTabSz="123444"/>
            <a:endParaRPr lang="es-MX" sz="486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9" name="Forma libre 98">
            <a:extLst>
              <a:ext uri="{FF2B5EF4-FFF2-40B4-BE49-F238E27FC236}">
                <a16:creationId xmlns:a16="http://schemas.microsoft.com/office/drawing/2014/main" id="{3BD0AC3D-DC96-91CF-E274-73488FE705A6}"/>
              </a:ext>
            </a:extLst>
          </p:cNvPr>
          <p:cNvSpPr/>
          <p:nvPr/>
        </p:nvSpPr>
        <p:spPr>
          <a:xfrm>
            <a:off x="6666680" y="5664776"/>
            <a:ext cx="397421" cy="397421"/>
          </a:xfrm>
          <a:custGeom>
            <a:avLst/>
            <a:gdLst>
              <a:gd name="connsiteX0" fmla="*/ 1059500 w 1472021"/>
              <a:gd name="connsiteY0" fmla="*/ 0 h 1472022"/>
              <a:gd name="connsiteX1" fmla="*/ 1472022 w 1472021"/>
              <a:gd name="connsiteY1" fmla="*/ 0 h 1472022"/>
              <a:gd name="connsiteX2" fmla="*/ 1472022 w 1472021"/>
              <a:gd name="connsiteY2" fmla="*/ 1472023 h 1472022"/>
              <a:gd name="connsiteX3" fmla="*/ 1059500 w 1472021"/>
              <a:gd name="connsiteY3" fmla="*/ 1472023 h 1472022"/>
              <a:gd name="connsiteX4" fmla="*/ 412522 w 1472021"/>
              <a:gd name="connsiteY4" fmla="*/ 1472023 h 1472022"/>
              <a:gd name="connsiteX5" fmla="*/ 0 w 1472021"/>
              <a:gd name="connsiteY5" fmla="*/ 1472023 h 1472022"/>
              <a:gd name="connsiteX6" fmla="*/ 0 w 1472021"/>
              <a:gd name="connsiteY6" fmla="*/ 0 h 1472022"/>
              <a:gd name="connsiteX7" fmla="*/ 412522 w 1472021"/>
              <a:gd name="connsiteY7" fmla="*/ 0 h 1472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72021" h="1472022">
                <a:moveTo>
                  <a:pt x="1059500" y="0"/>
                </a:moveTo>
                <a:cubicBezTo>
                  <a:pt x="1287330" y="0"/>
                  <a:pt x="1472022" y="0"/>
                  <a:pt x="1472022" y="0"/>
                </a:cubicBezTo>
                <a:lnTo>
                  <a:pt x="1472022" y="1472023"/>
                </a:lnTo>
                <a:cubicBezTo>
                  <a:pt x="1472022" y="1472023"/>
                  <a:pt x="1287329" y="1472023"/>
                  <a:pt x="1059500" y="1472023"/>
                </a:cubicBezTo>
                <a:lnTo>
                  <a:pt x="412522" y="1472023"/>
                </a:lnTo>
                <a:cubicBezTo>
                  <a:pt x="184692" y="1472023"/>
                  <a:pt x="0" y="1472023"/>
                  <a:pt x="0" y="1472023"/>
                </a:cubicBezTo>
                <a:lnTo>
                  <a:pt x="0" y="0"/>
                </a:lnTo>
                <a:cubicBezTo>
                  <a:pt x="0" y="0"/>
                  <a:pt x="184693" y="0"/>
                  <a:pt x="412522" y="0"/>
                </a:cubicBezTo>
                <a:close/>
              </a:path>
            </a:pathLst>
          </a:custGeom>
          <a:solidFill>
            <a:srgbClr val="885A95"/>
          </a:solidFill>
          <a:ln w="12692" cap="flat">
            <a:noFill/>
            <a:prstDash val="solid"/>
            <a:miter/>
          </a:ln>
        </p:spPr>
        <p:txBody>
          <a:bodyPr rtlCol="0" anchor="ctr"/>
          <a:lstStyle/>
          <a:p>
            <a:pPr defTabSz="123444"/>
            <a:endParaRPr lang="es-MX" sz="486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01" name="CuadroTexto 100">
            <a:extLst>
              <a:ext uri="{FF2B5EF4-FFF2-40B4-BE49-F238E27FC236}">
                <a16:creationId xmlns:a16="http://schemas.microsoft.com/office/drawing/2014/main" id="{16B5AE33-A9B6-60B8-0633-8D92ECF82E18}"/>
              </a:ext>
            </a:extLst>
          </p:cNvPr>
          <p:cNvSpPr txBox="1"/>
          <p:nvPr/>
        </p:nvSpPr>
        <p:spPr>
          <a:xfrm>
            <a:off x="5684719" y="6708359"/>
            <a:ext cx="885179" cy="196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3444"/>
            <a:r>
              <a:rPr lang="es-MX" sz="675" b="1" dirty="0">
                <a:solidFill>
                  <a:srgbClr val="FFFFFF"/>
                </a:solidFill>
                <a:latin typeface="OpenSans-Semibold"/>
                <a:ea typeface="OpenSans-Semibold"/>
                <a:cs typeface="OpenSans-Semibold"/>
                <a:sym typeface="OpenSans-Semibold"/>
                <a:rtl val="0"/>
              </a:rPr>
              <a:t>www.diabetes.com</a:t>
            </a:r>
          </a:p>
        </p:txBody>
      </p:sp>
      <p:sp>
        <p:nvSpPr>
          <p:cNvPr id="104" name="Forma libre 103">
            <a:extLst>
              <a:ext uri="{FF2B5EF4-FFF2-40B4-BE49-F238E27FC236}">
                <a16:creationId xmlns:a16="http://schemas.microsoft.com/office/drawing/2014/main" id="{F43BAE4D-EEE0-A38D-133A-27DD3270030B}"/>
              </a:ext>
            </a:extLst>
          </p:cNvPr>
          <p:cNvSpPr/>
          <p:nvPr/>
        </p:nvSpPr>
        <p:spPr>
          <a:xfrm>
            <a:off x="6664176" y="3419673"/>
            <a:ext cx="397421" cy="397421"/>
          </a:xfrm>
          <a:custGeom>
            <a:avLst/>
            <a:gdLst>
              <a:gd name="connsiteX0" fmla="*/ 1059501 w 1472021"/>
              <a:gd name="connsiteY0" fmla="*/ 0 h 1472022"/>
              <a:gd name="connsiteX1" fmla="*/ 1472022 w 1472021"/>
              <a:gd name="connsiteY1" fmla="*/ 0 h 1472022"/>
              <a:gd name="connsiteX2" fmla="*/ 1472022 w 1472021"/>
              <a:gd name="connsiteY2" fmla="*/ 1472023 h 1472022"/>
              <a:gd name="connsiteX3" fmla="*/ 1059501 w 1472021"/>
              <a:gd name="connsiteY3" fmla="*/ 1472023 h 1472022"/>
              <a:gd name="connsiteX4" fmla="*/ 412522 w 1472021"/>
              <a:gd name="connsiteY4" fmla="*/ 1472023 h 1472022"/>
              <a:gd name="connsiteX5" fmla="*/ 1 w 1472021"/>
              <a:gd name="connsiteY5" fmla="*/ 1472023 h 1472022"/>
              <a:gd name="connsiteX6" fmla="*/ 1 w 1472021"/>
              <a:gd name="connsiteY6" fmla="*/ 0 h 1472022"/>
              <a:gd name="connsiteX7" fmla="*/ 412522 w 1472021"/>
              <a:gd name="connsiteY7" fmla="*/ 0 h 1472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72021" h="1472022">
                <a:moveTo>
                  <a:pt x="1059501" y="0"/>
                </a:moveTo>
                <a:cubicBezTo>
                  <a:pt x="1287330" y="0"/>
                  <a:pt x="1472022" y="0"/>
                  <a:pt x="1472022" y="0"/>
                </a:cubicBezTo>
                <a:lnTo>
                  <a:pt x="1472022" y="1472023"/>
                </a:lnTo>
                <a:cubicBezTo>
                  <a:pt x="1472022" y="1472023"/>
                  <a:pt x="1287330" y="1472023"/>
                  <a:pt x="1059501" y="1472023"/>
                </a:cubicBezTo>
                <a:lnTo>
                  <a:pt x="412522" y="1472023"/>
                </a:lnTo>
                <a:cubicBezTo>
                  <a:pt x="184692" y="1472023"/>
                  <a:pt x="1" y="1472023"/>
                  <a:pt x="1" y="1472023"/>
                </a:cubicBezTo>
                <a:lnTo>
                  <a:pt x="1" y="0"/>
                </a:lnTo>
                <a:cubicBezTo>
                  <a:pt x="1" y="0"/>
                  <a:pt x="184693" y="0"/>
                  <a:pt x="412522" y="0"/>
                </a:cubicBezTo>
                <a:close/>
              </a:path>
            </a:pathLst>
          </a:custGeom>
          <a:solidFill>
            <a:srgbClr val="885A95"/>
          </a:solidFill>
          <a:ln w="12692" cap="flat">
            <a:noFill/>
            <a:prstDash val="solid"/>
            <a:miter/>
          </a:ln>
        </p:spPr>
        <p:txBody>
          <a:bodyPr rtlCol="0" anchor="ctr"/>
          <a:lstStyle/>
          <a:p>
            <a:pPr defTabSz="123444"/>
            <a:endParaRPr lang="es-MX" sz="486">
              <a:solidFill>
                <a:prstClr val="black"/>
              </a:solidFill>
              <a:latin typeface="Calibri" panose="020F0502020204030204"/>
            </a:endParaRPr>
          </a:p>
        </p:txBody>
      </p:sp>
      <p:grpSp>
        <p:nvGrpSpPr>
          <p:cNvPr id="231" name="Grupo 230">
            <a:extLst>
              <a:ext uri="{FF2B5EF4-FFF2-40B4-BE49-F238E27FC236}">
                <a16:creationId xmlns:a16="http://schemas.microsoft.com/office/drawing/2014/main" id="{C3277A6F-61BF-814E-3764-E69480BE12C4}"/>
              </a:ext>
            </a:extLst>
          </p:cNvPr>
          <p:cNvGrpSpPr/>
          <p:nvPr/>
        </p:nvGrpSpPr>
        <p:grpSpPr>
          <a:xfrm>
            <a:off x="6315927" y="2187393"/>
            <a:ext cx="902867" cy="905408"/>
            <a:chOff x="5893802" y="8101963"/>
            <a:chExt cx="3344162" cy="3353573"/>
          </a:xfrm>
        </p:grpSpPr>
        <p:sp>
          <p:nvSpPr>
            <p:cNvPr id="105" name="Forma libre 104">
              <a:extLst>
                <a:ext uri="{FF2B5EF4-FFF2-40B4-BE49-F238E27FC236}">
                  <a16:creationId xmlns:a16="http://schemas.microsoft.com/office/drawing/2014/main" id="{AE4DBC4A-06A9-3F05-4D5E-8B51DDA6BDC4}"/>
                </a:ext>
              </a:extLst>
            </p:cNvPr>
            <p:cNvSpPr/>
            <p:nvPr/>
          </p:nvSpPr>
          <p:spPr>
            <a:xfrm>
              <a:off x="5949685" y="9722457"/>
              <a:ext cx="2953131" cy="1733079"/>
            </a:xfrm>
            <a:custGeom>
              <a:avLst/>
              <a:gdLst>
                <a:gd name="connsiteX0" fmla="*/ 0 w 2953131"/>
                <a:gd name="connsiteY0" fmla="*/ 768398 h 1733079"/>
                <a:gd name="connsiteX1" fmla="*/ 469929 w 2953131"/>
                <a:gd name="connsiteY1" fmla="*/ 768398 h 1733079"/>
                <a:gd name="connsiteX2" fmla="*/ 897946 w 2953131"/>
                <a:gd name="connsiteY2" fmla="*/ 389915 h 1733079"/>
                <a:gd name="connsiteX3" fmla="*/ 1402167 w 2953131"/>
                <a:gd name="connsiteY3" fmla="*/ 0 h 1733079"/>
                <a:gd name="connsiteX4" fmla="*/ 1503774 w 2953131"/>
                <a:gd name="connsiteY4" fmla="*/ 38103 h 1733079"/>
                <a:gd name="connsiteX5" fmla="*/ 1516474 w 2953131"/>
                <a:gd name="connsiteY5" fmla="*/ 264177 h 1733079"/>
                <a:gd name="connsiteX6" fmla="*/ 1403438 w 2953131"/>
                <a:gd name="connsiteY6" fmla="*/ 466120 h 1733079"/>
                <a:gd name="connsiteX7" fmla="*/ 2750357 w 2953131"/>
                <a:gd name="connsiteY7" fmla="*/ 466120 h 1733079"/>
                <a:gd name="connsiteX8" fmla="*/ 2952300 w 2953131"/>
                <a:gd name="connsiteY8" fmla="*/ 593128 h 1733079"/>
                <a:gd name="connsiteX9" fmla="*/ 2750357 w 2953131"/>
                <a:gd name="connsiteY9" fmla="*/ 769668 h 1733079"/>
                <a:gd name="connsiteX10" fmla="*/ 2435377 w 2953131"/>
                <a:gd name="connsiteY10" fmla="*/ 769668 h 1733079"/>
                <a:gd name="connsiteX11" fmla="*/ 2510312 w 2953131"/>
                <a:gd name="connsiteY11" fmla="*/ 920808 h 1733079"/>
                <a:gd name="connsiteX12" fmla="*/ 2333771 w 2953131"/>
                <a:gd name="connsiteY12" fmla="*/ 1097349 h 1733079"/>
                <a:gd name="connsiteX13" fmla="*/ 2370659 w 2953131"/>
                <a:gd name="connsiteY13" fmla="*/ 1321367 h 1733079"/>
                <a:gd name="connsiteX14" fmla="*/ 2233434 w 2953131"/>
                <a:gd name="connsiteY14" fmla="*/ 1388197 h 1733079"/>
                <a:gd name="connsiteX15" fmla="*/ 2282968 w 2953131"/>
                <a:gd name="connsiteY15" fmla="*/ 1552038 h 1733079"/>
                <a:gd name="connsiteX16" fmla="*/ 2106426 w 2953131"/>
                <a:gd name="connsiteY16" fmla="*/ 1653644 h 1733079"/>
                <a:gd name="connsiteX17" fmla="*/ 1501869 w 2953131"/>
                <a:gd name="connsiteY17" fmla="*/ 1653644 h 1733079"/>
                <a:gd name="connsiteX18" fmla="*/ 1463767 w 2953131"/>
                <a:gd name="connsiteY18" fmla="*/ 1628242 h 1733079"/>
                <a:gd name="connsiteX19" fmla="*/ 1451066 w 2953131"/>
                <a:gd name="connsiteY19" fmla="*/ 1578709 h 1733079"/>
                <a:gd name="connsiteX20" fmla="*/ 1100523 w 2953131"/>
                <a:gd name="connsiteY20" fmla="*/ 1728578 h 1733079"/>
                <a:gd name="connsiteX21" fmla="*/ 493426 w 2953131"/>
                <a:gd name="connsiteY21" fmla="*/ 1529176 h 1733079"/>
                <a:gd name="connsiteX22" fmla="*/ 635 w 2953131"/>
                <a:gd name="connsiteY22" fmla="*/ 1529176 h 1733079"/>
                <a:gd name="connsiteX23" fmla="*/ 635 w 2953131"/>
                <a:gd name="connsiteY23" fmla="*/ 768398 h 1733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953131" h="1733079">
                  <a:moveTo>
                    <a:pt x="0" y="768398"/>
                  </a:moveTo>
                  <a:lnTo>
                    <a:pt x="469929" y="768398"/>
                  </a:lnTo>
                  <a:cubicBezTo>
                    <a:pt x="469929" y="768398"/>
                    <a:pt x="621068" y="403885"/>
                    <a:pt x="897946" y="389915"/>
                  </a:cubicBezTo>
                  <a:lnTo>
                    <a:pt x="1402167" y="0"/>
                  </a:lnTo>
                  <a:cubicBezTo>
                    <a:pt x="1439542" y="-77"/>
                    <a:pt x="1475665" y="13469"/>
                    <a:pt x="1503774" y="38103"/>
                  </a:cubicBezTo>
                  <a:cubicBezTo>
                    <a:pt x="1555847" y="87636"/>
                    <a:pt x="1564738" y="180352"/>
                    <a:pt x="1516474" y="264177"/>
                  </a:cubicBezTo>
                  <a:cubicBezTo>
                    <a:pt x="1478372" y="331491"/>
                    <a:pt x="1441540" y="398806"/>
                    <a:pt x="1403438" y="466120"/>
                  </a:cubicBezTo>
                  <a:lnTo>
                    <a:pt x="2750357" y="466120"/>
                  </a:lnTo>
                  <a:cubicBezTo>
                    <a:pt x="2857044" y="457229"/>
                    <a:pt x="2943409" y="524543"/>
                    <a:pt x="2952300" y="593128"/>
                  </a:cubicBezTo>
                  <a:cubicBezTo>
                    <a:pt x="2962460" y="670602"/>
                    <a:pt x="2878635" y="773479"/>
                    <a:pt x="2750357" y="769668"/>
                  </a:cubicBezTo>
                  <a:lnTo>
                    <a:pt x="2435377" y="769668"/>
                  </a:lnTo>
                  <a:cubicBezTo>
                    <a:pt x="2442997" y="776019"/>
                    <a:pt x="2515392" y="833172"/>
                    <a:pt x="2510312" y="920808"/>
                  </a:cubicBezTo>
                  <a:cubicBezTo>
                    <a:pt x="2506501" y="1005903"/>
                    <a:pt x="2434107" y="1082108"/>
                    <a:pt x="2333771" y="1097349"/>
                  </a:cubicBezTo>
                  <a:cubicBezTo>
                    <a:pt x="2405818" y="1149024"/>
                    <a:pt x="2422333" y="1249321"/>
                    <a:pt x="2370659" y="1321367"/>
                  </a:cubicBezTo>
                  <a:cubicBezTo>
                    <a:pt x="2339110" y="1365354"/>
                    <a:pt x="2287517" y="1390480"/>
                    <a:pt x="2233434" y="1388197"/>
                  </a:cubicBezTo>
                  <a:cubicBezTo>
                    <a:pt x="2281407" y="1427869"/>
                    <a:pt x="2300926" y="1492432"/>
                    <a:pt x="2282968" y="1552038"/>
                  </a:cubicBezTo>
                  <a:cubicBezTo>
                    <a:pt x="2256635" y="1624311"/>
                    <a:pt x="2182147" y="1667181"/>
                    <a:pt x="2106426" y="1653644"/>
                  </a:cubicBezTo>
                  <a:lnTo>
                    <a:pt x="1501869" y="1653644"/>
                  </a:lnTo>
                  <a:cubicBezTo>
                    <a:pt x="1486590" y="1649890"/>
                    <a:pt x="1473108" y="1640902"/>
                    <a:pt x="1463767" y="1628242"/>
                  </a:cubicBezTo>
                  <a:cubicBezTo>
                    <a:pt x="1452779" y="1614241"/>
                    <a:pt x="1448171" y="1596270"/>
                    <a:pt x="1451066" y="1578709"/>
                  </a:cubicBezTo>
                  <a:cubicBezTo>
                    <a:pt x="1390102" y="1625702"/>
                    <a:pt x="1270714" y="1708257"/>
                    <a:pt x="1100523" y="1728578"/>
                  </a:cubicBezTo>
                  <a:cubicBezTo>
                    <a:pt x="939224" y="1747629"/>
                    <a:pt x="729661" y="1710798"/>
                    <a:pt x="493426" y="1529176"/>
                  </a:cubicBezTo>
                  <a:lnTo>
                    <a:pt x="635" y="1529176"/>
                  </a:lnTo>
                  <a:lnTo>
                    <a:pt x="635" y="768398"/>
                  </a:lnTo>
                  <a:close/>
                </a:path>
              </a:pathLst>
            </a:custGeom>
            <a:solidFill>
              <a:srgbClr val="F3DBCC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6" name="Forma libre 105">
              <a:extLst>
                <a:ext uri="{FF2B5EF4-FFF2-40B4-BE49-F238E27FC236}">
                  <a16:creationId xmlns:a16="http://schemas.microsoft.com/office/drawing/2014/main" id="{EB5CA1D4-19D1-2190-8618-4F815856C3DF}"/>
                </a:ext>
              </a:extLst>
            </p:cNvPr>
            <p:cNvSpPr/>
            <p:nvPr/>
          </p:nvSpPr>
          <p:spPr>
            <a:xfrm>
              <a:off x="5929364" y="10427478"/>
              <a:ext cx="327680" cy="894135"/>
            </a:xfrm>
            <a:custGeom>
              <a:avLst/>
              <a:gdLst>
                <a:gd name="connsiteX0" fmla="*/ 0 w 327680"/>
                <a:gd name="connsiteY0" fmla="*/ 0 h 894135"/>
                <a:gd name="connsiteX1" fmla="*/ 327680 w 327680"/>
                <a:gd name="connsiteY1" fmla="*/ 0 h 894135"/>
                <a:gd name="connsiteX2" fmla="*/ 327680 w 327680"/>
                <a:gd name="connsiteY2" fmla="*/ 894136 h 894135"/>
                <a:gd name="connsiteX3" fmla="*/ 0 w 327680"/>
                <a:gd name="connsiteY3" fmla="*/ 894136 h 894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80" h="894135">
                  <a:moveTo>
                    <a:pt x="0" y="0"/>
                  </a:moveTo>
                  <a:lnTo>
                    <a:pt x="327680" y="0"/>
                  </a:lnTo>
                  <a:lnTo>
                    <a:pt x="327680" y="894136"/>
                  </a:lnTo>
                  <a:lnTo>
                    <a:pt x="0" y="894136"/>
                  </a:lnTo>
                  <a:close/>
                </a:path>
              </a:pathLst>
            </a:custGeom>
            <a:solidFill>
              <a:srgbClr val="7C5A9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7" name="Forma libre 106">
              <a:extLst>
                <a:ext uri="{FF2B5EF4-FFF2-40B4-BE49-F238E27FC236}">
                  <a16:creationId xmlns:a16="http://schemas.microsoft.com/office/drawing/2014/main" id="{38E84C0C-9311-544D-0A7B-F1DF950363F0}"/>
                </a:ext>
              </a:extLst>
            </p:cNvPr>
            <p:cNvSpPr/>
            <p:nvPr/>
          </p:nvSpPr>
          <p:spPr>
            <a:xfrm>
              <a:off x="7384428" y="10459230"/>
              <a:ext cx="1078985" cy="913186"/>
            </a:xfrm>
            <a:custGeom>
              <a:avLst/>
              <a:gdLst>
                <a:gd name="connsiteX0" fmla="*/ 942847 w 1078985"/>
                <a:gd name="connsiteY0" fmla="*/ 0 h 913186"/>
                <a:gd name="connsiteX1" fmla="*/ 274784 w 1078985"/>
                <a:gd name="connsiteY1" fmla="*/ 0 h 913186"/>
                <a:gd name="connsiteX2" fmla="*/ 161748 w 1078985"/>
                <a:gd name="connsiteY2" fmla="*/ 113037 h 913186"/>
                <a:gd name="connsiteX3" fmla="*/ 218901 w 1078985"/>
                <a:gd name="connsiteY3" fmla="*/ 295928 h 913186"/>
                <a:gd name="connsiteX4" fmla="*/ 74695 w 1078985"/>
                <a:gd name="connsiteY4" fmla="*/ 465194 h 913186"/>
                <a:gd name="connsiteX5" fmla="*/ 129996 w 1078985"/>
                <a:gd name="connsiteY5" fmla="*/ 572806 h 913186"/>
                <a:gd name="connsiteX6" fmla="*/ 2988 w 1078985"/>
                <a:gd name="connsiteY6" fmla="*/ 736646 h 913186"/>
                <a:gd name="connsiteX7" fmla="*/ 41090 w 1078985"/>
                <a:gd name="connsiteY7" fmla="*/ 900487 h 913186"/>
                <a:gd name="connsiteX8" fmla="*/ 747254 w 1078985"/>
                <a:gd name="connsiteY8" fmla="*/ 913187 h 913186"/>
                <a:gd name="connsiteX9" fmla="*/ 841240 w 1078985"/>
                <a:gd name="connsiteY9" fmla="*/ 781099 h 913186"/>
                <a:gd name="connsiteX10" fmla="*/ 791707 w 1078985"/>
                <a:gd name="connsiteY10" fmla="*/ 642660 h 913186"/>
                <a:gd name="connsiteX11" fmla="*/ 961898 w 1078985"/>
                <a:gd name="connsiteY11" fmla="*/ 510572 h 913186"/>
                <a:gd name="connsiteX12" fmla="*/ 893313 w 1078985"/>
                <a:gd name="connsiteY12" fmla="*/ 353082 h 913186"/>
                <a:gd name="connsiteX13" fmla="*/ 1076205 w 1078985"/>
                <a:gd name="connsiteY13" fmla="*/ 207023 h 913186"/>
                <a:gd name="connsiteX14" fmla="*/ 942847 w 1078985"/>
                <a:gd name="connsiteY14" fmla="*/ 0 h 913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78985" h="913186">
                  <a:moveTo>
                    <a:pt x="942847" y="0"/>
                  </a:moveTo>
                  <a:lnTo>
                    <a:pt x="274784" y="0"/>
                  </a:lnTo>
                  <a:cubicBezTo>
                    <a:pt x="267164" y="2540"/>
                    <a:pt x="185879" y="29212"/>
                    <a:pt x="161748" y="113037"/>
                  </a:cubicBezTo>
                  <a:cubicBezTo>
                    <a:pt x="142839" y="179941"/>
                    <a:pt x="165263" y="251696"/>
                    <a:pt x="218901" y="295928"/>
                  </a:cubicBezTo>
                  <a:cubicBezTo>
                    <a:pt x="132338" y="302849"/>
                    <a:pt x="67776" y="378631"/>
                    <a:pt x="74695" y="465194"/>
                  </a:cubicBezTo>
                  <a:cubicBezTo>
                    <a:pt x="78038" y="507005"/>
                    <a:pt x="97947" y="545747"/>
                    <a:pt x="129996" y="572806"/>
                  </a:cubicBezTo>
                  <a:cubicBezTo>
                    <a:pt x="121105" y="576616"/>
                    <a:pt x="22039" y="626149"/>
                    <a:pt x="2988" y="736646"/>
                  </a:cubicBezTo>
                  <a:cubicBezTo>
                    <a:pt x="-6604" y="794153"/>
                    <a:pt x="7108" y="853113"/>
                    <a:pt x="41090" y="900487"/>
                  </a:cubicBezTo>
                  <a:cubicBezTo>
                    <a:pt x="277325" y="904297"/>
                    <a:pt x="511020" y="908107"/>
                    <a:pt x="747254" y="913187"/>
                  </a:cubicBezTo>
                  <a:cubicBezTo>
                    <a:pt x="752335" y="910647"/>
                    <a:pt x="832350" y="870004"/>
                    <a:pt x="841240" y="781099"/>
                  </a:cubicBezTo>
                  <a:cubicBezTo>
                    <a:pt x="850130" y="701084"/>
                    <a:pt x="796787" y="649010"/>
                    <a:pt x="791707" y="642660"/>
                  </a:cubicBezTo>
                  <a:cubicBezTo>
                    <a:pt x="878072" y="643930"/>
                    <a:pt x="949197" y="584237"/>
                    <a:pt x="961898" y="510572"/>
                  </a:cubicBezTo>
                  <a:cubicBezTo>
                    <a:pt x="969825" y="449445"/>
                    <a:pt x="943465" y="388917"/>
                    <a:pt x="893313" y="353082"/>
                  </a:cubicBezTo>
                  <a:cubicBezTo>
                    <a:pt x="981493" y="354783"/>
                    <a:pt x="1058362" y="293395"/>
                    <a:pt x="1076205" y="207023"/>
                  </a:cubicBezTo>
                  <a:cubicBezTo>
                    <a:pt x="1092657" y="113774"/>
                    <a:pt x="1034554" y="23576"/>
                    <a:pt x="942847" y="0"/>
                  </a:cubicBezTo>
                  <a:close/>
                </a:path>
              </a:pathLst>
            </a:custGeom>
            <a:solidFill>
              <a:srgbClr val="F3DBCC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8" name="Forma libre 107">
              <a:extLst>
                <a:ext uri="{FF2B5EF4-FFF2-40B4-BE49-F238E27FC236}">
                  <a16:creationId xmlns:a16="http://schemas.microsoft.com/office/drawing/2014/main" id="{291ED513-1386-CB34-024B-CBB288B0B0AB}"/>
                </a:ext>
              </a:extLst>
            </p:cNvPr>
            <p:cNvSpPr/>
            <p:nvPr/>
          </p:nvSpPr>
          <p:spPr>
            <a:xfrm>
              <a:off x="6278636" y="9686895"/>
              <a:ext cx="2657089" cy="1732594"/>
            </a:xfrm>
            <a:custGeom>
              <a:avLst/>
              <a:gdLst>
                <a:gd name="connsiteX0" fmla="*/ 1272619 w 2657089"/>
                <a:gd name="connsiteY0" fmla="*/ 1732515 h 1732594"/>
                <a:gd name="connsiteX1" fmla="*/ 1118940 w 2657089"/>
                <a:gd name="connsiteY1" fmla="*/ 1682982 h 1732594"/>
                <a:gd name="connsiteX2" fmla="*/ 1101159 w 2657089"/>
                <a:gd name="connsiteY2" fmla="*/ 1667741 h 1732594"/>
                <a:gd name="connsiteX3" fmla="*/ 847143 w 2657089"/>
                <a:gd name="connsiteY3" fmla="*/ 1704574 h 1732594"/>
                <a:gd name="connsiteX4" fmla="*/ 448337 w 2657089"/>
                <a:gd name="connsiteY4" fmla="*/ 1690603 h 1732594"/>
                <a:gd name="connsiteX5" fmla="*/ 157489 w 2657089"/>
                <a:gd name="connsiteY5" fmla="*/ 1609318 h 1732594"/>
                <a:gd name="connsiteX6" fmla="*/ 0 w 2657089"/>
                <a:gd name="connsiteY6" fmla="*/ 1609317 h 1732594"/>
                <a:gd name="connsiteX7" fmla="*/ 0 w 2657089"/>
                <a:gd name="connsiteY7" fmla="*/ 1536923 h 1732594"/>
                <a:gd name="connsiteX8" fmla="*/ 171461 w 2657089"/>
                <a:gd name="connsiteY8" fmla="*/ 1536923 h 1732594"/>
                <a:gd name="connsiteX9" fmla="*/ 177811 w 2657089"/>
                <a:gd name="connsiteY9" fmla="*/ 1539463 h 1732594"/>
                <a:gd name="connsiteX10" fmla="*/ 459769 w 2657089"/>
                <a:gd name="connsiteY10" fmla="*/ 1619478 h 1732594"/>
                <a:gd name="connsiteX11" fmla="*/ 842062 w 2657089"/>
                <a:gd name="connsiteY11" fmla="*/ 1632178 h 1732594"/>
                <a:gd name="connsiteX12" fmla="*/ 1106239 w 2657089"/>
                <a:gd name="connsiteY12" fmla="*/ 1592806 h 1732594"/>
                <a:gd name="connsiteX13" fmla="*/ 1127831 w 2657089"/>
                <a:gd name="connsiteY13" fmla="*/ 1587726 h 1732594"/>
                <a:gd name="connsiteX14" fmla="*/ 1141801 w 2657089"/>
                <a:gd name="connsiteY14" fmla="*/ 1605507 h 1732594"/>
                <a:gd name="connsiteX15" fmla="*/ 1163393 w 2657089"/>
                <a:gd name="connsiteY15" fmla="*/ 1627099 h 1732594"/>
                <a:gd name="connsiteX16" fmla="*/ 1299291 w 2657089"/>
                <a:gd name="connsiteY16" fmla="*/ 1660120 h 1732594"/>
                <a:gd name="connsiteX17" fmla="*/ 1301831 w 2657089"/>
                <a:gd name="connsiteY17" fmla="*/ 1660120 h 1732594"/>
                <a:gd name="connsiteX18" fmla="*/ 1512665 w 2657089"/>
                <a:gd name="connsiteY18" fmla="*/ 1651230 h 1732594"/>
                <a:gd name="connsiteX19" fmla="*/ 1825104 w 2657089"/>
                <a:gd name="connsiteY19" fmla="*/ 1651230 h 1732594"/>
                <a:gd name="connsiteX20" fmla="*/ 1920360 w 2657089"/>
                <a:gd name="connsiteY20" fmla="*/ 1554705 h 1732594"/>
                <a:gd name="connsiteX21" fmla="*/ 1880988 w 2657089"/>
                <a:gd name="connsiteY21" fmla="*/ 1448018 h 1732594"/>
                <a:gd name="connsiteX22" fmla="*/ 1821294 w 2657089"/>
                <a:gd name="connsiteY22" fmla="*/ 1388324 h 1732594"/>
                <a:gd name="connsiteX23" fmla="*/ 1905119 w 2657089"/>
                <a:gd name="connsiteY23" fmla="*/ 1387053 h 1732594"/>
                <a:gd name="connsiteX24" fmla="*/ 2023236 w 2657089"/>
                <a:gd name="connsiteY24" fmla="*/ 1308308 h 1732594"/>
                <a:gd name="connsiteX25" fmla="*/ 1983864 w 2657089"/>
                <a:gd name="connsiteY25" fmla="*/ 1160979 h 1732594"/>
                <a:gd name="connsiteX26" fmla="*/ 1921630 w 2657089"/>
                <a:gd name="connsiteY26" fmla="*/ 1110176 h 1732594"/>
                <a:gd name="connsiteX27" fmla="*/ 2001645 w 2657089"/>
                <a:gd name="connsiteY27" fmla="*/ 1097475 h 1732594"/>
                <a:gd name="connsiteX28" fmla="*/ 2147704 w 2657089"/>
                <a:gd name="connsiteY28" fmla="*/ 953956 h 1732594"/>
                <a:gd name="connsiteX29" fmla="*/ 2085470 w 2657089"/>
                <a:gd name="connsiteY29" fmla="*/ 820598 h 1732594"/>
                <a:gd name="connsiteX30" fmla="*/ 2006725 w 2657089"/>
                <a:gd name="connsiteY30" fmla="*/ 757094 h 1732594"/>
                <a:gd name="connsiteX31" fmla="*/ 2505867 w 2657089"/>
                <a:gd name="connsiteY31" fmla="*/ 757094 h 1732594"/>
                <a:gd name="connsiteX32" fmla="*/ 2589692 w 2657089"/>
                <a:gd name="connsiteY32" fmla="*/ 632627 h 1732594"/>
                <a:gd name="connsiteX33" fmla="*/ 2507137 w 2657089"/>
                <a:gd name="connsiteY33" fmla="*/ 537371 h 1732594"/>
                <a:gd name="connsiteX34" fmla="*/ 1013524 w 2657089"/>
                <a:gd name="connsiteY34" fmla="*/ 537371 h 1732594"/>
                <a:gd name="connsiteX35" fmla="*/ 1155772 w 2657089"/>
                <a:gd name="connsiteY35" fmla="*/ 284624 h 1732594"/>
                <a:gd name="connsiteX36" fmla="*/ 1164663 w 2657089"/>
                <a:gd name="connsiteY36" fmla="*/ 122054 h 1732594"/>
                <a:gd name="connsiteX37" fmla="*/ 1084648 w 2657089"/>
                <a:gd name="connsiteY37" fmla="*/ 73792 h 1732594"/>
                <a:gd name="connsiteX38" fmla="*/ 585507 w 2657089"/>
                <a:gd name="connsiteY38" fmla="*/ 461039 h 1732594"/>
                <a:gd name="connsiteX39" fmla="*/ 576616 w 2657089"/>
                <a:gd name="connsiteY39" fmla="*/ 462308 h 1732594"/>
                <a:gd name="connsiteX40" fmla="*/ 175271 w 2657089"/>
                <a:gd name="connsiteY40" fmla="*/ 817931 h 1732594"/>
                <a:gd name="connsiteX41" fmla="*/ 166380 w 2657089"/>
                <a:gd name="connsiteY41" fmla="*/ 840793 h 1732594"/>
                <a:gd name="connsiteX42" fmla="*/ 3810 w 2657089"/>
                <a:gd name="connsiteY42" fmla="*/ 840793 h 1732594"/>
                <a:gd name="connsiteX43" fmla="*/ 3810 w 2657089"/>
                <a:gd name="connsiteY43" fmla="*/ 769668 h 1732594"/>
                <a:gd name="connsiteX44" fmla="*/ 119387 w 2657089"/>
                <a:gd name="connsiteY44" fmla="*/ 769668 h 1732594"/>
                <a:gd name="connsiteX45" fmla="*/ 556295 w 2657089"/>
                <a:gd name="connsiteY45" fmla="*/ 393725 h 1732594"/>
                <a:gd name="connsiteX46" fmla="*/ 1063056 w 2657089"/>
                <a:gd name="connsiteY46" fmla="*/ 0 h 1732594"/>
                <a:gd name="connsiteX47" fmla="*/ 1075757 w 2657089"/>
                <a:gd name="connsiteY47" fmla="*/ 1270 h 1732594"/>
                <a:gd name="connsiteX48" fmla="*/ 1223087 w 2657089"/>
                <a:gd name="connsiteY48" fmla="*/ 83825 h 1732594"/>
                <a:gd name="connsiteX49" fmla="*/ 1219276 w 2657089"/>
                <a:gd name="connsiteY49" fmla="*/ 313710 h 1732594"/>
                <a:gd name="connsiteX50" fmla="*/ 1216736 w 2657089"/>
                <a:gd name="connsiteY50" fmla="*/ 317520 h 1732594"/>
                <a:gd name="connsiteX51" fmla="*/ 1132911 w 2657089"/>
                <a:gd name="connsiteY51" fmla="*/ 466119 h 1732594"/>
                <a:gd name="connsiteX52" fmla="*/ 2512217 w 2657089"/>
                <a:gd name="connsiteY52" fmla="*/ 466119 h 1732594"/>
                <a:gd name="connsiteX53" fmla="*/ 2517297 w 2657089"/>
                <a:gd name="connsiteY53" fmla="*/ 467389 h 1732594"/>
                <a:gd name="connsiteX54" fmla="*/ 2651330 w 2657089"/>
                <a:gd name="connsiteY54" fmla="*/ 692789 h 1732594"/>
                <a:gd name="connsiteX55" fmla="*/ 2517297 w 2657089"/>
                <a:gd name="connsiteY55" fmla="*/ 826821 h 1732594"/>
                <a:gd name="connsiteX56" fmla="*/ 2512217 w 2657089"/>
                <a:gd name="connsiteY56" fmla="*/ 828092 h 1732594"/>
                <a:gd name="connsiteX57" fmla="*/ 2183266 w 2657089"/>
                <a:gd name="connsiteY57" fmla="*/ 828092 h 1732594"/>
                <a:gd name="connsiteX58" fmla="*/ 2217559 w 2657089"/>
                <a:gd name="connsiteY58" fmla="*/ 960181 h 1732594"/>
                <a:gd name="connsiteX59" fmla="*/ 2070229 w 2657089"/>
                <a:gd name="connsiteY59" fmla="*/ 1151962 h 1732594"/>
                <a:gd name="connsiteX60" fmla="*/ 2089280 w 2657089"/>
                <a:gd name="connsiteY60" fmla="*/ 1334854 h 1732594"/>
                <a:gd name="connsiteX61" fmla="*/ 1968623 w 2657089"/>
                <a:gd name="connsiteY61" fmla="*/ 1446621 h 1732594"/>
                <a:gd name="connsiteX62" fmla="*/ 1990214 w 2657089"/>
                <a:gd name="connsiteY62" fmla="*/ 1566009 h 1732594"/>
                <a:gd name="connsiteX63" fmla="*/ 1835264 w 2657089"/>
                <a:gd name="connsiteY63" fmla="*/ 1720958 h 1732594"/>
                <a:gd name="connsiteX64" fmla="*/ 1831454 w 2657089"/>
                <a:gd name="connsiteY64" fmla="*/ 1722227 h 1732594"/>
                <a:gd name="connsiteX65" fmla="*/ 1827644 w 2657089"/>
                <a:gd name="connsiteY65" fmla="*/ 1722227 h 1732594"/>
                <a:gd name="connsiteX66" fmla="*/ 1515205 w 2657089"/>
                <a:gd name="connsiteY66" fmla="*/ 1722227 h 1732594"/>
                <a:gd name="connsiteX67" fmla="*/ 1308181 w 2657089"/>
                <a:gd name="connsiteY67" fmla="*/ 1729848 h 1732594"/>
                <a:gd name="connsiteX68" fmla="*/ 1272619 w 2657089"/>
                <a:gd name="connsiteY68" fmla="*/ 1732516 h 1732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2657089" h="1732594">
                  <a:moveTo>
                    <a:pt x="1272619" y="1732515"/>
                  </a:moveTo>
                  <a:cubicBezTo>
                    <a:pt x="1217256" y="1733924"/>
                    <a:pt x="1163060" y="1716456"/>
                    <a:pt x="1118940" y="1682982"/>
                  </a:cubicBezTo>
                  <a:cubicBezTo>
                    <a:pt x="1112590" y="1677902"/>
                    <a:pt x="1107509" y="1672821"/>
                    <a:pt x="1101159" y="1667741"/>
                  </a:cubicBezTo>
                  <a:cubicBezTo>
                    <a:pt x="1017407" y="1685692"/>
                    <a:pt x="932544" y="1697998"/>
                    <a:pt x="847143" y="1704574"/>
                  </a:cubicBezTo>
                  <a:cubicBezTo>
                    <a:pt x="714164" y="1717231"/>
                    <a:pt x="580104" y="1712534"/>
                    <a:pt x="448337" y="1690603"/>
                  </a:cubicBezTo>
                  <a:cubicBezTo>
                    <a:pt x="348870" y="1673498"/>
                    <a:pt x="251413" y="1646261"/>
                    <a:pt x="157489" y="1609318"/>
                  </a:cubicBezTo>
                  <a:lnTo>
                    <a:pt x="0" y="1609317"/>
                  </a:lnTo>
                  <a:lnTo>
                    <a:pt x="0" y="1536923"/>
                  </a:lnTo>
                  <a:lnTo>
                    <a:pt x="171461" y="1536923"/>
                  </a:lnTo>
                  <a:lnTo>
                    <a:pt x="177811" y="1539463"/>
                  </a:lnTo>
                  <a:cubicBezTo>
                    <a:pt x="268726" y="1575964"/>
                    <a:pt x="363233" y="1602784"/>
                    <a:pt x="459769" y="1619478"/>
                  </a:cubicBezTo>
                  <a:cubicBezTo>
                    <a:pt x="586087" y="1640501"/>
                    <a:pt x="714627" y="1644771"/>
                    <a:pt x="842062" y="1632178"/>
                  </a:cubicBezTo>
                  <a:cubicBezTo>
                    <a:pt x="930958" y="1625469"/>
                    <a:pt x="1019249" y="1612310"/>
                    <a:pt x="1106239" y="1592806"/>
                  </a:cubicBezTo>
                  <a:lnTo>
                    <a:pt x="1127831" y="1587726"/>
                  </a:lnTo>
                  <a:lnTo>
                    <a:pt x="1141801" y="1605507"/>
                  </a:lnTo>
                  <a:cubicBezTo>
                    <a:pt x="1148349" y="1613325"/>
                    <a:pt x="1155574" y="1620551"/>
                    <a:pt x="1163393" y="1627099"/>
                  </a:cubicBezTo>
                  <a:cubicBezTo>
                    <a:pt x="1209115" y="1663931"/>
                    <a:pt x="1267540" y="1663931"/>
                    <a:pt x="1299291" y="1660120"/>
                  </a:cubicBezTo>
                  <a:lnTo>
                    <a:pt x="1301831" y="1660120"/>
                  </a:lnTo>
                  <a:cubicBezTo>
                    <a:pt x="1371685" y="1656310"/>
                    <a:pt x="1442810" y="1653770"/>
                    <a:pt x="1512665" y="1651230"/>
                  </a:cubicBezTo>
                  <a:cubicBezTo>
                    <a:pt x="1615541" y="1648690"/>
                    <a:pt x="1720957" y="1648690"/>
                    <a:pt x="1825104" y="1651230"/>
                  </a:cubicBezTo>
                  <a:cubicBezTo>
                    <a:pt x="1872989" y="1640432"/>
                    <a:pt x="1910196" y="1602728"/>
                    <a:pt x="1920360" y="1554705"/>
                  </a:cubicBezTo>
                  <a:cubicBezTo>
                    <a:pt x="1929251" y="1500091"/>
                    <a:pt x="1892418" y="1459448"/>
                    <a:pt x="1880988" y="1448018"/>
                  </a:cubicBezTo>
                  <a:lnTo>
                    <a:pt x="1821294" y="1388324"/>
                  </a:lnTo>
                  <a:lnTo>
                    <a:pt x="1905119" y="1387053"/>
                  </a:lnTo>
                  <a:cubicBezTo>
                    <a:pt x="1956578" y="1386404"/>
                    <a:pt x="2002845" y="1355559"/>
                    <a:pt x="2023236" y="1308308"/>
                  </a:cubicBezTo>
                  <a:cubicBezTo>
                    <a:pt x="2044336" y="1255907"/>
                    <a:pt x="2028291" y="1195868"/>
                    <a:pt x="1983864" y="1160979"/>
                  </a:cubicBezTo>
                  <a:lnTo>
                    <a:pt x="1921630" y="1110176"/>
                  </a:lnTo>
                  <a:lnTo>
                    <a:pt x="2001645" y="1097475"/>
                  </a:lnTo>
                  <a:cubicBezTo>
                    <a:pt x="2080390" y="1084775"/>
                    <a:pt x="2142624" y="1025081"/>
                    <a:pt x="2147704" y="953956"/>
                  </a:cubicBezTo>
                  <a:cubicBezTo>
                    <a:pt x="2154055" y="876482"/>
                    <a:pt x="2088010" y="821868"/>
                    <a:pt x="2085470" y="820598"/>
                  </a:cubicBezTo>
                  <a:lnTo>
                    <a:pt x="2006725" y="757094"/>
                  </a:lnTo>
                  <a:lnTo>
                    <a:pt x="2505867" y="757094"/>
                  </a:lnTo>
                  <a:cubicBezTo>
                    <a:pt x="2559210" y="738043"/>
                    <a:pt x="2596042" y="685970"/>
                    <a:pt x="2589692" y="632627"/>
                  </a:cubicBezTo>
                  <a:cubicBezTo>
                    <a:pt x="2582128" y="587946"/>
                    <a:pt x="2550289" y="551208"/>
                    <a:pt x="2507137" y="537371"/>
                  </a:cubicBezTo>
                  <a:lnTo>
                    <a:pt x="1013524" y="537371"/>
                  </a:lnTo>
                  <a:lnTo>
                    <a:pt x="1155772" y="284624"/>
                  </a:lnTo>
                  <a:cubicBezTo>
                    <a:pt x="1183714" y="213500"/>
                    <a:pt x="1187524" y="157617"/>
                    <a:pt x="1164663" y="122054"/>
                  </a:cubicBezTo>
                  <a:cubicBezTo>
                    <a:pt x="1144342" y="89033"/>
                    <a:pt x="1104969" y="77602"/>
                    <a:pt x="1084648" y="73792"/>
                  </a:cubicBezTo>
                  <a:lnTo>
                    <a:pt x="585507" y="461039"/>
                  </a:lnTo>
                  <a:lnTo>
                    <a:pt x="576616" y="462308"/>
                  </a:lnTo>
                  <a:cubicBezTo>
                    <a:pt x="298468" y="509302"/>
                    <a:pt x="176541" y="815391"/>
                    <a:pt x="175271" y="817931"/>
                  </a:cubicBezTo>
                  <a:lnTo>
                    <a:pt x="166380" y="840793"/>
                  </a:lnTo>
                  <a:lnTo>
                    <a:pt x="3810" y="840793"/>
                  </a:lnTo>
                  <a:lnTo>
                    <a:pt x="3810" y="769668"/>
                  </a:lnTo>
                  <a:lnTo>
                    <a:pt x="119387" y="769668"/>
                  </a:lnTo>
                  <a:cubicBezTo>
                    <a:pt x="154949" y="692193"/>
                    <a:pt x="288308" y="443257"/>
                    <a:pt x="556295" y="393725"/>
                  </a:cubicBezTo>
                  <a:lnTo>
                    <a:pt x="1063056" y="0"/>
                  </a:lnTo>
                  <a:lnTo>
                    <a:pt x="1075757" y="1270"/>
                  </a:lnTo>
                  <a:cubicBezTo>
                    <a:pt x="1079567" y="1270"/>
                    <a:pt x="1174823" y="7620"/>
                    <a:pt x="1223087" y="83825"/>
                  </a:cubicBezTo>
                  <a:cubicBezTo>
                    <a:pt x="1259919" y="140979"/>
                    <a:pt x="1258649" y="218454"/>
                    <a:pt x="1219276" y="313710"/>
                  </a:cubicBezTo>
                  <a:lnTo>
                    <a:pt x="1216736" y="317520"/>
                  </a:lnTo>
                  <a:lnTo>
                    <a:pt x="1132911" y="466119"/>
                  </a:lnTo>
                  <a:lnTo>
                    <a:pt x="2512217" y="466119"/>
                  </a:lnTo>
                  <a:lnTo>
                    <a:pt x="2517297" y="467389"/>
                  </a:lnTo>
                  <a:cubicBezTo>
                    <a:pt x="2616552" y="492619"/>
                    <a:pt x="2676560" y="593534"/>
                    <a:pt x="2651330" y="692789"/>
                  </a:cubicBezTo>
                  <a:cubicBezTo>
                    <a:pt x="2634588" y="758652"/>
                    <a:pt x="2583159" y="810080"/>
                    <a:pt x="2517297" y="826821"/>
                  </a:cubicBezTo>
                  <a:lnTo>
                    <a:pt x="2512217" y="828092"/>
                  </a:lnTo>
                  <a:lnTo>
                    <a:pt x="2183266" y="828092"/>
                  </a:lnTo>
                  <a:cubicBezTo>
                    <a:pt x="2208427" y="867366"/>
                    <a:pt x="2220437" y="913627"/>
                    <a:pt x="2217559" y="960181"/>
                  </a:cubicBezTo>
                  <a:cubicBezTo>
                    <a:pt x="2211208" y="1045275"/>
                    <a:pt x="2151515" y="1118940"/>
                    <a:pt x="2070229" y="1151962"/>
                  </a:cubicBezTo>
                  <a:cubicBezTo>
                    <a:pt x="2106050" y="1206162"/>
                    <a:pt x="2113162" y="1274435"/>
                    <a:pt x="2089280" y="1334854"/>
                  </a:cubicBezTo>
                  <a:cubicBezTo>
                    <a:pt x="2067514" y="1388081"/>
                    <a:pt x="2023358" y="1428984"/>
                    <a:pt x="1968623" y="1446621"/>
                  </a:cubicBezTo>
                  <a:cubicBezTo>
                    <a:pt x="1989543" y="1482674"/>
                    <a:pt x="1997182" y="1524912"/>
                    <a:pt x="1990214" y="1566009"/>
                  </a:cubicBezTo>
                  <a:cubicBezTo>
                    <a:pt x="1975622" y="1644755"/>
                    <a:pt x="1914011" y="1706365"/>
                    <a:pt x="1835264" y="1720958"/>
                  </a:cubicBezTo>
                  <a:lnTo>
                    <a:pt x="1831454" y="1722227"/>
                  </a:lnTo>
                  <a:lnTo>
                    <a:pt x="1827644" y="1722227"/>
                  </a:lnTo>
                  <a:cubicBezTo>
                    <a:pt x="1723498" y="1719687"/>
                    <a:pt x="1618081" y="1719687"/>
                    <a:pt x="1515205" y="1722227"/>
                  </a:cubicBezTo>
                  <a:cubicBezTo>
                    <a:pt x="1446620" y="1723498"/>
                    <a:pt x="1376766" y="1726038"/>
                    <a:pt x="1308181" y="1729848"/>
                  </a:cubicBezTo>
                  <a:cubicBezTo>
                    <a:pt x="1296388" y="1731414"/>
                    <a:pt x="1284515" y="1732305"/>
                    <a:pt x="1272619" y="1732516"/>
                  </a:cubicBezTo>
                  <a:close/>
                </a:path>
              </a:pathLst>
            </a:custGeom>
            <a:solidFill>
              <a:srgbClr val="0C0B0B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9" name="Forma libre 108">
              <a:extLst>
                <a:ext uri="{FF2B5EF4-FFF2-40B4-BE49-F238E27FC236}">
                  <a16:creationId xmlns:a16="http://schemas.microsoft.com/office/drawing/2014/main" id="{C1910CA6-4086-76EB-983E-89B7881C697E}"/>
                </a:ext>
              </a:extLst>
            </p:cNvPr>
            <p:cNvSpPr/>
            <p:nvPr/>
          </p:nvSpPr>
          <p:spPr>
            <a:xfrm rot="16511400">
              <a:off x="7902856" y="10409702"/>
              <a:ext cx="71124" cy="744266"/>
            </a:xfrm>
            <a:custGeom>
              <a:avLst/>
              <a:gdLst>
                <a:gd name="connsiteX0" fmla="*/ 0 w 71124"/>
                <a:gd name="connsiteY0" fmla="*/ 0 h 744266"/>
                <a:gd name="connsiteX1" fmla="*/ 71124 w 71124"/>
                <a:gd name="connsiteY1" fmla="*/ 0 h 744266"/>
                <a:gd name="connsiteX2" fmla="*/ 71124 w 71124"/>
                <a:gd name="connsiteY2" fmla="*/ 744266 h 744266"/>
                <a:gd name="connsiteX3" fmla="*/ 0 w 71124"/>
                <a:gd name="connsiteY3" fmla="*/ 744266 h 744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124" h="744266">
                  <a:moveTo>
                    <a:pt x="0" y="0"/>
                  </a:moveTo>
                  <a:lnTo>
                    <a:pt x="71124" y="0"/>
                  </a:lnTo>
                  <a:lnTo>
                    <a:pt x="71124" y="744266"/>
                  </a:lnTo>
                  <a:lnTo>
                    <a:pt x="0" y="744266"/>
                  </a:lnTo>
                  <a:close/>
                </a:path>
              </a:pathLst>
            </a:custGeom>
            <a:solidFill>
              <a:srgbClr val="0C0B0B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0" name="Forma libre 109">
              <a:extLst>
                <a:ext uri="{FF2B5EF4-FFF2-40B4-BE49-F238E27FC236}">
                  <a16:creationId xmlns:a16="http://schemas.microsoft.com/office/drawing/2014/main" id="{3AC1C10D-C9DB-9C78-3B14-734E2818D980}"/>
                </a:ext>
              </a:extLst>
            </p:cNvPr>
            <p:cNvSpPr/>
            <p:nvPr/>
          </p:nvSpPr>
          <p:spPr>
            <a:xfrm rot="16517400">
              <a:off x="7814815" y="10713991"/>
              <a:ext cx="71124" cy="730295"/>
            </a:xfrm>
            <a:custGeom>
              <a:avLst/>
              <a:gdLst>
                <a:gd name="connsiteX0" fmla="*/ 0 w 71124"/>
                <a:gd name="connsiteY0" fmla="*/ 0 h 730295"/>
                <a:gd name="connsiteX1" fmla="*/ 71124 w 71124"/>
                <a:gd name="connsiteY1" fmla="*/ 0 h 730295"/>
                <a:gd name="connsiteX2" fmla="*/ 71124 w 71124"/>
                <a:gd name="connsiteY2" fmla="*/ 730296 h 730295"/>
                <a:gd name="connsiteX3" fmla="*/ 0 w 71124"/>
                <a:gd name="connsiteY3" fmla="*/ 730296 h 730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124" h="730295">
                  <a:moveTo>
                    <a:pt x="0" y="0"/>
                  </a:moveTo>
                  <a:lnTo>
                    <a:pt x="71124" y="0"/>
                  </a:lnTo>
                  <a:lnTo>
                    <a:pt x="71124" y="730296"/>
                  </a:lnTo>
                  <a:lnTo>
                    <a:pt x="0" y="730296"/>
                  </a:lnTo>
                  <a:close/>
                </a:path>
              </a:pathLst>
            </a:custGeom>
            <a:solidFill>
              <a:srgbClr val="0C0B0B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1" name="Forma libre 110">
              <a:extLst>
                <a:ext uri="{FF2B5EF4-FFF2-40B4-BE49-F238E27FC236}">
                  <a16:creationId xmlns:a16="http://schemas.microsoft.com/office/drawing/2014/main" id="{DBE6A334-4480-A4C3-6C21-AAD6EBC30310}"/>
                </a:ext>
              </a:extLst>
            </p:cNvPr>
            <p:cNvSpPr/>
            <p:nvPr/>
          </p:nvSpPr>
          <p:spPr>
            <a:xfrm>
              <a:off x="7340983" y="10416047"/>
              <a:ext cx="1051065" cy="943668"/>
            </a:xfrm>
            <a:custGeom>
              <a:avLst/>
              <a:gdLst>
                <a:gd name="connsiteX0" fmla="*/ 35002 w 1051065"/>
                <a:gd name="connsiteY0" fmla="*/ 943669 h 943668"/>
                <a:gd name="connsiteX1" fmla="*/ 19761 w 1051065"/>
                <a:gd name="connsiteY1" fmla="*/ 721405 h 943668"/>
                <a:gd name="connsiteX2" fmla="*/ 115017 w 1051065"/>
                <a:gd name="connsiteY2" fmla="*/ 615989 h 943668"/>
                <a:gd name="connsiteX3" fmla="*/ 164902 w 1051065"/>
                <a:gd name="connsiteY3" fmla="*/ 331871 h 943668"/>
                <a:gd name="connsiteX4" fmla="*/ 193762 w 1051065"/>
                <a:gd name="connsiteY4" fmla="*/ 314980 h 943668"/>
                <a:gd name="connsiteX5" fmla="*/ 167090 w 1051065"/>
                <a:gd name="connsiteY5" fmla="*/ 147329 h 943668"/>
                <a:gd name="connsiteX6" fmla="*/ 313150 w 1051065"/>
                <a:gd name="connsiteY6" fmla="*/ 1271 h 943668"/>
                <a:gd name="connsiteX7" fmla="*/ 318229 w 1051065"/>
                <a:gd name="connsiteY7" fmla="*/ 0 h 943668"/>
                <a:gd name="connsiteX8" fmla="*/ 1051065 w 1051065"/>
                <a:gd name="connsiteY8" fmla="*/ 26672 h 943668"/>
                <a:gd name="connsiteX9" fmla="*/ 1048525 w 1051065"/>
                <a:gd name="connsiteY9" fmla="*/ 97796 h 943668"/>
                <a:gd name="connsiteX10" fmla="*/ 327120 w 1051065"/>
                <a:gd name="connsiteY10" fmla="*/ 71125 h 943668"/>
                <a:gd name="connsiteX11" fmla="*/ 235674 w 1051065"/>
                <a:gd name="connsiteY11" fmla="*/ 166381 h 943668"/>
                <a:gd name="connsiteX12" fmla="*/ 278857 w 1051065"/>
                <a:gd name="connsiteY12" fmla="*/ 306090 h 943668"/>
                <a:gd name="connsiteX13" fmla="*/ 334740 w 1051065"/>
                <a:gd name="connsiteY13" fmla="*/ 355622 h 943668"/>
                <a:gd name="connsiteX14" fmla="*/ 261076 w 1051065"/>
                <a:gd name="connsiteY14" fmla="*/ 368323 h 943668"/>
                <a:gd name="connsiteX15" fmla="*/ 151107 w 1051065"/>
                <a:gd name="connsiteY15" fmla="*/ 520877 h 943668"/>
                <a:gd name="connsiteX16" fmla="*/ 197572 w 1051065"/>
                <a:gd name="connsiteY16" fmla="*/ 602017 h 943668"/>
                <a:gd name="connsiteX17" fmla="*/ 245835 w 1051065"/>
                <a:gd name="connsiteY17" fmla="*/ 642661 h 943668"/>
                <a:gd name="connsiteX18" fmla="*/ 184871 w 1051065"/>
                <a:gd name="connsiteY18" fmla="*/ 662982 h 943668"/>
                <a:gd name="connsiteX19" fmla="*/ 77569 w 1051065"/>
                <a:gd name="connsiteY19" fmla="*/ 867330 h 943668"/>
                <a:gd name="connsiteX20" fmla="*/ 95966 w 1051065"/>
                <a:gd name="connsiteY20" fmla="*/ 906837 h 943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051065" h="943668">
                  <a:moveTo>
                    <a:pt x="35002" y="943669"/>
                  </a:moveTo>
                  <a:cubicBezTo>
                    <a:pt x="28651" y="932239"/>
                    <a:pt x="-29772" y="831902"/>
                    <a:pt x="19761" y="721405"/>
                  </a:cubicBezTo>
                  <a:cubicBezTo>
                    <a:pt x="40019" y="677374"/>
                    <a:pt x="73257" y="640591"/>
                    <a:pt x="115017" y="615989"/>
                  </a:cubicBezTo>
                  <a:cubicBezTo>
                    <a:pt x="50335" y="523756"/>
                    <a:pt x="72669" y="396553"/>
                    <a:pt x="164902" y="331871"/>
                  </a:cubicBezTo>
                  <a:cubicBezTo>
                    <a:pt x="174043" y="325460"/>
                    <a:pt x="183696" y="319811"/>
                    <a:pt x="193762" y="314980"/>
                  </a:cubicBezTo>
                  <a:cubicBezTo>
                    <a:pt x="161757" y="265308"/>
                    <a:pt x="152080" y="204480"/>
                    <a:pt x="167090" y="147329"/>
                  </a:cubicBezTo>
                  <a:cubicBezTo>
                    <a:pt x="197572" y="34292"/>
                    <a:pt x="308069" y="2540"/>
                    <a:pt x="313150" y="1271"/>
                  </a:cubicBezTo>
                  <a:lnTo>
                    <a:pt x="318229" y="0"/>
                  </a:lnTo>
                  <a:lnTo>
                    <a:pt x="1051065" y="26672"/>
                  </a:lnTo>
                  <a:lnTo>
                    <a:pt x="1048525" y="97796"/>
                  </a:lnTo>
                  <a:lnTo>
                    <a:pt x="327120" y="71125"/>
                  </a:lnTo>
                  <a:cubicBezTo>
                    <a:pt x="310609" y="77475"/>
                    <a:pt x="252185" y="101606"/>
                    <a:pt x="235674" y="166381"/>
                  </a:cubicBezTo>
                  <a:cubicBezTo>
                    <a:pt x="222601" y="217367"/>
                    <a:pt x="239294" y="271373"/>
                    <a:pt x="278857" y="306090"/>
                  </a:cubicBezTo>
                  <a:lnTo>
                    <a:pt x="334740" y="355622"/>
                  </a:lnTo>
                  <a:lnTo>
                    <a:pt x="261076" y="368323"/>
                  </a:lnTo>
                  <a:cubicBezTo>
                    <a:pt x="188582" y="380083"/>
                    <a:pt x="139347" y="448384"/>
                    <a:pt x="151107" y="520877"/>
                  </a:cubicBezTo>
                  <a:cubicBezTo>
                    <a:pt x="156262" y="552657"/>
                    <a:pt x="172772" y="581487"/>
                    <a:pt x="197572" y="602017"/>
                  </a:cubicBezTo>
                  <a:lnTo>
                    <a:pt x="245835" y="642661"/>
                  </a:lnTo>
                  <a:lnTo>
                    <a:pt x="184871" y="662982"/>
                  </a:lnTo>
                  <a:cubicBezTo>
                    <a:pt x="98811" y="689780"/>
                    <a:pt x="50771" y="781270"/>
                    <a:pt x="77569" y="867330"/>
                  </a:cubicBezTo>
                  <a:cubicBezTo>
                    <a:pt x="81908" y="881263"/>
                    <a:pt x="88095" y="894549"/>
                    <a:pt x="95966" y="906837"/>
                  </a:cubicBezTo>
                  <a:close/>
                </a:path>
              </a:pathLst>
            </a:custGeom>
            <a:solidFill>
              <a:srgbClr val="0C0B0B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2" name="Forma libre 111">
              <a:extLst>
                <a:ext uri="{FF2B5EF4-FFF2-40B4-BE49-F238E27FC236}">
                  <a16:creationId xmlns:a16="http://schemas.microsoft.com/office/drawing/2014/main" id="{3949E5C1-FFB5-EDF9-0EFA-F172DC48C4BE}"/>
                </a:ext>
              </a:extLst>
            </p:cNvPr>
            <p:cNvSpPr/>
            <p:nvPr/>
          </p:nvSpPr>
          <p:spPr>
            <a:xfrm>
              <a:off x="5893802" y="10367784"/>
              <a:ext cx="398805" cy="990662"/>
            </a:xfrm>
            <a:custGeom>
              <a:avLst/>
              <a:gdLst>
                <a:gd name="connsiteX0" fmla="*/ 317520 w 398805"/>
                <a:gd name="connsiteY0" fmla="*/ 1 h 990662"/>
                <a:gd name="connsiteX1" fmla="*/ 81285 w 398805"/>
                <a:gd name="connsiteY1" fmla="*/ 1 h 990662"/>
                <a:gd name="connsiteX2" fmla="*/ 0 w 398805"/>
                <a:gd name="connsiteY2" fmla="*/ 81286 h 990662"/>
                <a:gd name="connsiteX3" fmla="*/ 0 w 398805"/>
                <a:gd name="connsiteY3" fmla="*/ 190512 h 990662"/>
                <a:gd name="connsiteX4" fmla="*/ 71125 w 398805"/>
                <a:gd name="connsiteY4" fmla="*/ 190512 h 990662"/>
                <a:gd name="connsiteX5" fmla="*/ 71125 w 398805"/>
                <a:gd name="connsiteY5" fmla="*/ 81286 h 990662"/>
                <a:gd name="connsiteX6" fmla="*/ 81285 w 398805"/>
                <a:gd name="connsiteY6" fmla="*/ 71125 h 990662"/>
                <a:gd name="connsiteX7" fmla="*/ 317520 w 398805"/>
                <a:gd name="connsiteY7" fmla="*/ 71125 h 990662"/>
                <a:gd name="connsiteX8" fmla="*/ 327680 w 398805"/>
                <a:gd name="connsiteY8" fmla="*/ 81285 h 990662"/>
                <a:gd name="connsiteX9" fmla="*/ 327681 w 398805"/>
                <a:gd name="connsiteY9" fmla="*/ 909377 h 990662"/>
                <a:gd name="connsiteX10" fmla="*/ 317520 w 398805"/>
                <a:gd name="connsiteY10" fmla="*/ 919538 h 990662"/>
                <a:gd name="connsiteX11" fmla="*/ 81285 w 398805"/>
                <a:gd name="connsiteY11" fmla="*/ 919538 h 990662"/>
                <a:gd name="connsiteX12" fmla="*/ 71125 w 398805"/>
                <a:gd name="connsiteY12" fmla="*/ 909378 h 990662"/>
                <a:gd name="connsiteX13" fmla="*/ 71125 w 398805"/>
                <a:gd name="connsiteY13" fmla="*/ 261637 h 990662"/>
                <a:gd name="connsiteX14" fmla="*/ 0 w 398805"/>
                <a:gd name="connsiteY14" fmla="*/ 261637 h 990662"/>
                <a:gd name="connsiteX15" fmla="*/ 0 w 398805"/>
                <a:gd name="connsiteY15" fmla="*/ 909377 h 990662"/>
                <a:gd name="connsiteX16" fmla="*/ 81285 w 398805"/>
                <a:gd name="connsiteY16" fmla="*/ 990663 h 990662"/>
                <a:gd name="connsiteX17" fmla="*/ 317520 w 398805"/>
                <a:gd name="connsiteY17" fmla="*/ 990663 h 990662"/>
                <a:gd name="connsiteX18" fmla="*/ 398805 w 398805"/>
                <a:gd name="connsiteY18" fmla="*/ 909377 h 990662"/>
                <a:gd name="connsiteX19" fmla="*/ 398805 w 398805"/>
                <a:gd name="connsiteY19" fmla="*/ 81286 h 990662"/>
                <a:gd name="connsiteX20" fmla="*/ 318029 w 398805"/>
                <a:gd name="connsiteY20" fmla="*/ 1 h 990662"/>
                <a:gd name="connsiteX21" fmla="*/ 317520 w 398805"/>
                <a:gd name="connsiteY21" fmla="*/ 1 h 990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98805" h="990662">
                  <a:moveTo>
                    <a:pt x="317520" y="1"/>
                  </a:moveTo>
                  <a:lnTo>
                    <a:pt x="81285" y="1"/>
                  </a:lnTo>
                  <a:cubicBezTo>
                    <a:pt x="36508" y="278"/>
                    <a:pt x="278" y="36508"/>
                    <a:pt x="0" y="81286"/>
                  </a:cubicBezTo>
                  <a:lnTo>
                    <a:pt x="0" y="190512"/>
                  </a:lnTo>
                  <a:lnTo>
                    <a:pt x="71125" y="190512"/>
                  </a:lnTo>
                  <a:lnTo>
                    <a:pt x="71125" y="81286"/>
                  </a:lnTo>
                  <a:cubicBezTo>
                    <a:pt x="71493" y="75835"/>
                    <a:pt x="75833" y="71494"/>
                    <a:pt x="81285" y="71125"/>
                  </a:cubicBezTo>
                  <a:lnTo>
                    <a:pt x="317520" y="71125"/>
                  </a:lnTo>
                  <a:cubicBezTo>
                    <a:pt x="322971" y="71494"/>
                    <a:pt x="327312" y="75834"/>
                    <a:pt x="327680" y="81285"/>
                  </a:cubicBezTo>
                  <a:lnTo>
                    <a:pt x="327681" y="909377"/>
                  </a:lnTo>
                  <a:cubicBezTo>
                    <a:pt x="327312" y="914828"/>
                    <a:pt x="322972" y="919169"/>
                    <a:pt x="317520" y="919538"/>
                  </a:cubicBezTo>
                  <a:lnTo>
                    <a:pt x="81285" y="919538"/>
                  </a:lnTo>
                  <a:cubicBezTo>
                    <a:pt x="75834" y="919169"/>
                    <a:pt x="71494" y="914829"/>
                    <a:pt x="71125" y="909378"/>
                  </a:cubicBezTo>
                  <a:lnTo>
                    <a:pt x="71125" y="261637"/>
                  </a:lnTo>
                  <a:lnTo>
                    <a:pt x="0" y="261637"/>
                  </a:lnTo>
                  <a:lnTo>
                    <a:pt x="0" y="909377"/>
                  </a:lnTo>
                  <a:cubicBezTo>
                    <a:pt x="277" y="954154"/>
                    <a:pt x="36508" y="990385"/>
                    <a:pt x="81285" y="990663"/>
                  </a:cubicBezTo>
                  <a:lnTo>
                    <a:pt x="317520" y="990663"/>
                  </a:lnTo>
                  <a:cubicBezTo>
                    <a:pt x="362297" y="990385"/>
                    <a:pt x="398528" y="954155"/>
                    <a:pt x="398805" y="909377"/>
                  </a:cubicBezTo>
                  <a:lnTo>
                    <a:pt x="398805" y="81286"/>
                  </a:lnTo>
                  <a:cubicBezTo>
                    <a:pt x="398946" y="36534"/>
                    <a:pt x="362781" y="142"/>
                    <a:pt x="318029" y="1"/>
                  </a:cubicBezTo>
                  <a:cubicBezTo>
                    <a:pt x="317859" y="0"/>
                    <a:pt x="317690" y="0"/>
                    <a:pt x="317520" y="1"/>
                  </a:cubicBezTo>
                  <a:close/>
                </a:path>
              </a:pathLst>
            </a:custGeom>
            <a:solidFill>
              <a:srgbClr val="0C0B0B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3" name="Forma libre 112">
              <a:extLst>
                <a:ext uri="{FF2B5EF4-FFF2-40B4-BE49-F238E27FC236}">
                  <a16:creationId xmlns:a16="http://schemas.microsoft.com/office/drawing/2014/main" id="{C8ECBAF3-AA8C-2BA1-43E8-9532B0CE089C}"/>
                </a:ext>
              </a:extLst>
            </p:cNvPr>
            <p:cNvSpPr/>
            <p:nvPr/>
          </p:nvSpPr>
          <p:spPr>
            <a:xfrm>
              <a:off x="8506355" y="9654000"/>
              <a:ext cx="243855" cy="619798"/>
            </a:xfrm>
            <a:custGeom>
              <a:avLst/>
              <a:gdLst>
                <a:gd name="connsiteX0" fmla="*/ 0 w 243855"/>
                <a:gd name="connsiteY0" fmla="*/ 0 h 619798"/>
                <a:gd name="connsiteX1" fmla="*/ 243855 w 243855"/>
                <a:gd name="connsiteY1" fmla="*/ 0 h 619798"/>
                <a:gd name="connsiteX2" fmla="*/ 243855 w 243855"/>
                <a:gd name="connsiteY2" fmla="*/ 619798 h 619798"/>
                <a:gd name="connsiteX3" fmla="*/ 0 w 243855"/>
                <a:gd name="connsiteY3" fmla="*/ 619798 h 619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855" h="619798">
                  <a:moveTo>
                    <a:pt x="0" y="0"/>
                  </a:moveTo>
                  <a:lnTo>
                    <a:pt x="243855" y="0"/>
                  </a:lnTo>
                  <a:lnTo>
                    <a:pt x="243855" y="619798"/>
                  </a:lnTo>
                  <a:lnTo>
                    <a:pt x="0" y="619798"/>
                  </a:lnTo>
                  <a:close/>
                </a:path>
              </a:pathLst>
            </a:custGeom>
            <a:solidFill>
              <a:srgbClr val="D77A7A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4" name="Forma libre 113">
              <a:extLst>
                <a:ext uri="{FF2B5EF4-FFF2-40B4-BE49-F238E27FC236}">
                  <a16:creationId xmlns:a16="http://schemas.microsoft.com/office/drawing/2014/main" id="{360B5615-AA08-B0AD-2DB4-F85F66A9DC79}"/>
                </a:ext>
              </a:extLst>
            </p:cNvPr>
            <p:cNvSpPr/>
            <p:nvPr/>
          </p:nvSpPr>
          <p:spPr>
            <a:xfrm>
              <a:off x="8471428" y="9617168"/>
              <a:ext cx="314979" cy="690922"/>
            </a:xfrm>
            <a:custGeom>
              <a:avLst/>
              <a:gdLst>
                <a:gd name="connsiteX0" fmla="*/ 314345 w 314979"/>
                <a:gd name="connsiteY0" fmla="*/ 690923 h 690922"/>
                <a:gd name="connsiteX1" fmla="*/ 0 w 314979"/>
                <a:gd name="connsiteY1" fmla="*/ 690923 h 690922"/>
                <a:gd name="connsiteX2" fmla="*/ 0 w 314979"/>
                <a:gd name="connsiteY2" fmla="*/ 0 h 690922"/>
                <a:gd name="connsiteX3" fmla="*/ 314980 w 314979"/>
                <a:gd name="connsiteY3" fmla="*/ 0 h 690922"/>
                <a:gd name="connsiteX4" fmla="*/ 70489 w 314979"/>
                <a:gd name="connsiteY4" fmla="*/ 619799 h 690922"/>
                <a:gd name="connsiteX5" fmla="*/ 243221 w 314979"/>
                <a:gd name="connsiteY5" fmla="*/ 619799 h 690922"/>
                <a:gd name="connsiteX6" fmla="*/ 243221 w 314979"/>
                <a:gd name="connsiteY6" fmla="*/ 71124 h 690922"/>
                <a:gd name="connsiteX7" fmla="*/ 70489 w 314979"/>
                <a:gd name="connsiteY7" fmla="*/ 71124 h 690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4979" h="690922">
                  <a:moveTo>
                    <a:pt x="314345" y="690923"/>
                  </a:moveTo>
                  <a:lnTo>
                    <a:pt x="0" y="690923"/>
                  </a:lnTo>
                  <a:lnTo>
                    <a:pt x="0" y="0"/>
                  </a:lnTo>
                  <a:lnTo>
                    <a:pt x="314980" y="0"/>
                  </a:lnTo>
                  <a:close/>
                  <a:moveTo>
                    <a:pt x="70489" y="619799"/>
                  </a:moveTo>
                  <a:lnTo>
                    <a:pt x="243221" y="619799"/>
                  </a:lnTo>
                  <a:lnTo>
                    <a:pt x="243221" y="71124"/>
                  </a:lnTo>
                  <a:lnTo>
                    <a:pt x="70489" y="71124"/>
                  </a:lnTo>
                  <a:close/>
                </a:path>
              </a:pathLst>
            </a:custGeom>
            <a:solidFill>
              <a:srgbClr val="0C0B0B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5" name="Forma libre 114">
              <a:extLst>
                <a:ext uri="{FF2B5EF4-FFF2-40B4-BE49-F238E27FC236}">
                  <a16:creationId xmlns:a16="http://schemas.microsoft.com/office/drawing/2014/main" id="{F9267561-826C-9C43-D6A8-48E333B96C83}"/>
                </a:ext>
              </a:extLst>
            </p:cNvPr>
            <p:cNvSpPr/>
            <p:nvPr/>
          </p:nvSpPr>
          <p:spPr>
            <a:xfrm>
              <a:off x="8070717" y="8126094"/>
              <a:ext cx="1121513" cy="1600301"/>
            </a:xfrm>
            <a:custGeom>
              <a:avLst/>
              <a:gdLst>
                <a:gd name="connsiteX0" fmla="*/ 1121481 w 1121513"/>
                <a:gd name="connsiteY0" fmla="*/ 504222 h 1600301"/>
                <a:gd name="connsiteX1" fmla="*/ 1111321 w 1121513"/>
                <a:gd name="connsiteY1" fmla="*/ 1496153 h 1600301"/>
                <a:gd name="connsiteX2" fmla="*/ 1005904 w 1121513"/>
                <a:gd name="connsiteY2" fmla="*/ 1600300 h 1600301"/>
                <a:gd name="connsiteX3" fmla="*/ 104148 w 1121513"/>
                <a:gd name="connsiteY3" fmla="*/ 1591409 h 1600301"/>
                <a:gd name="connsiteX4" fmla="*/ 1 w 1121513"/>
                <a:gd name="connsiteY4" fmla="*/ 1485993 h 1600301"/>
                <a:gd name="connsiteX5" fmla="*/ 10162 w 1121513"/>
                <a:gd name="connsiteY5" fmla="*/ 494061 h 1600301"/>
                <a:gd name="connsiteX6" fmla="*/ 537245 w 1121513"/>
                <a:gd name="connsiteY6" fmla="*/ 1270 h 1600301"/>
                <a:gd name="connsiteX7" fmla="*/ 556296 w 1121513"/>
                <a:gd name="connsiteY7" fmla="*/ 0 h 1600301"/>
                <a:gd name="connsiteX8" fmla="*/ 598208 w 1121513"/>
                <a:gd name="connsiteY8" fmla="*/ 0 h 1600301"/>
                <a:gd name="connsiteX9" fmla="*/ 1121481 w 1121513"/>
                <a:gd name="connsiteY9" fmla="*/ 504222 h 1600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21513" h="1600301">
                  <a:moveTo>
                    <a:pt x="1121481" y="504222"/>
                  </a:moveTo>
                  <a:lnTo>
                    <a:pt x="1111321" y="1496153"/>
                  </a:lnTo>
                  <a:cubicBezTo>
                    <a:pt x="1110901" y="1553994"/>
                    <a:pt x="1063746" y="1600582"/>
                    <a:pt x="1005904" y="1600300"/>
                  </a:cubicBezTo>
                  <a:lnTo>
                    <a:pt x="104148" y="1591409"/>
                  </a:lnTo>
                  <a:cubicBezTo>
                    <a:pt x="46308" y="1590990"/>
                    <a:pt x="-280" y="1543834"/>
                    <a:pt x="1" y="1485993"/>
                  </a:cubicBezTo>
                  <a:lnTo>
                    <a:pt x="10162" y="494061"/>
                  </a:lnTo>
                  <a:cubicBezTo>
                    <a:pt x="12702" y="232424"/>
                    <a:pt x="242586" y="12701"/>
                    <a:pt x="537245" y="1270"/>
                  </a:cubicBezTo>
                  <a:cubicBezTo>
                    <a:pt x="543595" y="1270"/>
                    <a:pt x="549946" y="0"/>
                    <a:pt x="556296" y="0"/>
                  </a:cubicBezTo>
                  <a:lnTo>
                    <a:pt x="598208" y="0"/>
                  </a:lnTo>
                  <a:cubicBezTo>
                    <a:pt x="894137" y="15114"/>
                    <a:pt x="1124656" y="240045"/>
                    <a:pt x="1121481" y="504222"/>
                  </a:cubicBezTo>
                  <a:close/>
                </a:path>
              </a:pathLst>
            </a:custGeom>
            <a:solidFill>
              <a:srgbClr val="F5E18C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6" name="Forma libre 115">
              <a:extLst>
                <a:ext uri="{FF2B5EF4-FFF2-40B4-BE49-F238E27FC236}">
                  <a16:creationId xmlns:a16="http://schemas.microsoft.com/office/drawing/2014/main" id="{AE17BDD5-C79B-EFBD-3185-53CDE4980A6F}"/>
                </a:ext>
              </a:extLst>
            </p:cNvPr>
            <p:cNvSpPr/>
            <p:nvPr/>
          </p:nvSpPr>
          <p:spPr>
            <a:xfrm>
              <a:off x="8045239" y="8101963"/>
              <a:ext cx="1192725" cy="1668884"/>
            </a:xfrm>
            <a:custGeom>
              <a:avLst/>
              <a:gdLst>
                <a:gd name="connsiteX0" fmla="*/ 1041543 w 1192725"/>
                <a:gd name="connsiteY0" fmla="*/ 1668885 h 1668884"/>
                <a:gd name="connsiteX1" fmla="*/ 1040272 w 1192725"/>
                <a:gd name="connsiteY1" fmla="*/ 1668885 h 1668884"/>
                <a:gd name="connsiteX2" fmla="*/ 138516 w 1192725"/>
                <a:gd name="connsiteY2" fmla="*/ 1659994 h 1668884"/>
                <a:gd name="connsiteX3" fmla="*/ 39450 w 1192725"/>
                <a:gd name="connsiteY3" fmla="*/ 1618082 h 1668884"/>
                <a:gd name="connsiteX4" fmla="*/ 78 w 1192725"/>
                <a:gd name="connsiteY4" fmla="*/ 1519015 h 1668884"/>
                <a:gd name="connsiteX5" fmla="*/ 10238 w 1192725"/>
                <a:gd name="connsiteY5" fmla="*/ 527083 h 1668884"/>
                <a:gd name="connsiteX6" fmla="*/ 571613 w 1192725"/>
                <a:gd name="connsiteY6" fmla="*/ 0 h 1668884"/>
                <a:gd name="connsiteX7" fmla="*/ 636387 w 1192725"/>
                <a:gd name="connsiteY7" fmla="*/ 0 h 1668884"/>
                <a:gd name="connsiteX8" fmla="*/ 1192682 w 1192725"/>
                <a:gd name="connsiteY8" fmla="*/ 539784 h 1668884"/>
                <a:gd name="connsiteX9" fmla="*/ 1182521 w 1192725"/>
                <a:gd name="connsiteY9" fmla="*/ 1531716 h 1668884"/>
                <a:gd name="connsiteX10" fmla="*/ 1041543 w 1192725"/>
                <a:gd name="connsiteY10" fmla="*/ 1668885 h 1668884"/>
                <a:gd name="connsiteX11" fmla="*/ 572883 w 1192725"/>
                <a:gd name="connsiteY11" fmla="*/ 69854 h 1668884"/>
                <a:gd name="connsiteX12" fmla="*/ 80092 w 1192725"/>
                <a:gd name="connsiteY12" fmla="*/ 527083 h 1668884"/>
                <a:gd name="connsiteX13" fmla="*/ 69932 w 1192725"/>
                <a:gd name="connsiteY13" fmla="*/ 1519015 h 1668884"/>
                <a:gd name="connsiteX14" fmla="*/ 88983 w 1192725"/>
                <a:gd name="connsiteY14" fmla="*/ 1568549 h 1668884"/>
                <a:gd name="connsiteX15" fmla="*/ 137246 w 1192725"/>
                <a:gd name="connsiteY15" fmla="*/ 1588870 h 1668884"/>
                <a:gd name="connsiteX16" fmla="*/ 1039002 w 1192725"/>
                <a:gd name="connsiteY16" fmla="*/ 1597761 h 1668884"/>
                <a:gd name="connsiteX17" fmla="*/ 1040272 w 1192725"/>
                <a:gd name="connsiteY17" fmla="*/ 1597761 h 1668884"/>
                <a:gd name="connsiteX18" fmla="*/ 1108857 w 1192725"/>
                <a:gd name="connsiteY18" fmla="*/ 1529685 h 1668884"/>
                <a:gd name="connsiteX19" fmla="*/ 1108857 w 1192725"/>
                <a:gd name="connsiteY19" fmla="*/ 1529176 h 1668884"/>
                <a:gd name="connsiteX20" fmla="*/ 1119017 w 1192725"/>
                <a:gd name="connsiteY20" fmla="*/ 537244 h 1668884"/>
                <a:gd name="connsiteX21" fmla="*/ 630037 w 1192725"/>
                <a:gd name="connsiteY21" fmla="*/ 68585 h 1668884"/>
                <a:gd name="connsiteX22" fmla="*/ 583044 w 1192725"/>
                <a:gd name="connsiteY22" fmla="*/ 68585 h 1668884"/>
                <a:gd name="connsiteX23" fmla="*/ 572883 w 1192725"/>
                <a:gd name="connsiteY23" fmla="*/ 69854 h 1668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192725" h="1668884">
                  <a:moveTo>
                    <a:pt x="1041543" y="1668885"/>
                  </a:moveTo>
                  <a:lnTo>
                    <a:pt x="1040272" y="1668885"/>
                  </a:lnTo>
                  <a:lnTo>
                    <a:pt x="138516" y="1659994"/>
                  </a:lnTo>
                  <a:cubicBezTo>
                    <a:pt x="101191" y="1659962"/>
                    <a:pt x="65464" y="1644847"/>
                    <a:pt x="39450" y="1618082"/>
                  </a:cubicBezTo>
                  <a:cubicBezTo>
                    <a:pt x="13085" y="1591995"/>
                    <a:pt x="-1188" y="1556083"/>
                    <a:pt x="78" y="1519015"/>
                  </a:cubicBezTo>
                  <a:lnTo>
                    <a:pt x="10238" y="527083"/>
                  </a:lnTo>
                  <a:cubicBezTo>
                    <a:pt x="12778" y="242586"/>
                    <a:pt x="259173" y="11431"/>
                    <a:pt x="571613" y="0"/>
                  </a:cubicBezTo>
                  <a:lnTo>
                    <a:pt x="636387" y="0"/>
                  </a:lnTo>
                  <a:cubicBezTo>
                    <a:pt x="951367" y="17781"/>
                    <a:pt x="1196493" y="254016"/>
                    <a:pt x="1192682" y="539784"/>
                  </a:cubicBezTo>
                  <a:lnTo>
                    <a:pt x="1182521" y="1531716"/>
                  </a:lnTo>
                  <a:cubicBezTo>
                    <a:pt x="1180589" y="1608143"/>
                    <a:pt x="1117993" y="1669047"/>
                    <a:pt x="1041543" y="1668885"/>
                  </a:cubicBezTo>
                  <a:close/>
                  <a:moveTo>
                    <a:pt x="572883" y="69854"/>
                  </a:moveTo>
                  <a:cubicBezTo>
                    <a:pt x="299816" y="80016"/>
                    <a:pt x="82633" y="280688"/>
                    <a:pt x="80092" y="527083"/>
                  </a:cubicBezTo>
                  <a:lnTo>
                    <a:pt x="69932" y="1519015"/>
                  </a:lnTo>
                  <a:cubicBezTo>
                    <a:pt x="69667" y="1537364"/>
                    <a:pt x="76492" y="1555107"/>
                    <a:pt x="88983" y="1568549"/>
                  </a:cubicBezTo>
                  <a:cubicBezTo>
                    <a:pt x="101796" y="1581370"/>
                    <a:pt x="119121" y="1588664"/>
                    <a:pt x="137246" y="1588870"/>
                  </a:cubicBezTo>
                  <a:lnTo>
                    <a:pt x="1039002" y="1597761"/>
                  </a:lnTo>
                  <a:lnTo>
                    <a:pt x="1040272" y="1597761"/>
                  </a:lnTo>
                  <a:cubicBezTo>
                    <a:pt x="1078009" y="1597901"/>
                    <a:pt x="1108716" y="1567423"/>
                    <a:pt x="1108857" y="1529685"/>
                  </a:cubicBezTo>
                  <a:cubicBezTo>
                    <a:pt x="1108858" y="1529516"/>
                    <a:pt x="1108858" y="1529346"/>
                    <a:pt x="1108857" y="1529176"/>
                  </a:cubicBezTo>
                  <a:lnTo>
                    <a:pt x="1119017" y="537244"/>
                  </a:lnTo>
                  <a:cubicBezTo>
                    <a:pt x="1121558" y="289579"/>
                    <a:pt x="906914" y="85095"/>
                    <a:pt x="630037" y="68585"/>
                  </a:cubicBezTo>
                  <a:lnTo>
                    <a:pt x="583044" y="68585"/>
                  </a:lnTo>
                  <a:cubicBezTo>
                    <a:pt x="580504" y="68585"/>
                    <a:pt x="576693" y="69854"/>
                    <a:pt x="572883" y="69854"/>
                  </a:cubicBezTo>
                  <a:close/>
                </a:path>
              </a:pathLst>
            </a:custGeom>
            <a:solidFill>
              <a:srgbClr val="0C0B0B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7" name="Forma libre 116">
              <a:extLst>
                <a:ext uri="{FF2B5EF4-FFF2-40B4-BE49-F238E27FC236}">
                  <a16:creationId xmlns:a16="http://schemas.microsoft.com/office/drawing/2014/main" id="{DF42991A-0A4C-E3EF-B8CF-7EF913F28E19}"/>
                </a:ext>
              </a:extLst>
            </p:cNvPr>
            <p:cNvSpPr/>
            <p:nvPr/>
          </p:nvSpPr>
          <p:spPr>
            <a:xfrm>
              <a:off x="8319653" y="8495687"/>
              <a:ext cx="640120" cy="416586"/>
            </a:xfrm>
            <a:custGeom>
              <a:avLst/>
              <a:gdLst>
                <a:gd name="connsiteX0" fmla="*/ 640120 w 640120"/>
                <a:gd name="connsiteY0" fmla="*/ 48264 h 416586"/>
                <a:gd name="connsiteX1" fmla="*/ 636310 w 640120"/>
                <a:gd name="connsiteY1" fmla="*/ 375944 h 416586"/>
                <a:gd name="connsiteX2" fmla="*/ 595668 w 640120"/>
                <a:gd name="connsiteY2" fmla="*/ 416587 h 416586"/>
                <a:gd name="connsiteX3" fmla="*/ 40643 w 640120"/>
                <a:gd name="connsiteY3" fmla="*/ 408966 h 416586"/>
                <a:gd name="connsiteX4" fmla="*/ 0 w 640120"/>
                <a:gd name="connsiteY4" fmla="*/ 368323 h 416586"/>
                <a:gd name="connsiteX5" fmla="*/ 3810 w 640120"/>
                <a:gd name="connsiteY5" fmla="*/ 40643 h 416586"/>
                <a:gd name="connsiteX6" fmla="*/ 44453 w 640120"/>
                <a:gd name="connsiteY6" fmla="*/ 0 h 416586"/>
                <a:gd name="connsiteX7" fmla="*/ 599478 w 640120"/>
                <a:gd name="connsiteY7" fmla="*/ 5081 h 416586"/>
                <a:gd name="connsiteX8" fmla="*/ 640120 w 640120"/>
                <a:gd name="connsiteY8" fmla="*/ 48264 h 416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40120" h="416586">
                  <a:moveTo>
                    <a:pt x="640120" y="48264"/>
                  </a:moveTo>
                  <a:lnTo>
                    <a:pt x="636310" y="375944"/>
                  </a:lnTo>
                  <a:cubicBezTo>
                    <a:pt x="636172" y="398332"/>
                    <a:pt x="618056" y="416448"/>
                    <a:pt x="595668" y="416587"/>
                  </a:cubicBezTo>
                  <a:lnTo>
                    <a:pt x="40643" y="408966"/>
                  </a:lnTo>
                  <a:cubicBezTo>
                    <a:pt x="18254" y="408827"/>
                    <a:pt x="139" y="390711"/>
                    <a:pt x="0" y="368323"/>
                  </a:cubicBezTo>
                  <a:lnTo>
                    <a:pt x="3810" y="40643"/>
                  </a:lnTo>
                  <a:cubicBezTo>
                    <a:pt x="3949" y="18254"/>
                    <a:pt x="22064" y="139"/>
                    <a:pt x="44453" y="0"/>
                  </a:cubicBezTo>
                  <a:lnTo>
                    <a:pt x="599478" y="5081"/>
                  </a:lnTo>
                  <a:cubicBezTo>
                    <a:pt x="622358" y="6365"/>
                    <a:pt x="640223" y="25347"/>
                    <a:pt x="640120" y="48264"/>
                  </a:cubicBezTo>
                  <a:close/>
                </a:path>
              </a:pathLst>
            </a:custGeom>
            <a:solidFill>
              <a:srgbClr val="EFF0F0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8" name="Forma libre 117">
              <a:extLst>
                <a:ext uri="{FF2B5EF4-FFF2-40B4-BE49-F238E27FC236}">
                  <a16:creationId xmlns:a16="http://schemas.microsoft.com/office/drawing/2014/main" id="{1CA6D220-82A3-83F1-A8F9-6746FE6CF457}"/>
                </a:ext>
              </a:extLst>
            </p:cNvPr>
            <p:cNvSpPr/>
            <p:nvPr/>
          </p:nvSpPr>
          <p:spPr>
            <a:xfrm>
              <a:off x="8266907" y="9159761"/>
              <a:ext cx="295967" cy="307443"/>
            </a:xfrm>
            <a:custGeom>
              <a:avLst/>
              <a:gdLst>
                <a:gd name="connsiteX0" fmla="*/ 293427 w 295967"/>
                <a:gd name="connsiteY0" fmla="*/ 293566 h 307443"/>
                <a:gd name="connsiteX1" fmla="*/ 295967 w 295967"/>
                <a:gd name="connsiteY1" fmla="*/ 14149 h 307443"/>
                <a:gd name="connsiteX2" fmla="*/ 281921 w 295967"/>
                <a:gd name="connsiteY2" fmla="*/ 0 h 307443"/>
                <a:gd name="connsiteX3" fmla="*/ 275646 w 295967"/>
                <a:gd name="connsiteY3" fmla="*/ 1448 h 307443"/>
                <a:gd name="connsiteX4" fmla="*/ 7659 w 295967"/>
                <a:gd name="connsiteY4" fmla="*/ 138617 h 307443"/>
                <a:gd name="connsiteX5" fmla="*/ 1273 w 295967"/>
                <a:gd name="connsiteY5" fmla="*/ 156362 h 307443"/>
                <a:gd name="connsiteX6" fmla="*/ 7659 w 295967"/>
                <a:gd name="connsiteY6" fmla="*/ 162748 h 307443"/>
                <a:gd name="connsiteX7" fmla="*/ 273106 w 295967"/>
                <a:gd name="connsiteY7" fmla="*/ 306267 h 307443"/>
                <a:gd name="connsiteX8" fmla="*/ 292273 w 295967"/>
                <a:gd name="connsiteY8" fmla="*/ 298567 h 307443"/>
                <a:gd name="connsiteX9" fmla="*/ 293428 w 295967"/>
                <a:gd name="connsiteY9" fmla="*/ 293566 h 307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5967" h="307443">
                  <a:moveTo>
                    <a:pt x="293427" y="293566"/>
                  </a:moveTo>
                  <a:lnTo>
                    <a:pt x="295967" y="14149"/>
                  </a:lnTo>
                  <a:cubicBezTo>
                    <a:pt x="295995" y="6363"/>
                    <a:pt x="289707" y="28"/>
                    <a:pt x="281921" y="0"/>
                  </a:cubicBezTo>
                  <a:cubicBezTo>
                    <a:pt x="279745" y="-8"/>
                    <a:pt x="277598" y="488"/>
                    <a:pt x="275646" y="1448"/>
                  </a:cubicBezTo>
                  <a:lnTo>
                    <a:pt x="7659" y="138617"/>
                  </a:lnTo>
                  <a:cubicBezTo>
                    <a:pt x="995" y="141754"/>
                    <a:pt x="-1864" y="149699"/>
                    <a:pt x="1273" y="156362"/>
                  </a:cubicBezTo>
                  <a:cubicBezTo>
                    <a:pt x="2594" y="159169"/>
                    <a:pt x="4852" y="161427"/>
                    <a:pt x="7659" y="162748"/>
                  </a:cubicBezTo>
                  <a:lnTo>
                    <a:pt x="273106" y="306267"/>
                  </a:lnTo>
                  <a:cubicBezTo>
                    <a:pt x="280525" y="309434"/>
                    <a:pt x="289107" y="305987"/>
                    <a:pt x="292273" y="298567"/>
                  </a:cubicBezTo>
                  <a:cubicBezTo>
                    <a:pt x="292950" y="296981"/>
                    <a:pt x="293341" y="295288"/>
                    <a:pt x="293428" y="293566"/>
                  </a:cubicBezTo>
                  <a:close/>
                </a:path>
              </a:pathLst>
            </a:custGeom>
            <a:solidFill>
              <a:srgbClr val="D77A7A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9" name="Forma libre 118">
              <a:extLst>
                <a:ext uri="{FF2B5EF4-FFF2-40B4-BE49-F238E27FC236}">
                  <a16:creationId xmlns:a16="http://schemas.microsoft.com/office/drawing/2014/main" id="{AF409CD2-BD47-087A-97EC-51442FCF94EF}"/>
                </a:ext>
              </a:extLst>
            </p:cNvPr>
            <p:cNvSpPr/>
            <p:nvPr/>
          </p:nvSpPr>
          <p:spPr>
            <a:xfrm>
              <a:off x="8719728" y="9159903"/>
              <a:ext cx="295967" cy="307572"/>
            </a:xfrm>
            <a:custGeom>
              <a:avLst/>
              <a:gdLst>
                <a:gd name="connsiteX0" fmla="*/ 2540 w 295967"/>
                <a:gd name="connsiteY0" fmla="*/ 14007 h 307572"/>
                <a:gd name="connsiteX1" fmla="*/ 0 w 295967"/>
                <a:gd name="connsiteY1" fmla="*/ 293424 h 307572"/>
                <a:gd name="connsiteX2" fmla="*/ 14047 w 295967"/>
                <a:gd name="connsiteY2" fmla="*/ 307573 h 307572"/>
                <a:gd name="connsiteX3" fmla="*/ 20321 w 295967"/>
                <a:gd name="connsiteY3" fmla="*/ 306125 h 307572"/>
                <a:gd name="connsiteX4" fmla="*/ 288308 w 295967"/>
                <a:gd name="connsiteY4" fmla="*/ 168956 h 307572"/>
                <a:gd name="connsiteX5" fmla="*/ 294694 w 295967"/>
                <a:gd name="connsiteY5" fmla="*/ 151211 h 307572"/>
                <a:gd name="connsiteX6" fmla="*/ 288308 w 295967"/>
                <a:gd name="connsiteY6" fmla="*/ 144825 h 307572"/>
                <a:gd name="connsiteX7" fmla="*/ 22861 w 295967"/>
                <a:gd name="connsiteY7" fmla="*/ 1306 h 307572"/>
                <a:gd name="connsiteX8" fmla="*/ 3838 w 295967"/>
                <a:gd name="connsiteY8" fmla="*/ 8382 h 307572"/>
                <a:gd name="connsiteX9" fmla="*/ 2540 w 295967"/>
                <a:gd name="connsiteY9" fmla="*/ 14007 h 307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5967" h="307572">
                  <a:moveTo>
                    <a:pt x="2540" y="14007"/>
                  </a:moveTo>
                  <a:lnTo>
                    <a:pt x="0" y="293424"/>
                  </a:lnTo>
                  <a:cubicBezTo>
                    <a:pt x="-28" y="301210"/>
                    <a:pt x="6261" y="307545"/>
                    <a:pt x="14047" y="307573"/>
                  </a:cubicBezTo>
                  <a:cubicBezTo>
                    <a:pt x="16222" y="307581"/>
                    <a:pt x="18369" y="307085"/>
                    <a:pt x="20321" y="306125"/>
                  </a:cubicBezTo>
                  <a:lnTo>
                    <a:pt x="288308" y="168956"/>
                  </a:lnTo>
                  <a:cubicBezTo>
                    <a:pt x="294972" y="165819"/>
                    <a:pt x="297831" y="157874"/>
                    <a:pt x="294694" y="151211"/>
                  </a:cubicBezTo>
                  <a:cubicBezTo>
                    <a:pt x="293373" y="148404"/>
                    <a:pt x="291115" y="146146"/>
                    <a:pt x="288308" y="144825"/>
                  </a:cubicBezTo>
                  <a:lnTo>
                    <a:pt x="22861" y="1306"/>
                  </a:lnTo>
                  <a:cubicBezTo>
                    <a:pt x="15654" y="-1993"/>
                    <a:pt x="7137" y="1175"/>
                    <a:pt x="3838" y="8382"/>
                  </a:cubicBezTo>
                  <a:cubicBezTo>
                    <a:pt x="3029" y="10149"/>
                    <a:pt x="2588" y="12063"/>
                    <a:pt x="2540" y="14007"/>
                  </a:cubicBezTo>
                  <a:close/>
                </a:path>
              </a:pathLst>
            </a:custGeom>
            <a:solidFill>
              <a:srgbClr val="FCFCFC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0" name="Forma libre 119">
              <a:extLst>
                <a:ext uri="{FF2B5EF4-FFF2-40B4-BE49-F238E27FC236}">
                  <a16:creationId xmlns:a16="http://schemas.microsoft.com/office/drawing/2014/main" id="{86520FCD-3A98-7D13-4EAD-865C04742CA8}"/>
                </a:ext>
              </a:extLst>
            </p:cNvPr>
            <p:cNvSpPr/>
            <p:nvPr/>
          </p:nvSpPr>
          <p:spPr>
            <a:xfrm>
              <a:off x="8230747" y="9122705"/>
              <a:ext cx="368327" cy="380162"/>
            </a:xfrm>
            <a:custGeom>
              <a:avLst/>
              <a:gdLst>
                <a:gd name="connsiteX0" fmla="*/ 314980 w 368327"/>
                <a:gd name="connsiteY0" fmla="*/ 380156 h 380162"/>
                <a:gd name="connsiteX1" fmla="*/ 294659 w 368327"/>
                <a:gd name="connsiteY1" fmla="*/ 375075 h 380162"/>
                <a:gd name="connsiteX2" fmla="*/ 292119 w 368327"/>
                <a:gd name="connsiteY2" fmla="*/ 373805 h 380162"/>
                <a:gd name="connsiteX3" fmla="*/ 26673 w 368327"/>
                <a:gd name="connsiteY3" fmla="*/ 230286 h 380162"/>
                <a:gd name="connsiteX4" fmla="*/ 1 w 368327"/>
                <a:gd name="connsiteY4" fmla="*/ 185833 h 380162"/>
                <a:gd name="connsiteX5" fmla="*/ 27943 w 368327"/>
                <a:gd name="connsiteY5" fmla="*/ 142650 h 380162"/>
                <a:gd name="connsiteX6" fmla="*/ 295929 w 368327"/>
                <a:gd name="connsiteY6" fmla="*/ 5482 h 380162"/>
                <a:gd name="connsiteX7" fmla="*/ 344192 w 368327"/>
                <a:gd name="connsiteY7" fmla="*/ 6752 h 380162"/>
                <a:gd name="connsiteX8" fmla="*/ 368324 w 368327"/>
                <a:gd name="connsiteY8" fmla="*/ 49935 h 380162"/>
                <a:gd name="connsiteX9" fmla="*/ 365783 w 368327"/>
                <a:gd name="connsiteY9" fmla="*/ 329352 h 380162"/>
                <a:gd name="connsiteX10" fmla="*/ 342922 w 368327"/>
                <a:gd name="connsiteY10" fmla="*/ 371265 h 380162"/>
                <a:gd name="connsiteX11" fmla="*/ 314980 w 368327"/>
                <a:gd name="connsiteY11" fmla="*/ 380156 h 380162"/>
                <a:gd name="connsiteX12" fmla="*/ 96527 w 368327"/>
                <a:gd name="connsiteY12" fmla="*/ 188373 h 380162"/>
                <a:gd name="connsiteX13" fmla="*/ 294659 w 368327"/>
                <a:gd name="connsiteY13" fmla="*/ 295060 h 380162"/>
                <a:gd name="connsiteX14" fmla="*/ 297199 w 368327"/>
                <a:gd name="connsiteY14" fmla="*/ 86767 h 380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68327" h="380162">
                  <a:moveTo>
                    <a:pt x="314980" y="380156"/>
                  </a:moveTo>
                  <a:cubicBezTo>
                    <a:pt x="307877" y="380285"/>
                    <a:pt x="300865" y="378532"/>
                    <a:pt x="294659" y="375075"/>
                  </a:cubicBezTo>
                  <a:lnTo>
                    <a:pt x="292119" y="373805"/>
                  </a:lnTo>
                  <a:lnTo>
                    <a:pt x="26673" y="230286"/>
                  </a:lnTo>
                  <a:cubicBezTo>
                    <a:pt x="10160" y="221631"/>
                    <a:pt x="-133" y="204475"/>
                    <a:pt x="1" y="185833"/>
                  </a:cubicBezTo>
                  <a:cubicBezTo>
                    <a:pt x="106" y="167224"/>
                    <a:pt x="11011" y="150371"/>
                    <a:pt x="27943" y="142650"/>
                  </a:cubicBezTo>
                  <a:lnTo>
                    <a:pt x="295929" y="5482"/>
                  </a:lnTo>
                  <a:cubicBezTo>
                    <a:pt x="311203" y="-2254"/>
                    <a:pt x="329346" y="-1777"/>
                    <a:pt x="344192" y="6752"/>
                  </a:cubicBezTo>
                  <a:cubicBezTo>
                    <a:pt x="359362" y="15812"/>
                    <a:pt x="368558" y="32267"/>
                    <a:pt x="368324" y="49935"/>
                  </a:cubicBezTo>
                  <a:lnTo>
                    <a:pt x="365783" y="329352"/>
                  </a:lnTo>
                  <a:cubicBezTo>
                    <a:pt x="365331" y="346183"/>
                    <a:pt x="356827" y="361773"/>
                    <a:pt x="342922" y="371265"/>
                  </a:cubicBezTo>
                  <a:cubicBezTo>
                    <a:pt x="334751" y="377047"/>
                    <a:pt x="324989" y="380153"/>
                    <a:pt x="314980" y="380156"/>
                  </a:cubicBezTo>
                  <a:close/>
                  <a:moveTo>
                    <a:pt x="96527" y="188373"/>
                  </a:moveTo>
                  <a:lnTo>
                    <a:pt x="294659" y="295060"/>
                  </a:lnTo>
                  <a:lnTo>
                    <a:pt x="297199" y="86767"/>
                  </a:lnTo>
                  <a:close/>
                </a:path>
              </a:pathLst>
            </a:custGeom>
            <a:solidFill>
              <a:srgbClr val="0C0B0B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1" name="Forma libre 120">
              <a:extLst>
                <a:ext uri="{FF2B5EF4-FFF2-40B4-BE49-F238E27FC236}">
                  <a16:creationId xmlns:a16="http://schemas.microsoft.com/office/drawing/2014/main" id="{CC5C448D-6A6E-4DF3-72E0-ADA2C1D7CF8F}"/>
                </a:ext>
              </a:extLst>
            </p:cNvPr>
            <p:cNvSpPr/>
            <p:nvPr/>
          </p:nvSpPr>
          <p:spPr>
            <a:xfrm>
              <a:off x="8684162" y="9123751"/>
              <a:ext cx="368342" cy="379118"/>
            </a:xfrm>
            <a:custGeom>
              <a:avLst/>
              <a:gdLst>
                <a:gd name="connsiteX0" fmla="*/ 49538 w 368342"/>
                <a:gd name="connsiteY0" fmla="*/ 379110 h 379118"/>
                <a:gd name="connsiteX1" fmla="*/ 24136 w 368342"/>
                <a:gd name="connsiteY1" fmla="*/ 371490 h 379118"/>
                <a:gd name="connsiteX2" fmla="*/ 4 w 368342"/>
                <a:gd name="connsiteY2" fmla="*/ 328307 h 379118"/>
                <a:gd name="connsiteX3" fmla="*/ 2545 w 368342"/>
                <a:gd name="connsiteY3" fmla="*/ 48889 h 379118"/>
                <a:gd name="connsiteX4" fmla="*/ 25406 w 368342"/>
                <a:gd name="connsiteY4" fmla="*/ 8247 h 379118"/>
                <a:gd name="connsiteX5" fmla="*/ 72399 w 368342"/>
                <a:gd name="connsiteY5" fmla="*/ 4437 h 379118"/>
                <a:gd name="connsiteX6" fmla="*/ 76209 w 368342"/>
                <a:gd name="connsiteY6" fmla="*/ 5706 h 379118"/>
                <a:gd name="connsiteX7" fmla="*/ 341656 w 368342"/>
                <a:gd name="connsiteY7" fmla="*/ 149225 h 379118"/>
                <a:gd name="connsiteX8" fmla="*/ 368327 w 368342"/>
                <a:gd name="connsiteY8" fmla="*/ 193678 h 379118"/>
                <a:gd name="connsiteX9" fmla="*/ 340385 w 368342"/>
                <a:gd name="connsiteY9" fmla="*/ 236861 h 379118"/>
                <a:gd name="connsiteX10" fmla="*/ 72399 w 368342"/>
                <a:gd name="connsiteY10" fmla="*/ 374029 h 379118"/>
                <a:gd name="connsiteX11" fmla="*/ 49538 w 368342"/>
                <a:gd name="connsiteY11" fmla="*/ 379110 h 379118"/>
                <a:gd name="connsiteX12" fmla="*/ 73669 w 368342"/>
                <a:gd name="connsiteY12" fmla="*/ 85721 h 379118"/>
                <a:gd name="connsiteX13" fmla="*/ 71129 w 368342"/>
                <a:gd name="connsiteY13" fmla="*/ 294015 h 379118"/>
                <a:gd name="connsiteX14" fmla="*/ 270531 w 368342"/>
                <a:gd name="connsiteY14" fmla="*/ 192408 h 379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68342" h="379118">
                  <a:moveTo>
                    <a:pt x="49538" y="379110"/>
                  </a:moveTo>
                  <a:cubicBezTo>
                    <a:pt x="40504" y="379128"/>
                    <a:pt x="31668" y="376477"/>
                    <a:pt x="24136" y="371490"/>
                  </a:cubicBezTo>
                  <a:cubicBezTo>
                    <a:pt x="8966" y="362430"/>
                    <a:pt x="-230" y="345975"/>
                    <a:pt x="4" y="328307"/>
                  </a:cubicBezTo>
                  <a:lnTo>
                    <a:pt x="2545" y="48889"/>
                  </a:lnTo>
                  <a:cubicBezTo>
                    <a:pt x="2728" y="32328"/>
                    <a:pt x="11348" y="17004"/>
                    <a:pt x="25406" y="8247"/>
                  </a:cubicBezTo>
                  <a:cubicBezTo>
                    <a:pt x="39316" y="-1182"/>
                    <a:pt x="57151" y="-2628"/>
                    <a:pt x="72399" y="4437"/>
                  </a:cubicBezTo>
                  <a:lnTo>
                    <a:pt x="76209" y="5706"/>
                  </a:lnTo>
                  <a:lnTo>
                    <a:pt x="341656" y="149225"/>
                  </a:lnTo>
                  <a:cubicBezTo>
                    <a:pt x="358403" y="157629"/>
                    <a:pt x="368793" y="174946"/>
                    <a:pt x="368327" y="193678"/>
                  </a:cubicBezTo>
                  <a:cubicBezTo>
                    <a:pt x="368760" y="212443"/>
                    <a:pt x="357680" y="229566"/>
                    <a:pt x="340385" y="236861"/>
                  </a:cubicBezTo>
                  <a:lnTo>
                    <a:pt x="72399" y="374029"/>
                  </a:lnTo>
                  <a:cubicBezTo>
                    <a:pt x="65291" y="377516"/>
                    <a:pt x="57453" y="379258"/>
                    <a:pt x="49538" y="379110"/>
                  </a:cubicBezTo>
                  <a:close/>
                  <a:moveTo>
                    <a:pt x="73669" y="85721"/>
                  </a:moveTo>
                  <a:lnTo>
                    <a:pt x="71129" y="294015"/>
                  </a:lnTo>
                  <a:lnTo>
                    <a:pt x="270531" y="192408"/>
                  </a:lnTo>
                  <a:close/>
                </a:path>
              </a:pathLst>
            </a:custGeom>
            <a:solidFill>
              <a:srgbClr val="0C0B0B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2" name="Forma libre 121">
              <a:extLst>
                <a:ext uri="{FF2B5EF4-FFF2-40B4-BE49-F238E27FC236}">
                  <a16:creationId xmlns:a16="http://schemas.microsoft.com/office/drawing/2014/main" id="{C3F50AFD-9820-E757-FB60-7E49A2152C3E}"/>
                </a:ext>
              </a:extLst>
            </p:cNvPr>
            <p:cNvSpPr/>
            <p:nvPr/>
          </p:nvSpPr>
          <p:spPr>
            <a:xfrm>
              <a:off x="8319608" y="8500768"/>
              <a:ext cx="644021" cy="419171"/>
            </a:xfrm>
            <a:custGeom>
              <a:avLst/>
              <a:gdLst>
                <a:gd name="connsiteX0" fmla="*/ 1316 w 644021"/>
                <a:gd name="connsiteY0" fmla="*/ 294659 h 419171"/>
                <a:gd name="connsiteX1" fmla="*/ 537289 w 644021"/>
                <a:gd name="connsiteY1" fmla="*/ 302279 h 419171"/>
                <a:gd name="connsiteX2" fmla="*/ 539829 w 644021"/>
                <a:gd name="connsiteY2" fmla="*/ 0 h 419171"/>
                <a:gd name="connsiteX3" fmla="*/ 608414 w 644021"/>
                <a:gd name="connsiteY3" fmla="*/ 1270 h 419171"/>
                <a:gd name="connsiteX4" fmla="*/ 644017 w 644021"/>
                <a:gd name="connsiteY4" fmla="*/ 35766 h 419171"/>
                <a:gd name="connsiteX5" fmla="*/ 643976 w 644021"/>
                <a:gd name="connsiteY5" fmla="*/ 38102 h 419171"/>
                <a:gd name="connsiteX6" fmla="*/ 640166 w 644021"/>
                <a:gd name="connsiteY6" fmla="*/ 383564 h 419171"/>
                <a:gd name="connsiteX7" fmla="*/ 605670 w 644021"/>
                <a:gd name="connsiteY7" fmla="*/ 419167 h 419171"/>
                <a:gd name="connsiteX8" fmla="*/ 603334 w 644021"/>
                <a:gd name="connsiteY8" fmla="*/ 419126 h 419171"/>
                <a:gd name="connsiteX9" fmla="*/ 35608 w 644021"/>
                <a:gd name="connsiteY9" fmla="*/ 412776 h 419171"/>
                <a:gd name="connsiteX10" fmla="*/ 4 w 644021"/>
                <a:gd name="connsiteY10" fmla="*/ 378280 h 419171"/>
                <a:gd name="connsiteX11" fmla="*/ 45 w 644021"/>
                <a:gd name="connsiteY11" fmla="*/ 375944 h 419171"/>
                <a:gd name="connsiteX12" fmla="*/ 1316 w 644021"/>
                <a:gd name="connsiteY12" fmla="*/ 294659 h 419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44021" h="419171">
                  <a:moveTo>
                    <a:pt x="1316" y="294659"/>
                  </a:moveTo>
                  <a:lnTo>
                    <a:pt x="537289" y="302279"/>
                  </a:lnTo>
                  <a:lnTo>
                    <a:pt x="539829" y="0"/>
                  </a:lnTo>
                  <a:lnTo>
                    <a:pt x="608414" y="1270"/>
                  </a:lnTo>
                  <a:cubicBezTo>
                    <a:pt x="627771" y="964"/>
                    <a:pt x="643712" y="16409"/>
                    <a:pt x="644017" y="35766"/>
                  </a:cubicBezTo>
                  <a:cubicBezTo>
                    <a:pt x="644029" y="36545"/>
                    <a:pt x="644015" y="37324"/>
                    <a:pt x="643976" y="38102"/>
                  </a:cubicBezTo>
                  <a:lnTo>
                    <a:pt x="640166" y="383564"/>
                  </a:lnTo>
                  <a:cubicBezTo>
                    <a:pt x="640471" y="402922"/>
                    <a:pt x="625027" y="418862"/>
                    <a:pt x="605670" y="419167"/>
                  </a:cubicBezTo>
                  <a:cubicBezTo>
                    <a:pt x="604891" y="419180"/>
                    <a:pt x="604112" y="419166"/>
                    <a:pt x="603334" y="419126"/>
                  </a:cubicBezTo>
                  <a:lnTo>
                    <a:pt x="35608" y="412776"/>
                  </a:lnTo>
                  <a:cubicBezTo>
                    <a:pt x="16250" y="413081"/>
                    <a:pt x="310" y="397637"/>
                    <a:pt x="4" y="378280"/>
                  </a:cubicBezTo>
                  <a:cubicBezTo>
                    <a:pt x="-8" y="377501"/>
                    <a:pt x="6" y="376722"/>
                    <a:pt x="45" y="375944"/>
                  </a:cubicBezTo>
                  <a:lnTo>
                    <a:pt x="1316" y="294659"/>
                  </a:lnTo>
                  <a:close/>
                </a:path>
              </a:pathLst>
            </a:custGeom>
            <a:solidFill>
              <a:srgbClr val="E4E4E5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3" name="Forma libre 122">
              <a:extLst>
                <a:ext uri="{FF2B5EF4-FFF2-40B4-BE49-F238E27FC236}">
                  <a16:creationId xmlns:a16="http://schemas.microsoft.com/office/drawing/2014/main" id="{A37EA887-19A0-C566-EBB1-6FE7B3D63959}"/>
                </a:ext>
              </a:extLst>
            </p:cNvPr>
            <p:cNvSpPr/>
            <p:nvPr/>
          </p:nvSpPr>
          <p:spPr>
            <a:xfrm>
              <a:off x="8262500" y="8465206"/>
              <a:ext cx="751887" cy="497871"/>
            </a:xfrm>
            <a:custGeom>
              <a:avLst/>
              <a:gdLst>
                <a:gd name="connsiteX0" fmla="*/ 642661 w 751887"/>
                <a:gd name="connsiteY0" fmla="*/ 0 h 497871"/>
                <a:gd name="connsiteX1" fmla="*/ 109227 w 751887"/>
                <a:gd name="connsiteY1" fmla="*/ 0 h 497871"/>
                <a:gd name="connsiteX2" fmla="*/ 1 w 751887"/>
                <a:gd name="connsiteY2" fmla="*/ 109227 h 497871"/>
                <a:gd name="connsiteX3" fmla="*/ 0 w 751887"/>
                <a:gd name="connsiteY3" fmla="*/ 388644 h 497871"/>
                <a:gd name="connsiteX4" fmla="*/ 109227 w 751887"/>
                <a:gd name="connsiteY4" fmla="*/ 497871 h 497871"/>
                <a:gd name="connsiteX5" fmla="*/ 121928 w 751887"/>
                <a:gd name="connsiteY5" fmla="*/ 497871 h 497871"/>
                <a:gd name="connsiteX6" fmla="*/ 121928 w 751887"/>
                <a:gd name="connsiteY6" fmla="*/ 426746 h 497871"/>
                <a:gd name="connsiteX7" fmla="*/ 109227 w 751887"/>
                <a:gd name="connsiteY7" fmla="*/ 426746 h 497871"/>
                <a:gd name="connsiteX8" fmla="*/ 71125 w 751887"/>
                <a:gd name="connsiteY8" fmla="*/ 388644 h 497871"/>
                <a:gd name="connsiteX9" fmla="*/ 71125 w 751887"/>
                <a:gd name="connsiteY9" fmla="*/ 109227 h 497871"/>
                <a:gd name="connsiteX10" fmla="*/ 109227 w 751887"/>
                <a:gd name="connsiteY10" fmla="*/ 71124 h 497871"/>
                <a:gd name="connsiteX11" fmla="*/ 642661 w 751887"/>
                <a:gd name="connsiteY11" fmla="*/ 71124 h 497871"/>
                <a:gd name="connsiteX12" fmla="*/ 680763 w 751887"/>
                <a:gd name="connsiteY12" fmla="*/ 109227 h 497871"/>
                <a:gd name="connsiteX13" fmla="*/ 680763 w 751887"/>
                <a:gd name="connsiteY13" fmla="*/ 388644 h 497871"/>
                <a:gd name="connsiteX14" fmla="*/ 642661 w 751887"/>
                <a:gd name="connsiteY14" fmla="*/ 426746 h 497871"/>
                <a:gd name="connsiteX15" fmla="*/ 203213 w 751887"/>
                <a:gd name="connsiteY15" fmla="*/ 426746 h 497871"/>
                <a:gd name="connsiteX16" fmla="*/ 203213 w 751887"/>
                <a:gd name="connsiteY16" fmla="*/ 497871 h 497871"/>
                <a:gd name="connsiteX17" fmla="*/ 642661 w 751887"/>
                <a:gd name="connsiteY17" fmla="*/ 497871 h 497871"/>
                <a:gd name="connsiteX18" fmla="*/ 751887 w 751887"/>
                <a:gd name="connsiteY18" fmla="*/ 388645 h 497871"/>
                <a:gd name="connsiteX19" fmla="*/ 751887 w 751887"/>
                <a:gd name="connsiteY19" fmla="*/ 109227 h 497871"/>
                <a:gd name="connsiteX20" fmla="*/ 642661 w 751887"/>
                <a:gd name="connsiteY20" fmla="*/ 0 h 497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751887" h="497871">
                  <a:moveTo>
                    <a:pt x="642661" y="0"/>
                  </a:moveTo>
                  <a:lnTo>
                    <a:pt x="109227" y="0"/>
                  </a:lnTo>
                  <a:cubicBezTo>
                    <a:pt x="49076" y="416"/>
                    <a:pt x="416" y="49075"/>
                    <a:pt x="1" y="109227"/>
                  </a:cubicBezTo>
                  <a:lnTo>
                    <a:pt x="0" y="388644"/>
                  </a:lnTo>
                  <a:cubicBezTo>
                    <a:pt x="416" y="448795"/>
                    <a:pt x="49075" y="497456"/>
                    <a:pt x="109227" y="497871"/>
                  </a:cubicBezTo>
                  <a:lnTo>
                    <a:pt x="121928" y="497871"/>
                  </a:lnTo>
                  <a:lnTo>
                    <a:pt x="121928" y="426746"/>
                  </a:lnTo>
                  <a:lnTo>
                    <a:pt x="109227" y="426746"/>
                  </a:lnTo>
                  <a:cubicBezTo>
                    <a:pt x="88184" y="426746"/>
                    <a:pt x="71125" y="409687"/>
                    <a:pt x="71125" y="388644"/>
                  </a:cubicBezTo>
                  <a:lnTo>
                    <a:pt x="71125" y="109227"/>
                  </a:lnTo>
                  <a:cubicBezTo>
                    <a:pt x="71125" y="88183"/>
                    <a:pt x="88184" y="71124"/>
                    <a:pt x="109227" y="71124"/>
                  </a:cubicBezTo>
                  <a:lnTo>
                    <a:pt x="642661" y="71124"/>
                  </a:lnTo>
                  <a:cubicBezTo>
                    <a:pt x="663704" y="71124"/>
                    <a:pt x="680763" y="88183"/>
                    <a:pt x="680763" y="109227"/>
                  </a:cubicBezTo>
                  <a:lnTo>
                    <a:pt x="680763" y="388644"/>
                  </a:lnTo>
                  <a:cubicBezTo>
                    <a:pt x="680763" y="409687"/>
                    <a:pt x="663704" y="426746"/>
                    <a:pt x="642661" y="426746"/>
                  </a:cubicBezTo>
                  <a:lnTo>
                    <a:pt x="203213" y="426746"/>
                  </a:lnTo>
                  <a:lnTo>
                    <a:pt x="203213" y="497871"/>
                  </a:lnTo>
                  <a:lnTo>
                    <a:pt x="642661" y="497871"/>
                  </a:lnTo>
                  <a:cubicBezTo>
                    <a:pt x="702812" y="497456"/>
                    <a:pt x="751472" y="448796"/>
                    <a:pt x="751887" y="388645"/>
                  </a:cubicBezTo>
                  <a:lnTo>
                    <a:pt x="751887" y="109227"/>
                  </a:lnTo>
                  <a:cubicBezTo>
                    <a:pt x="751887" y="48902"/>
                    <a:pt x="702985" y="0"/>
                    <a:pt x="642661" y="0"/>
                  </a:cubicBezTo>
                  <a:close/>
                </a:path>
              </a:pathLst>
            </a:custGeom>
            <a:solidFill>
              <a:srgbClr val="0C0B0B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232" name="Grupo 231">
            <a:extLst>
              <a:ext uri="{FF2B5EF4-FFF2-40B4-BE49-F238E27FC236}">
                <a16:creationId xmlns:a16="http://schemas.microsoft.com/office/drawing/2014/main" id="{E4610A73-A86F-40DF-2B17-75540DA5BE83}"/>
              </a:ext>
            </a:extLst>
          </p:cNvPr>
          <p:cNvGrpSpPr/>
          <p:nvPr/>
        </p:nvGrpSpPr>
        <p:grpSpPr>
          <a:xfrm>
            <a:off x="5133814" y="2744816"/>
            <a:ext cx="205123" cy="274418"/>
            <a:chOff x="1515330" y="10166621"/>
            <a:chExt cx="759761" cy="1016427"/>
          </a:xfrm>
        </p:grpSpPr>
        <p:sp>
          <p:nvSpPr>
            <p:cNvPr id="124" name="Forma libre 123">
              <a:extLst>
                <a:ext uri="{FF2B5EF4-FFF2-40B4-BE49-F238E27FC236}">
                  <a16:creationId xmlns:a16="http://schemas.microsoft.com/office/drawing/2014/main" id="{6C7FBC21-C679-29A5-F4B9-27AE24847C04}"/>
                </a:ext>
              </a:extLst>
            </p:cNvPr>
            <p:cNvSpPr/>
            <p:nvPr/>
          </p:nvSpPr>
          <p:spPr>
            <a:xfrm>
              <a:off x="1515330" y="10313806"/>
              <a:ext cx="759761" cy="869242"/>
            </a:xfrm>
            <a:custGeom>
              <a:avLst/>
              <a:gdLst>
                <a:gd name="connsiteX0" fmla="*/ 658917 w 759761"/>
                <a:gd name="connsiteY0" fmla="*/ 869242 h 869242"/>
                <a:gd name="connsiteX1" fmla="*/ 100844 w 759761"/>
                <a:gd name="connsiteY1" fmla="*/ 869242 h 869242"/>
                <a:gd name="connsiteX2" fmla="*/ 0 w 759761"/>
                <a:gd name="connsiteY2" fmla="*/ 768398 h 869242"/>
                <a:gd name="connsiteX3" fmla="*/ 0 w 759761"/>
                <a:gd name="connsiteY3" fmla="*/ 100844 h 869242"/>
                <a:gd name="connsiteX4" fmla="*/ 100844 w 759761"/>
                <a:gd name="connsiteY4" fmla="*/ 0 h 869242"/>
                <a:gd name="connsiteX5" fmla="*/ 658917 w 759761"/>
                <a:gd name="connsiteY5" fmla="*/ 0 h 869242"/>
                <a:gd name="connsiteX6" fmla="*/ 759762 w 759761"/>
                <a:gd name="connsiteY6" fmla="*/ 100844 h 869242"/>
                <a:gd name="connsiteX7" fmla="*/ 759762 w 759761"/>
                <a:gd name="connsiteY7" fmla="*/ 768779 h 869242"/>
                <a:gd name="connsiteX8" fmla="*/ 658917 w 759761"/>
                <a:gd name="connsiteY8" fmla="*/ 869242 h 869242"/>
                <a:gd name="connsiteX9" fmla="*/ 100844 w 759761"/>
                <a:gd name="connsiteY9" fmla="*/ 78110 h 869242"/>
                <a:gd name="connsiteX10" fmla="*/ 78491 w 759761"/>
                <a:gd name="connsiteY10" fmla="*/ 100464 h 869242"/>
                <a:gd name="connsiteX11" fmla="*/ 78491 w 759761"/>
                <a:gd name="connsiteY11" fmla="*/ 768398 h 869242"/>
                <a:gd name="connsiteX12" fmla="*/ 100844 w 759761"/>
                <a:gd name="connsiteY12" fmla="*/ 790752 h 869242"/>
                <a:gd name="connsiteX13" fmla="*/ 658917 w 759761"/>
                <a:gd name="connsiteY13" fmla="*/ 790752 h 869242"/>
                <a:gd name="connsiteX14" fmla="*/ 681398 w 759761"/>
                <a:gd name="connsiteY14" fmla="*/ 768398 h 869242"/>
                <a:gd name="connsiteX15" fmla="*/ 681398 w 759761"/>
                <a:gd name="connsiteY15" fmla="*/ 100844 h 869242"/>
                <a:gd name="connsiteX16" fmla="*/ 658917 w 759761"/>
                <a:gd name="connsiteY16" fmla="*/ 78491 h 869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59761" h="869242">
                  <a:moveTo>
                    <a:pt x="658917" y="869242"/>
                  </a:moveTo>
                  <a:lnTo>
                    <a:pt x="100844" y="869242"/>
                  </a:lnTo>
                  <a:cubicBezTo>
                    <a:pt x="45322" y="868828"/>
                    <a:pt x="415" y="823920"/>
                    <a:pt x="0" y="768398"/>
                  </a:cubicBezTo>
                  <a:lnTo>
                    <a:pt x="0" y="100844"/>
                  </a:lnTo>
                  <a:cubicBezTo>
                    <a:pt x="415" y="45323"/>
                    <a:pt x="45322" y="415"/>
                    <a:pt x="100844" y="0"/>
                  </a:cubicBezTo>
                  <a:lnTo>
                    <a:pt x="658917" y="0"/>
                  </a:lnTo>
                  <a:cubicBezTo>
                    <a:pt x="714439" y="415"/>
                    <a:pt x="759347" y="45323"/>
                    <a:pt x="759762" y="100844"/>
                  </a:cubicBezTo>
                  <a:lnTo>
                    <a:pt x="759762" y="768779"/>
                  </a:lnTo>
                  <a:cubicBezTo>
                    <a:pt x="759140" y="824152"/>
                    <a:pt x="714292" y="868831"/>
                    <a:pt x="658917" y="869242"/>
                  </a:cubicBezTo>
                  <a:close/>
                  <a:moveTo>
                    <a:pt x="100844" y="78110"/>
                  </a:moveTo>
                  <a:cubicBezTo>
                    <a:pt x="88612" y="78379"/>
                    <a:pt x="78760" y="88231"/>
                    <a:pt x="78491" y="100464"/>
                  </a:cubicBezTo>
                  <a:lnTo>
                    <a:pt x="78491" y="768398"/>
                  </a:lnTo>
                  <a:cubicBezTo>
                    <a:pt x="78760" y="780631"/>
                    <a:pt x="88612" y="790483"/>
                    <a:pt x="100844" y="790752"/>
                  </a:cubicBezTo>
                  <a:lnTo>
                    <a:pt x="658917" y="790752"/>
                  </a:lnTo>
                  <a:cubicBezTo>
                    <a:pt x="671172" y="790485"/>
                    <a:pt x="681062" y="780651"/>
                    <a:pt x="681398" y="768398"/>
                  </a:cubicBezTo>
                  <a:lnTo>
                    <a:pt x="681398" y="100844"/>
                  </a:lnTo>
                  <a:cubicBezTo>
                    <a:pt x="681062" y="88592"/>
                    <a:pt x="671172" y="78757"/>
                    <a:pt x="658917" y="78491"/>
                  </a:cubicBezTo>
                  <a:close/>
                </a:path>
              </a:pathLst>
            </a:custGeom>
            <a:solidFill>
              <a:srgbClr val="FFFFFF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5" name="Forma libre 124">
              <a:extLst>
                <a:ext uri="{FF2B5EF4-FFF2-40B4-BE49-F238E27FC236}">
                  <a16:creationId xmlns:a16="http://schemas.microsoft.com/office/drawing/2014/main" id="{D0877787-03A0-4F96-7D1B-BCD125BBE423}"/>
                </a:ext>
              </a:extLst>
            </p:cNvPr>
            <p:cNvSpPr/>
            <p:nvPr/>
          </p:nvSpPr>
          <p:spPr>
            <a:xfrm>
              <a:off x="1627478" y="10672096"/>
              <a:ext cx="172476" cy="172476"/>
            </a:xfrm>
            <a:custGeom>
              <a:avLst/>
              <a:gdLst>
                <a:gd name="connsiteX0" fmla="*/ 172477 w 172476"/>
                <a:gd name="connsiteY0" fmla="*/ 86238 h 172476"/>
                <a:gd name="connsiteX1" fmla="*/ 86238 w 172476"/>
                <a:gd name="connsiteY1" fmla="*/ 172476 h 172476"/>
                <a:gd name="connsiteX2" fmla="*/ 0 w 172476"/>
                <a:gd name="connsiteY2" fmla="*/ 86238 h 172476"/>
                <a:gd name="connsiteX3" fmla="*/ 86238 w 172476"/>
                <a:gd name="connsiteY3" fmla="*/ 0 h 172476"/>
                <a:gd name="connsiteX4" fmla="*/ 172477 w 172476"/>
                <a:gd name="connsiteY4" fmla="*/ 86238 h 172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2476" h="172476">
                  <a:moveTo>
                    <a:pt x="172477" y="86238"/>
                  </a:moveTo>
                  <a:cubicBezTo>
                    <a:pt x="172477" y="133866"/>
                    <a:pt x="133866" y="172476"/>
                    <a:pt x="86238" y="172476"/>
                  </a:cubicBezTo>
                  <a:cubicBezTo>
                    <a:pt x="38610" y="172476"/>
                    <a:pt x="0" y="133866"/>
                    <a:pt x="0" y="86238"/>
                  </a:cubicBezTo>
                  <a:cubicBezTo>
                    <a:pt x="0" y="38610"/>
                    <a:pt x="38611" y="0"/>
                    <a:pt x="86238" y="0"/>
                  </a:cubicBezTo>
                  <a:cubicBezTo>
                    <a:pt x="133867" y="0"/>
                    <a:pt x="172477" y="38610"/>
                    <a:pt x="172477" y="86238"/>
                  </a:cubicBezTo>
                  <a:close/>
                </a:path>
              </a:pathLst>
            </a:custGeom>
            <a:solidFill>
              <a:srgbClr val="FFFFFF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6" name="Forma libre 125">
              <a:extLst>
                <a:ext uri="{FF2B5EF4-FFF2-40B4-BE49-F238E27FC236}">
                  <a16:creationId xmlns:a16="http://schemas.microsoft.com/office/drawing/2014/main" id="{B1019530-8A84-88CB-D2FE-7E241B335A26}"/>
                </a:ext>
              </a:extLst>
            </p:cNvPr>
            <p:cNvSpPr/>
            <p:nvPr/>
          </p:nvSpPr>
          <p:spPr>
            <a:xfrm>
              <a:off x="1839200" y="10524513"/>
              <a:ext cx="294534" cy="42547"/>
            </a:xfrm>
            <a:custGeom>
              <a:avLst/>
              <a:gdLst>
                <a:gd name="connsiteX0" fmla="*/ 273448 w 294534"/>
                <a:gd name="connsiteY0" fmla="*/ 42547 h 42547"/>
                <a:gd name="connsiteX1" fmla="*/ 21337 w 294534"/>
                <a:gd name="connsiteY1" fmla="*/ 42547 h 42547"/>
                <a:gd name="connsiteX2" fmla="*/ 0 w 294534"/>
                <a:gd name="connsiteY2" fmla="*/ 21464 h 42547"/>
                <a:gd name="connsiteX3" fmla="*/ 0 w 294534"/>
                <a:gd name="connsiteY3" fmla="*/ 21337 h 42547"/>
                <a:gd name="connsiteX4" fmla="*/ 0 w 294534"/>
                <a:gd name="connsiteY4" fmla="*/ 21337 h 42547"/>
                <a:gd name="connsiteX5" fmla="*/ 21337 w 294534"/>
                <a:gd name="connsiteY5" fmla="*/ 0 h 42547"/>
                <a:gd name="connsiteX6" fmla="*/ 273448 w 294534"/>
                <a:gd name="connsiteY6" fmla="*/ 0 h 42547"/>
                <a:gd name="connsiteX7" fmla="*/ 294531 w 294534"/>
                <a:gd name="connsiteY7" fmla="*/ 20957 h 42547"/>
                <a:gd name="connsiteX8" fmla="*/ 294531 w 294534"/>
                <a:gd name="connsiteY8" fmla="*/ 20956 h 42547"/>
                <a:gd name="connsiteX9" fmla="*/ 273706 w 294534"/>
                <a:gd name="connsiteY9" fmla="*/ 42544 h 42547"/>
                <a:gd name="connsiteX10" fmla="*/ 273448 w 294534"/>
                <a:gd name="connsiteY10" fmla="*/ 42547 h 42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4534" h="42547">
                  <a:moveTo>
                    <a:pt x="273448" y="42547"/>
                  </a:moveTo>
                  <a:lnTo>
                    <a:pt x="21337" y="42547"/>
                  </a:lnTo>
                  <a:cubicBezTo>
                    <a:pt x="9623" y="42617"/>
                    <a:pt x="71" y="33178"/>
                    <a:pt x="0" y="21464"/>
                  </a:cubicBezTo>
                  <a:cubicBezTo>
                    <a:pt x="0" y="21422"/>
                    <a:pt x="0" y="21379"/>
                    <a:pt x="0" y="21337"/>
                  </a:cubicBezTo>
                  <a:lnTo>
                    <a:pt x="0" y="21337"/>
                  </a:lnTo>
                  <a:cubicBezTo>
                    <a:pt x="0" y="9553"/>
                    <a:pt x="9553" y="0"/>
                    <a:pt x="21337" y="0"/>
                  </a:cubicBezTo>
                  <a:lnTo>
                    <a:pt x="273448" y="0"/>
                  </a:lnTo>
                  <a:cubicBezTo>
                    <a:pt x="284986" y="136"/>
                    <a:pt x="294326" y="9419"/>
                    <a:pt x="294531" y="20957"/>
                  </a:cubicBezTo>
                  <a:lnTo>
                    <a:pt x="294531" y="20956"/>
                  </a:lnTo>
                  <a:cubicBezTo>
                    <a:pt x="294742" y="32668"/>
                    <a:pt x="285418" y="42333"/>
                    <a:pt x="273706" y="42544"/>
                  </a:cubicBezTo>
                  <a:cubicBezTo>
                    <a:pt x="273620" y="42546"/>
                    <a:pt x="273534" y="42547"/>
                    <a:pt x="273448" y="42547"/>
                  </a:cubicBezTo>
                  <a:close/>
                </a:path>
              </a:pathLst>
            </a:custGeom>
            <a:solidFill>
              <a:srgbClr val="FFFFFF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7" name="Forma libre 126">
              <a:extLst>
                <a:ext uri="{FF2B5EF4-FFF2-40B4-BE49-F238E27FC236}">
                  <a16:creationId xmlns:a16="http://schemas.microsoft.com/office/drawing/2014/main" id="{0CB99DDE-D710-4F49-AAAD-4A8AF7BC4220}"/>
                </a:ext>
              </a:extLst>
            </p:cNvPr>
            <p:cNvSpPr/>
            <p:nvPr/>
          </p:nvSpPr>
          <p:spPr>
            <a:xfrm>
              <a:off x="1832977" y="10736997"/>
              <a:ext cx="294785" cy="42674"/>
            </a:xfrm>
            <a:custGeom>
              <a:avLst/>
              <a:gdLst>
                <a:gd name="connsiteX0" fmla="*/ 272940 w 294785"/>
                <a:gd name="connsiteY0" fmla="*/ 42674 h 42674"/>
                <a:gd name="connsiteX1" fmla="*/ 21337 w 294785"/>
                <a:gd name="connsiteY1" fmla="*/ 42674 h 42674"/>
                <a:gd name="connsiteX2" fmla="*/ 0 w 294785"/>
                <a:gd name="connsiteY2" fmla="*/ 21337 h 42674"/>
                <a:gd name="connsiteX3" fmla="*/ 0 w 294785"/>
                <a:gd name="connsiteY3" fmla="*/ 21337 h 42674"/>
                <a:gd name="connsiteX4" fmla="*/ 21337 w 294785"/>
                <a:gd name="connsiteY4" fmla="*/ 0 h 42674"/>
                <a:gd name="connsiteX5" fmla="*/ 273448 w 294785"/>
                <a:gd name="connsiteY5" fmla="*/ 0 h 42674"/>
                <a:gd name="connsiteX6" fmla="*/ 294785 w 294785"/>
                <a:gd name="connsiteY6" fmla="*/ 21337 h 42674"/>
                <a:gd name="connsiteX7" fmla="*/ 294785 w 294785"/>
                <a:gd name="connsiteY7" fmla="*/ 21337 h 42674"/>
                <a:gd name="connsiteX8" fmla="*/ 272940 w 294785"/>
                <a:gd name="connsiteY8" fmla="*/ 42674 h 42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4785" h="42674">
                  <a:moveTo>
                    <a:pt x="272940" y="42674"/>
                  </a:moveTo>
                  <a:lnTo>
                    <a:pt x="21337" y="42674"/>
                  </a:lnTo>
                  <a:cubicBezTo>
                    <a:pt x="9553" y="42674"/>
                    <a:pt x="0" y="33122"/>
                    <a:pt x="0" y="21337"/>
                  </a:cubicBezTo>
                  <a:lnTo>
                    <a:pt x="0" y="21337"/>
                  </a:lnTo>
                  <a:cubicBezTo>
                    <a:pt x="0" y="9553"/>
                    <a:pt x="9553" y="0"/>
                    <a:pt x="21337" y="0"/>
                  </a:cubicBezTo>
                  <a:lnTo>
                    <a:pt x="273448" y="0"/>
                  </a:lnTo>
                  <a:cubicBezTo>
                    <a:pt x="285232" y="0"/>
                    <a:pt x="294785" y="9553"/>
                    <a:pt x="294785" y="21337"/>
                  </a:cubicBezTo>
                  <a:lnTo>
                    <a:pt x="294785" y="21337"/>
                  </a:lnTo>
                  <a:cubicBezTo>
                    <a:pt x="294315" y="33118"/>
                    <a:pt x="284729" y="42481"/>
                    <a:pt x="272940" y="42674"/>
                  </a:cubicBezTo>
                  <a:close/>
                </a:path>
              </a:pathLst>
            </a:custGeom>
            <a:solidFill>
              <a:srgbClr val="FFFFFF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8" name="Forma libre 127">
              <a:extLst>
                <a:ext uri="{FF2B5EF4-FFF2-40B4-BE49-F238E27FC236}">
                  <a16:creationId xmlns:a16="http://schemas.microsoft.com/office/drawing/2014/main" id="{2ABBFEEC-F6F0-7BAB-D1AF-BCADEF6FAEAD}"/>
                </a:ext>
              </a:extLst>
            </p:cNvPr>
            <p:cNvSpPr/>
            <p:nvPr/>
          </p:nvSpPr>
          <p:spPr>
            <a:xfrm>
              <a:off x="1832977" y="10953291"/>
              <a:ext cx="294785" cy="42558"/>
            </a:xfrm>
            <a:custGeom>
              <a:avLst/>
              <a:gdLst>
                <a:gd name="connsiteX0" fmla="*/ 272940 w 294785"/>
                <a:gd name="connsiteY0" fmla="*/ 42548 h 42558"/>
                <a:gd name="connsiteX1" fmla="*/ 21337 w 294785"/>
                <a:gd name="connsiteY1" fmla="*/ 42548 h 42558"/>
                <a:gd name="connsiteX2" fmla="*/ 0 w 294785"/>
                <a:gd name="connsiteY2" fmla="*/ 21465 h 42558"/>
                <a:gd name="connsiteX3" fmla="*/ 0 w 294785"/>
                <a:gd name="connsiteY3" fmla="*/ 21338 h 42558"/>
                <a:gd name="connsiteX4" fmla="*/ 0 w 294785"/>
                <a:gd name="connsiteY4" fmla="*/ 21338 h 42558"/>
                <a:gd name="connsiteX5" fmla="*/ 21337 w 294785"/>
                <a:gd name="connsiteY5" fmla="*/ 1 h 42558"/>
                <a:gd name="connsiteX6" fmla="*/ 273448 w 294785"/>
                <a:gd name="connsiteY6" fmla="*/ 0 h 42558"/>
                <a:gd name="connsiteX7" fmla="*/ 294786 w 294785"/>
                <a:gd name="connsiteY7" fmla="*/ 21337 h 42558"/>
                <a:gd name="connsiteX8" fmla="*/ 294786 w 294785"/>
                <a:gd name="connsiteY8" fmla="*/ 21338 h 42558"/>
                <a:gd name="connsiteX9" fmla="*/ 273585 w 294785"/>
                <a:gd name="connsiteY9" fmla="*/ 42558 h 42558"/>
                <a:gd name="connsiteX10" fmla="*/ 272940 w 294785"/>
                <a:gd name="connsiteY10" fmla="*/ 42549 h 42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4785" h="42558">
                  <a:moveTo>
                    <a:pt x="272940" y="42548"/>
                  </a:moveTo>
                  <a:lnTo>
                    <a:pt x="21337" y="42548"/>
                  </a:lnTo>
                  <a:cubicBezTo>
                    <a:pt x="9623" y="42618"/>
                    <a:pt x="71" y="33179"/>
                    <a:pt x="0" y="21465"/>
                  </a:cubicBezTo>
                  <a:cubicBezTo>
                    <a:pt x="0" y="21423"/>
                    <a:pt x="0" y="21380"/>
                    <a:pt x="0" y="21338"/>
                  </a:cubicBezTo>
                  <a:lnTo>
                    <a:pt x="0" y="21338"/>
                  </a:lnTo>
                  <a:cubicBezTo>
                    <a:pt x="0" y="9554"/>
                    <a:pt x="9553" y="1"/>
                    <a:pt x="21337" y="1"/>
                  </a:cubicBezTo>
                  <a:lnTo>
                    <a:pt x="273448" y="0"/>
                  </a:lnTo>
                  <a:cubicBezTo>
                    <a:pt x="285233" y="0"/>
                    <a:pt x="294786" y="9553"/>
                    <a:pt x="294786" y="21337"/>
                  </a:cubicBezTo>
                  <a:lnTo>
                    <a:pt x="294786" y="21338"/>
                  </a:lnTo>
                  <a:cubicBezTo>
                    <a:pt x="294791" y="33052"/>
                    <a:pt x="285299" y="42553"/>
                    <a:pt x="273585" y="42558"/>
                  </a:cubicBezTo>
                  <a:cubicBezTo>
                    <a:pt x="273370" y="42558"/>
                    <a:pt x="273155" y="42555"/>
                    <a:pt x="272940" y="42549"/>
                  </a:cubicBezTo>
                  <a:close/>
                </a:path>
              </a:pathLst>
            </a:custGeom>
            <a:solidFill>
              <a:srgbClr val="FFFFFF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9" name="Forma libre 128">
              <a:extLst>
                <a:ext uri="{FF2B5EF4-FFF2-40B4-BE49-F238E27FC236}">
                  <a16:creationId xmlns:a16="http://schemas.microsoft.com/office/drawing/2014/main" id="{00FFF9BB-F5AA-D7E2-1097-D921C73FEBD7}"/>
                </a:ext>
              </a:extLst>
            </p:cNvPr>
            <p:cNvSpPr/>
            <p:nvPr/>
          </p:nvSpPr>
          <p:spPr>
            <a:xfrm>
              <a:off x="1627224" y="10457960"/>
              <a:ext cx="172730" cy="172730"/>
            </a:xfrm>
            <a:custGeom>
              <a:avLst/>
              <a:gdLst>
                <a:gd name="connsiteX0" fmla="*/ 86492 w 172730"/>
                <a:gd name="connsiteY0" fmla="*/ 0 h 172730"/>
                <a:gd name="connsiteX1" fmla="*/ 0 w 172730"/>
                <a:gd name="connsiteY1" fmla="*/ 86238 h 172730"/>
                <a:gd name="connsiteX2" fmla="*/ 86238 w 172730"/>
                <a:gd name="connsiteY2" fmla="*/ 172731 h 172730"/>
                <a:gd name="connsiteX3" fmla="*/ 172731 w 172730"/>
                <a:gd name="connsiteY3" fmla="*/ 86492 h 172730"/>
                <a:gd name="connsiteX4" fmla="*/ 172731 w 172730"/>
                <a:gd name="connsiteY4" fmla="*/ 86365 h 172730"/>
                <a:gd name="connsiteX5" fmla="*/ 86492 w 172730"/>
                <a:gd name="connsiteY5" fmla="*/ 0 h 172730"/>
                <a:gd name="connsiteX6" fmla="*/ 73792 w 172730"/>
                <a:gd name="connsiteY6" fmla="*/ 159141 h 172730"/>
                <a:gd name="connsiteX7" fmla="*/ 28958 w 172730"/>
                <a:gd name="connsiteY7" fmla="*/ 103131 h 172730"/>
                <a:gd name="connsiteX8" fmla="*/ 57027 w 172730"/>
                <a:gd name="connsiteY8" fmla="*/ 80778 h 172730"/>
                <a:gd name="connsiteX9" fmla="*/ 69728 w 172730"/>
                <a:gd name="connsiteY9" fmla="*/ 96399 h 172730"/>
                <a:gd name="connsiteX10" fmla="*/ 109989 w 172730"/>
                <a:gd name="connsiteY10" fmla="*/ 29213 h 172730"/>
                <a:gd name="connsiteX11" fmla="*/ 141360 w 172730"/>
                <a:gd name="connsiteY11" fmla="*/ 48264 h 172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2730" h="172730">
                  <a:moveTo>
                    <a:pt x="86492" y="0"/>
                  </a:moveTo>
                  <a:cubicBezTo>
                    <a:pt x="38794" y="-70"/>
                    <a:pt x="70" y="38540"/>
                    <a:pt x="0" y="86238"/>
                  </a:cubicBezTo>
                  <a:cubicBezTo>
                    <a:pt x="-70" y="133937"/>
                    <a:pt x="38540" y="172660"/>
                    <a:pt x="86238" y="172731"/>
                  </a:cubicBezTo>
                  <a:cubicBezTo>
                    <a:pt x="133937" y="172800"/>
                    <a:pt x="172661" y="134190"/>
                    <a:pt x="172731" y="86492"/>
                  </a:cubicBezTo>
                  <a:cubicBezTo>
                    <a:pt x="172731" y="86450"/>
                    <a:pt x="172731" y="86408"/>
                    <a:pt x="172731" y="86365"/>
                  </a:cubicBezTo>
                  <a:cubicBezTo>
                    <a:pt x="172731" y="38716"/>
                    <a:pt x="134141" y="70"/>
                    <a:pt x="86492" y="0"/>
                  </a:cubicBezTo>
                  <a:close/>
                  <a:moveTo>
                    <a:pt x="73792" y="159141"/>
                  </a:moveTo>
                  <a:lnTo>
                    <a:pt x="28958" y="103131"/>
                  </a:lnTo>
                  <a:lnTo>
                    <a:pt x="57027" y="80778"/>
                  </a:lnTo>
                  <a:lnTo>
                    <a:pt x="69728" y="96399"/>
                  </a:lnTo>
                  <a:lnTo>
                    <a:pt x="109989" y="29213"/>
                  </a:lnTo>
                  <a:lnTo>
                    <a:pt x="141360" y="48264"/>
                  </a:lnTo>
                  <a:close/>
                </a:path>
              </a:pathLst>
            </a:custGeom>
            <a:solidFill>
              <a:srgbClr val="FFFFFF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0" name="Forma libre 129">
              <a:extLst>
                <a:ext uri="{FF2B5EF4-FFF2-40B4-BE49-F238E27FC236}">
                  <a16:creationId xmlns:a16="http://schemas.microsoft.com/office/drawing/2014/main" id="{82DF6938-3EDE-7EF1-DF9D-F732E979F93F}"/>
                </a:ext>
              </a:extLst>
            </p:cNvPr>
            <p:cNvSpPr/>
            <p:nvPr/>
          </p:nvSpPr>
          <p:spPr>
            <a:xfrm>
              <a:off x="1627224" y="10888263"/>
              <a:ext cx="172730" cy="172730"/>
            </a:xfrm>
            <a:custGeom>
              <a:avLst/>
              <a:gdLst>
                <a:gd name="connsiteX0" fmla="*/ 86492 w 172730"/>
                <a:gd name="connsiteY0" fmla="*/ 0 h 172730"/>
                <a:gd name="connsiteX1" fmla="*/ 0 w 172730"/>
                <a:gd name="connsiteY1" fmla="*/ 86238 h 172730"/>
                <a:gd name="connsiteX2" fmla="*/ 86238 w 172730"/>
                <a:gd name="connsiteY2" fmla="*/ 172731 h 172730"/>
                <a:gd name="connsiteX3" fmla="*/ 172731 w 172730"/>
                <a:gd name="connsiteY3" fmla="*/ 86492 h 172730"/>
                <a:gd name="connsiteX4" fmla="*/ 172731 w 172730"/>
                <a:gd name="connsiteY4" fmla="*/ 86365 h 172730"/>
                <a:gd name="connsiteX5" fmla="*/ 86492 w 172730"/>
                <a:gd name="connsiteY5" fmla="*/ 0 h 172730"/>
                <a:gd name="connsiteX6" fmla="*/ 73792 w 172730"/>
                <a:gd name="connsiteY6" fmla="*/ 153553 h 172730"/>
                <a:gd name="connsiteX7" fmla="*/ 29339 w 172730"/>
                <a:gd name="connsiteY7" fmla="*/ 97923 h 172730"/>
                <a:gd name="connsiteX8" fmla="*/ 57408 w 172730"/>
                <a:gd name="connsiteY8" fmla="*/ 75443 h 172730"/>
                <a:gd name="connsiteX9" fmla="*/ 70109 w 172730"/>
                <a:gd name="connsiteY9" fmla="*/ 91192 h 172730"/>
                <a:gd name="connsiteX10" fmla="*/ 110370 w 172730"/>
                <a:gd name="connsiteY10" fmla="*/ 24005 h 172730"/>
                <a:gd name="connsiteX11" fmla="*/ 141741 w 172730"/>
                <a:gd name="connsiteY11" fmla="*/ 43056 h 172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2730" h="172730">
                  <a:moveTo>
                    <a:pt x="86492" y="0"/>
                  </a:moveTo>
                  <a:cubicBezTo>
                    <a:pt x="38794" y="-70"/>
                    <a:pt x="70" y="38540"/>
                    <a:pt x="0" y="86238"/>
                  </a:cubicBezTo>
                  <a:cubicBezTo>
                    <a:pt x="-70" y="133937"/>
                    <a:pt x="38540" y="172660"/>
                    <a:pt x="86238" y="172731"/>
                  </a:cubicBezTo>
                  <a:cubicBezTo>
                    <a:pt x="133937" y="172800"/>
                    <a:pt x="172661" y="134190"/>
                    <a:pt x="172731" y="86492"/>
                  </a:cubicBezTo>
                  <a:cubicBezTo>
                    <a:pt x="172731" y="86450"/>
                    <a:pt x="172731" y="86408"/>
                    <a:pt x="172731" y="86365"/>
                  </a:cubicBezTo>
                  <a:cubicBezTo>
                    <a:pt x="172731" y="38716"/>
                    <a:pt x="134141" y="70"/>
                    <a:pt x="86492" y="0"/>
                  </a:cubicBezTo>
                  <a:close/>
                  <a:moveTo>
                    <a:pt x="73792" y="153553"/>
                  </a:moveTo>
                  <a:lnTo>
                    <a:pt x="29339" y="97923"/>
                  </a:lnTo>
                  <a:lnTo>
                    <a:pt x="57408" y="75443"/>
                  </a:lnTo>
                  <a:lnTo>
                    <a:pt x="70109" y="91192"/>
                  </a:lnTo>
                  <a:lnTo>
                    <a:pt x="110370" y="24005"/>
                  </a:lnTo>
                  <a:lnTo>
                    <a:pt x="141741" y="43056"/>
                  </a:lnTo>
                  <a:close/>
                </a:path>
              </a:pathLst>
            </a:custGeom>
            <a:solidFill>
              <a:srgbClr val="FFFFFF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1" name="Forma libre 130">
              <a:extLst>
                <a:ext uri="{FF2B5EF4-FFF2-40B4-BE49-F238E27FC236}">
                  <a16:creationId xmlns:a16="http://schemas.microsoft.com/office/drawing/2014/main" id="{2E399E70-E401-B0AD-8D3E-4ACF744E9265}"/>
                </a:ext>
              </a:extLst>
            </p:cNvPr>
            <p:cNvSpPr/>
            <p:nvPr/>
          </p:nvSpPr>
          <p:spPr>
            <a:xfrm>
              <a:off x="1655420" y="10702324"/>
              <a:ext cx="113164" cy="131071"/>
            </a:xfrm>
            <a:custGeom>
              <a:avLst/>
              <a:gdLst>
                <a:gd name="connsiteX0" fmla="*/ 81793 w 113164"/>
                <a:gd name="connsiteY0" fmla="*/ 0 h 131071"/>
                <a:gd name="connsiteX1" fmla="*/ 41532 w 113164"/>
                <a:gd name="connsiteY1" fmla="*/ 68330 h 131071"/>
                <a:gd name="connsiteX2" fmla="*/ 29212 w 113164"/>
                <a:gd name="connsiteY2" fmla="*/ 52581 h 131071"/>
                <a:gd name="connsiteX3" fmla="*/ 0 w 113164"/>
                <a:gd name="connsiteY3" fmla="*/ 75061 h 131071"/>
                <a:gd name="connsiteX4" fmla="*/ 45977 w 113164"/>
                <a:gd name="connsiteY4" fmla="*/ 131072 h 131071"/>
                <a:gd name="connsiteX5" fmla="*/ 113164 w 113164"/>
                <a:gd name="connsiteY5" fmla="*/ 19051 h 131071"/>
                <a:gd name="connsiteX6" fmla="*/ 81793 w 113164"/>
                <a:gd name="connsiteY6" fmla="*/ 0 h 131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3164" h="131071">
                  <a:moveTo>
                    <a:pt x="81793" y="0"/>
                  </a:moveTo>
                  <a:lnTo>
                    <a:pt x="41532" y="68330"/>
                  </a:lnTo>
                  <a:lnTo>
                    <a:pt x="29212" y="52581"/>
                  </a:lnTo>
                  <a:lnTo>
                    <a:pt x="0" y="75061"/>
                  </a:lnTo>
                  <a:lnTo>
                    <a:pt x="45977" y="131072"/>
                  </a:lnTo>
                  <a:lnTo>
                    <a:pt x="113164" y="19051"/>
                  </a:lnTo>
                  <a:lnTo>
                    <a:pt x="81793" y="0"/>
                  </a:lnTo>
                  <a:close/>
                </a:path>
              </a:pathLst>
            </a:custGeom>
            <a:solidFill>
              <a:srgbClr val="7C5A9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2" name="Forma libre 131">
              <a:extLst>
                <a:ext uri="{FF2B5EF4-FFF2-40B4-BE49-F238E27FC236}">
                  <a16:creationId xmlns:a16="http://schemas.microsoft.com/office/drawing/2014/main" id="{F72F492A-FF27-B605-05DE-31B9C7316E30}"/>
                </a:ext>
              </a:extLst>
            </p:cNvPr>
            <p:cNvSpPr/>
            <p:nvPr/>
          </p:nvSpPr>
          <p:spPr>
            <a:xfrm>
              <a:off x="1680568" y="10166621"/>
              <a:ext cx="430175" cy="192400"/>
            </a:xfrm>
            <a:custGeom>
              <a:avLst/>
              <a:gdLst>
                <a:gd name="connsiteX0" fmla="*/ 364259 w 430175"/>
                <a:gd name="connsiteY0" fmla="*/ 192400 h 192400"/>
                <a:gd name="connsiteX1" fmla="*/ 188941 w 430175"/>
                <a:gd name="connsiteY1" fmla="*/ 69503 h 192400"/>
                <a:gd name="connsiteX2" fmla="*/ 66044 w 430175"/>
                <a:gd name="connsiteY2" fmla="*/ 192400 h 192400"/>
                <a:gd name="connsiteX3" fmla="*/ 0 w 430175"/>
                <a:gd name="connsiteY3" fmla="*/ 179700 h 192400"/>
                <a:gd name="connsiteX4" fmla="*/ 254007 w 430175"/>
                <a:gd name="connsiteY4" fmla="*/ 3530 h 192400"/>
                <a:gd name="connsiteX5" fmla="*/ 430176 w 430175"/>
                <a:gd name="connsiteY5" fmla="*/ 179700 h 19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0175" h="192400">
                  <a:moveTo>
                    <a:pt x="364259" y="192400"/>
                  </a:moveTo>
                  <a:cubicBezTo>
                    <a:pt x="349783" y="110051"/>
                    <a:pt x="271291" y="55028"/>
                    <a:pt x="188941" y="69503"/>
                  </a:cubicBezTo>
                  <a:cubicBezTo>
                    <a:pt x="126199" y="80532"/>
                    <a:pt x="77073" y="129658"/>
                    <a:pt x="66044" y="192400"/>
                  </a:cubicBezTo>
                  <a:lnTo>
                    <a:pt x="0" y="179700"/>
                  </a:lnTo>
                  <a:cubicBezTo>
                    <a:pt x="21494" y="60909"/>
                    <a:pt x="135217" y="-17964"/>
                    <a:pt x="254007" y="3530"/>
                  </a:cubicBezTo>
                  <a:cubicBezTo>
                    <a:pt x="343725" y="19764"/>
                    <a:pt x="413942" y="89982"/>
                    <a:pt x="430176" y="179700"/>
                  </a:cubicBezTo>
                  <a:close/>
                </a:path>
              </a:pathLst>
            </a:custGeom>
            <a:solidFill>
              <a:srgbClr val="FFFFFF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233" name="Grupo 232">
            <a:extLst>
              <a:ext uri="{FF2B5EF4-FFF2-40B4-BE49-F238E27FC236}">
                <a16:creationId xmlns:a16="http://schemas.microsoft.com/office/drawing/2014/main" id="{A07FA656-0799-6A34-8CEC-FBB50738B6E8}"/>
              </a:ext>
            </a:extLst>
          </p:cNvPr>
          <p:cNvGrpSpPr/>
          <p:nvPr/>
        </p:nvGrpSpPr>
        <p:grpSpPr>
          <a:xfrm>
            <a:off x="5122876" y="3497306"/>
            <a:ext cx="228405" cy="266467"/>
            <a:chOff x="1474815" y="12953797"/>
            <a:chExt cx="845999" cy="986975"/>
          </a:xfrm>
        </p:grpSpPr>
        <p:sp>
          <p:nvSpPr>
            <p:cNvPr id="133" name="Forma libre 132">
              <a:extLst>
                <a:ext uri="{FF2B5EF4-FFF2-40B4-BE49-F238E27FC236}">
                  <a16:creationId xmlns:a16="http://schemas.microsoft.com/office/drawing/2014/main" id="{AB1F9A7E-25E5-6CC5-9957-A9964109E00D}"/>
                </a:ext>
              </a:extLst>
            </p:cNvPr>
            <p:cNvSpPr/>
            <p:nvPr/>
          </p:nvSpPr>
          <p:spPr>
            <a:xfrm>
              <a:off x="1474815" y="13507930"/>
              <a:ext cx="845999" cy="234329"/>
            </a:xfrm>
            <a:custGeom>
              <a:avLst/>
              <a:gdLst>
                <a:gd name="connsiteX0" fmla="*/ 728772 w 845999"/>
                <a:gd name="connsiteY0" fmla="*/ 234329 h 234329"/>
                <a:gd name="connsiteX1" fmla="*/ 117228 w 845999"/>
                <a:gd name="connsiteY1" fmla="*/ 234329 h 234329"/>
                <a:gd name="connsiteX2" fmla="*/ 0 w 845999"/>
                <a:gd name="connsiteY2" fmla="*/ 117101 h 234329"/>
                <a:gd name="connsiteX3" fmla="*/ 0 w 845999"/>
                <a:gd name="connsiteY3" fmla="*/ 117101 h 234329"/>
                <a:gd name="connsiteX4" fmla="*/ 117228 w 845999"/>
                <a:gd name="connsiteY4" fmla="*/ 0 h 234329"/>
                <a:gd name="connsiteX5" fmla="*/ 728772 w 845999"/>
                <a:gd name="connsiteY5" fmla="*/ 0 h 234329"/>
                <a:gd name="connsiteX6" fmla="*/ 846000 w 845999"/>
                <a:gd name="connsiteY6" fmla="*/ 117101 h 234329"/>
                <a:gd name="connsiteX7" fmla="*/ 846000 w 845999"/>
                <a:gd name="connsiteY7" fmla="*/ 117101 h 234329"/>
                <a:gd name="connsiteX8" fmla="*/ 728772 w 845999"/>
                <a:gd name="connsiteY8" fmla="*/ 234329 h 234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45999" h="234329">
                  <a:moveTo>
                    <a:pt x="728772" y="234329"/>
                  </a:moveTo>
                  <a:lnTo>
                    <a:pt x="117228" y="234329"/>
                  </a:lnTo>
                  <a:cubicBezTo>
                    <a:pt x="52514" y="234259"/>
                    <a:pt x="70" y="181816"/>
                    <a:pt x="0" y="117101"/>
                  </a:cubicBezTo>
                  <a:lnTo>
                    <a:pt x="0" y="117101"/>
                  </a:lnTo>
                  <a:cubicBezTo>
                    <a:pt x="140" y="52436"/>
                    <a:pt x="52564" y="70"/>
                    <a:pt x="117228" y="0"/>
                  </a:cubicBezTo>
                  <a:lnTo>
                    <a:pt x="728772" y="0"/>
                  </a:lnTo>
                  <a:cubicBezTo>
                    <a:pt x="793466" y="0"/>
                    <a:pt x="845930" y="52408"/>
                    <a:pt x="846000" y="117101"/>
                  </a:cubicBezTo>
                  <a:lnTo>
                    <a:pt x="846000" y="117101"/>
                  </a:lnTo>
                  <a:cubicBezTo>
                    <a:pt x="845930" y="181816"/>
                    <a:pt x="793486" y="234259"/>
                    <a:pt x="728772" y="234329"/>
                  </a:cubicBezTo>
                  <a:close/>
                </a:path>
              </a:pathLst>
            </a:custGeom>
            <a:solidFill>
              <a:srgbClr val="FFFFFF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4" name="Forma libre 133">
              <a:extLst>
                <a:ext uri="{FF2B5EF4-FFF2-40B4-BE49-F238E27FC236}">
                  <a16:creationId xmlns:a16="http://schemas.microsoft.com/office/drawing/2014/main" id="{942BB10E-1C40-0253-DEC0-5E0D6C9D4A13}"/>
                </a:ext>
              </a:extLst>
            </p:cNvPr>
            <p:cNvSpPr/>
            <p:nvPr/>
          </p:nvSpPr>
          <p:spPr>
            <a:xfrm>
              <a:off x="1569182" y="13264072"/>
              <a:ext cx="640373" cy="254017"/>
            </a:xfrm>
            <a:custGeom>
              <a:avLst/>
              <a:gdLst>
                <a:gd name="connsiteX0" fmla="*/ 0 w 640373"/>
                <a:gd name="connsiteY0" fmla="*/ 253763 h 254017"/>
                <a:gd name="connsiteX1" fmla="*/ 56773 w 640373"/>
                <a:gd name="connsiteY1" fmla="*/ 159523 h 254017"/>
                <a:gd name="connsiteX2" fmla="*/ 76078 w 640373"/>
                <a:gd name="connsiteY2" fmla="*/ 0 h 254017"/>
                <a:gd name="connsiteX3" fmla="*/ 573949 w 640373"/>
                <a:gd name="connsiteY3" fmla="*/ 2 h 254017"/>
                <a:gd name="connsiteX4" fmla="*/ 640374 w 640373"/>
                <a:gd name="connsiteY4" fmla="*/ 254017 h 254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0373" h="254017">
                  <a:moveTo>
                    <a:pt x="0" y="253763"/>
                  </a:moveTo>
                  <a:cubicBezTo>
                    <a:pt x="23688" y="225478"/>
                    <a:pt x="42840" y="193686"/>
                    <a:pt x="56773" y="159523"/>
                  </a:cubicBezTo>
                  <a:cubicBezTo>
                    <a:pt x="76285" y="108760"/>
                    <a:pt x="82918" y="53954"/>
                    <a:pt x="76078" y="0"/>
                  </a:cubicBezTo>
                  <a:lnTo>
                    <a:pt x="573949" y="2"/>
                  </a:lnTo>
                  <a:cubicBezTo>
                    <a:pt x="564303" y="89946"/>
                    <a:pt x="587933" y="180309"/>
                    <a:pt x="640374" y="254017"/>
                  </a:cubicBezTo>
                  <a:close/>
                </a:path>
              </a:pathLst>
            </a:custGeom>
            <a:solidFill>
              <a:srgbClr val="FFFFFF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5" name="Forma libre 134">
              <a:extLst>
                <a:ext uri="{FF2B5EF4-FFF2-40B4-BE49-F238E27FC236}">
                  <a16:creationId xmlns:a16="http://schemas.microsoft.com/office/drawing/2014/main" id="{F334E9F2-4BCF-BB0E-B424-7383E85ACD43}"/>
                </a:ext>
              </a:extLst>
            </p:cNvPr>
            <p:cNvSpPr/>
            <p:nvPr/>
          </p:nvSpPr>
          <p:spPr>
            <a:xfrm>
              <a:off x="1643989" y="13019964"/>
              <a:ext cx="497871" cy="497871"/>
            </a:xfrm>
            <a:custGeom>
              <a:avLst/>
              <a:gdLst>
                <a:gd name="connsiteX0" fmla="*/ 497871 w 497871"/>
                <a:gd name="connsiteY0" fmla="*/ 248935 h 497871"/>
                <a:gd name="connsiteX1" fmla="*/ 248935 w 497871"/>
                <a:gd name="connsiteY1" fmla="*/ 497871 h 497871"/>
                <a:gd name="connsiteX2" fmla="*/ 0 w 497871"/>
                <a:gd name="connsiteY2" fmla="*/ 248935 h 497871"/>
                <a:gd name="connsiteX3" fmla="*/ 248935 w 497871"/>
                <a:gd name="connsiteY3" fmla="*/ 0 h 497871"/>
                <a:gd name="connsiteX4" fmla="*/ 497871 w 497871"/>
                <a:gd name="connsiteY4" fmla="*/ 248935 h 497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7871" h="497871">
                  <a:moveTo>
                    <a:pt x="497871" y="248935"/>
                  </a:moveTo>
                  <a:cubicBezTo>
                    <a:pt x="497871" y="386419"/>
                    <a:pt x="386419" y="497871"/>
                    <a:pt x="248935" y="497871"/>
                  </a:cubicBezTo>
                  <a:cubicBezTo>
                    <a:pt x="111452" y="497871"/>
                    <a:pt x="0" y="386418"/>
                    <a:pt x="0" y="248935"/>
                  </a:cubicBezTo>
                  <a:cubicBezTo>
                    <a:pt x="0" y="111451"/>
                    <a:pt x="111452" y="0"/>
                    <a:pt x="248935" y="0"/>
                  </a:cubicBezTo>
                  <a:cubicBezTo>
                    <a:pt x="386419" y="0"/>
                    <a:pt x="497871" y="111453"/>
                    <a:pt x="497871" y="248935"/>
                  </a:cubicBezTo>
                  <a:close/>
                </a:path>
              </a:pathLst>
            </a:custGeom>
            <a:solidFill>
              <a:srgbClr val="FFFFFF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6" name="Forma libre 135">
              <a:extLst>
                <a:ext uri="{FF2B5EF4-FFF2-40B4-BE49-F238E27FC236}">
                  <a16:creationId xmlns:a16="http://schemas.microsoft.com/office/drawing/2014/main" id="{008795D2-E99D-0E66-602F-0C2611AC0D42}"/>
                </a:ext>
              </a:extLst>
            </p:cNvPr>
            <p:cNvSpPr/>
            <p:nvPr/>
          </p:nvSpPr>
          <p:spPr>
            <a:xfrm>
              <a:off x="1531714" y="13480368"/>
              <a:ext cx="723818" cy="37467"/>
            </a:xfrm>
            <a:custGeom>
              <a:avLst/>
              <a:gdLst>
                <a:gd name="connsiteX0" fmla="*/ 0 w 723818"/>
                <a:gd name="connsiteY0" fmla="*/ 0 h 37467"/>
                <a:gd name="connsiteX1" fmla="*/ 723818 w 723818"/>
                <a:gd name="connsiteY1" fmla="*/ 0 h 37467"/>
                <a:gd name="connsiteX2" fmla="*/ 723818 w 723818"/>
                <a:gd name="connsiteY2" fmla="*/ 37467 h 37467"/>
                <a:gd name="connsiteX3" fmla="*/ 0 w 723818"/>
                <a:gd name="connsiteY3" fmla="*/ 37467 h 37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818" h="37467">
                  <a:moveTo>
                    <a:pt x="0" y="0"/>
                  </a:moveTo>
                  <a:lnTo>
                    <a:pt x="723818" y="0"/>
                  </a:lnTo>
                  <a:lnTo>
                    <a:pt x="723818" y="37467"/>
                  </a:lnTo>
                  <a:lnTo>
                    <a:pt x="0" y="37467"/>
                  </a:lnTo>
                  <a:close/>
                </a:path>
              </a:pathLst>
            </a:custGeom>
            <a:solidFill>
              <a:srgbClr val="7C5A9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7" name="Forma libre 136">
              <a:extLst>
                <a:ext uri="{FF2B5EF4-FFF2-40B4-BE49-F238E27FC236}">
                  <a16:creationId xmlns:a16="http://schemas.microsoft.com/office/drawing/2014/main" id="{1DFA8227-BB01-8D9B-26BE-5C1455C84232}"/>
                </a:ext>
              </a:extLst>
            </p:cNvPr>
            <p:cNvSpPr/>
            <p:nvPr/>
          </p:nvSpPr>
          <p:spPr>
            <a:xfrm>
              <a:off x="2000501" y="13761945"/>
              <a:ext cx="178827" cy="178827"/>
            </a:xfrm>
            <a:custGeom>
              <a:avLst/>
              <a:gdLst>
                <a:gd name="connsiteX0" fmla="*/ 178827 w 178827"/>
                <a:gd name="connsiteY0" fmla="*/ 89413 h 178827"/>
                <a:gd name="connsiteX1" fmla="*/ 89414 w 178827"/>
                <a:gd name="connsiteY1" fmla="*/ 178827 h 178827"/>
                <a:gd name="connsiteX2" fmla="*/ 0 w 178827"/>
                <a:gd name="connsiteY2" fmla="*/ 89413 h 178827"/>
                <a:gd name="connsiteX3" fmla="*/ 89414 w 178827"/>
                <a:gd name="connsiteY3" fmla="*/ -1 h 178827"/>
                <a:gd name="connsiteX4" fmla="*/ 178827 w 178827"/>
                <a:gd name="connsiteY4" fmla="*/ 89413 h 178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8827" h="178827">
                  <a:moveTo>
                    <a:pt x="178827" y="89413"/>
                  </a:moveTo>
                  <a:cubicBezTo>
                    <a:pt x="178827" y="138795"/>
                    <a:pt x="138795" y="178827"/>
                    <a:pt x="89414" y="178827"/>
                  </a:cubicBezTo>
                  <a:cubicBezTo>
                    <a:pt x="40032" y="178827"/>
                    <a:pt x="0" y="138796"/>
                    <a:pt x="0" y="89413"/>
                  </a:cubicBezTo>
                  <a:cubicBezTo>
                    <a:pt x="0" y="40032"/>
                    <a:pt x="40032" y="-1"/>
                    <a:pt x="89414" y="-1"/>
                  </a:cubicBezTo>
                  <a:cubicBezTo>
                    <a:pt x="138795" y="-1"/>
                    <a:pt x="178827" y="40030"/>
                    <a:pt x="178827" y="89413"/>
                  </a:cubicBezTo>
                  <a:close/>
                </a:path>
              </a:pathLst>
            </a:custGeom>
            <a:solidFill>
              <a:srgbClr val="FFFFFF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8" name="Forma libre 137">
              <a:extLst>
                <a:ext uri="{FF2B5EF4-FFF2-40B4-BE49-F238E27FC236}">
                  <a16:creationId xmlns:a16="http://schemas.microsoft.com/office/drawing/2014/main" id="{624DD2AE-C61A-8725-8A85-85F22435F9C5}"/>
                </a:ext>
              </a:extLst>
            </p:cNvPr>
            <p:cNvSpPr/>
            <p:nvPr/>
          </p:nvSpPr>
          <p:spPr>
            <a:xfrm>
              <a:off x="1806294" y="12953797"/>
              <a:ext cx="181886" cy="103635"/>
            </a:xfrm>
            <a:custGeom>
              <a:avLst/>
              <a:gdLst>
                <a:gd name="connsiteX0" fmla="*/ 900 w 181886"/>
                <a:gd name="connsiteY0" fmla="*/ 103634 h 103635"/>
                <a:gd name="connsiteX1" fmla="*/ 78264 w 181886"/>
                <a:gd name="connsiteY1" fmla="*/ 900 h 103635"/>
                <a:gd name="connsiteX2" fmla="*/ 180998 w 181886"/>
                <a:gd name="connsiteY2" fmla="*/ 78265 h 103635"/>
                <a:gd name="connsiteX3" fmla="*/ 180998 w 181886"/>
                <a:gd name="connsiteY3" fmla="*/ 103635 h 103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886" h="103635">
                  <a:moveTo>
                    <a:pt x="900" y="103634"/>
                  </a:moveTo>
                  <a:cubicBezTo>
                    <a:pt x="-6105" y="53902"/>
                    <a:pt x="28532" y="7906"/>
                    <a:pt x="78264" y="900"/>
                  </a:cubicBezTo>
                  <a:cubicBezTo>
                    <a:pt x="127997" y="-6105"/>
                    <a:pt x="173992" y="28531"/>
                    <a:pt x="180998" y="78265"/>
                  </a:cubicBezTo>
                  <a:cubicBezTo>
                    <a:pt x="182183" y="86680"/>
                    <a:pt x="182183" y="95220"/>
                    <a:pt x="180998" y="103635"/>
                  </a:cubicBezTo>
                </a:path>
              </a:pathLst>
            </a:custGeom>
            <a:noFill/>
            <a:ln w="38076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234" name="Grupo 233">
            <a:extLst>
              <a:ext uri="{FF2B5EF4-FFF2-40B4-BE49-F238E27FC236}">
                <a16:creationId xmlns:a16="http://schemas.microsoft.com/office/drawing/2014/main" id="{305A4895-443A-A207-B1A9-B7806B733E4B}"/>
              </a:ext>
            </a:extLst>
          </p:cNvPr>
          <p:cNvGrpSpPr/>
          <p:nvPr/>
        </p:nvGrpSpPr>
        <p:grpSpPr>
          <a:xfrm>
            <a:off x="6729159" y="3528026"/>
            <a:ext cx="267522" cy="222854"/>
            <a:chOff x="7424386" y="13067581"/>
            <a:chExt cx="990885" cy="825436"/>
          </a:xfrm>
        </p:grpSpPr>
        <p:sp>
          <p:nvSpPr>
            <p:cNvPr id="139" name="Forma libre 138">
              <a:extLst>
                <a:ext uri="{FF2B5EF4-FFF2-40B4-BE49-F238E27FC236}">
                  <a16:creationId xmlns:a16="http://schemas.microsoft.com/office/drawing/2014/main" id="{BA392033-3BAF-53A8-10BE-09BD3949BB4A}"/>
                </a:ext>
              </a:extLst>
            </p:cNvPr>
            <p:cNvSpPr/>
            <p:nvPr/>
          </p:nvSpPr>
          <p:spPr>
            <a:xfrm>
              <a:off x="7424386" y="13067581"/>
              <a:ext cx="990885" cy="825436"/>
            </a:xfrm>
            <a:custGeom>
              <a:avLst/>
              <a:gdLst>
                <a:gd name="connsiteX0" fmla="*/ 511069 w 990885"/>
                <a:gd name="connsiteY0" fmla="*/ 227991 h 825436"/>
                <a:gd name="connsiteX1" fmla="*/ 184405 w 990885"/>
                <a:gd name="connsiteY1" fmla="*/ 9410 h 825436"/>
                <a:gd name="connsiteX2" fmla="*/ 49649 w 990885"/>
                <a:gd name="connsiteY2" fmla="*/ 105429 h 825436"/>
                <a:gd name="connsiteX3" fmla="*/ 90926 w 990885"/>
                <a:gd name="connsiteY3" fmla="*/ 463591 h 825436"/>
                <a:gd name="connsiteX4" fmla="*/ 511069 w 990885"/>
                <a:gd name="connsiteY4" fmla="*/ 825436 h 825436"/>
                <a:gd name="connsiteX5" fmla="*/ 907334 w 990885"/>
                <a:gd name="connsiteY5" fmla="*/ 455081 h 825436"/>
                <a:gd name="connsiteX6" fmla="*/ 858816 w 990885"/>
                <a:gd name="connsiteY6" fmla="*/ 27700 h 825436"/>
                <a:gd name="connsiteX7" fmla="*/ 801790 w 990885"/>
                <a:gd name="connsiteY7" fmla="*/ 8268 h 825436"/>
                <a:gd name="connsiteX8" fmla="*/ 511069 w 990885"/>
                <a:gd name="connsiteY8" fmla="*/ 227991 h 825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90885" h="825436">
                  <a:moveTo>
                    <a:pt x="511069" y="227991"/>
                  </a:moveTo>
                  <a:cubicBezTo>
                    <a:pt x="477158" y="66564"/>
                    <a:pt x="325383" y="-31867"/>
                    <a:pt x="184405" y="9410"/>
                  </a:cubicBezTo>
                  <a:cubicBezTo>
                    <a:pt x="130298" y="26029"/>
                    <a:pt x="83024" y="59714"/>
                    <a:pt x="49649" y="105429"/>
                  </a:cubicBezTo>
                  <a:cubicBezTo>
                    <a:pt x="-31636" y="214656"/>
                    <a:pt x="-9791" y="377352"/>
                    <a:pt x="90926" y="463591"/>
                  </a:cubicBezTo>
                  <a:cubicBezTo>
                    <a:pt x="230635" y="583867"/>
                    <a:pt x="370344" y="704906"/>
                    <a:pt x="511069" y="825436"/>
                  </a:cubicBezTo>
                  <a:lnTo>
                    <a:pt x="907334" y="455081"/>
                  </a:lnTo>
                  <a:cubicBezTo>
                    <a:pt x="1036120" y="334932"/>
                    <a:pt x="1013004" y="104158"/>
                    <a:pt x="858816" y="27700"/>
                  </a:cubicBezTo>
                  <a:cubicBezTo>
                    <a:pt x="840706" y="18837"/>
                    <a:pt x="821544" y="12307"/>
                    <a:pt x="801790" y="8268"/>
                  </a:cubicBezTo>
                  <a:cubicBezTo>
                    <a:pt x="676306" y="-14849"/>
                    <a:pt x="545107" y="78629"/>
                    <a:pt x="511069" y="227991"/>
                  </a:cubicBezTo>
                  <a:close/>
                </a:path>
              </a:pathLst>
            </a:custGeom>
            <a:solidFill>
              <a:srgbClr val="FFFFFF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40" name="Forma libre 139">
              <a:extLst>
                <a:ext uri="{FF2B5EF4-FFF2-40B4-BE49-F238E27FC236}">
                  <a16:creationId xmlns:a16="http://schemas.microsoft.com/office/drawing/2014/main" id="{5CC3E29E-CC52-1BA8-D623-87E629733E1C}"/>
                </a:ext>
              </a:extLst>
            </p:cNvPr>
            <p:cNvSpPr/>
            <p:nvPr/>
          </p:nvSpPr>
          <p:spPr>
            <a:xfrm>
              <a:off x="7655021" y="13168056"/>
              <a:ext cx="84968" cy="388644"/>
            </a:xfrm>
            <a:custGeom>
              <a:avLst/>
              <a:gdLst>
                <a:gd name="connsiteX0" fmla="*/ 0 w 84968"/>
                <a:gd name="connsiteY0" fmla="*/ 0 h 388644"/>
                <a:gd name="connsiteX1" fmla="*/ 84968 w 84968"/>
                <a:gd name="connsiteY1" fmla="*/ 0 h 388644"/>
                <a:gd name="connsiteX2" fmla="*/ 84968 w 84968"/>
                <a:gd name="connsiteY2" fmla="*/ 388644 h 388644"/>
                <a:gd name="connsiteX3" fmla="*/ 0 w 84968"/>
                <a:gd name="connsiteY3" fmla="*/ 388644 h 388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4968" h="388644">
                  <a:moveTo>
                    <a:pt x="0" y="0"/>
                  </a:moveTo>
                  <a:lnTo>
                    <a:pt x="84968" y="0"/>
                  </a:lnTo>
                  <a:lnTo>
                    <a:pt x="84968" y="388644"/>
                  </a:lnTo>
                  <a:lnTo>
                    <a:pt x="0" y="388644"/>
                  </a:lnTo>
                  <a:close/>
                </a:path>
              </a:pathLst>
            </a:custGeom>
            <a:solidFill>
              <a:srgbClr val="7C5A9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41" name="Forma libre 140">
              <a:extLst>
                <a:ext uri="{FF2B5EF4-FFF2-40B4-BE49-F238E27FC236}">
                  <a16:creationId xmlns:a16="http://schemas.microsoft.com/office/drawing/2014/main" id="{69578FDE-ABAC-F358-F266-D7E9A295F199}"/>
                </a:ext>
              </a:extLst>
            </p:cNvPr>
            <p:cNvSpPr/>
            <p:nvPr/>
          </p:nvSpPr>
          <p:spPr>
            <a:xfrm>
              <a:off x="7503246" y="13319830"/>
              <a:ext cx="388644" cy="84968"/>
            </a:xfrm>
            <a:custGeom>
              <a:avLst/>
              <a:gdLst>
                <a:gd name="connsiteX0" fmla="*/ 0 w 388644"/>
                <a:gd name="connsiteY0" fmla="*/ 0 h 84968"/>
                <a:gd name="connsiteX1" fmla="*/ 388644 w 388644"/>
                <a:gd name="connsiteY1" fmla="*/ 0 h 84968"/>
                <a:gd name="connsiteX2" fmla="*/ 388644 w 388644"/>
                <a:gd name="connsiteY2" fmla="*/ 84967 h 84968"/>
                <a:gd name="connsiteX3" fmla="*/ 0 w 388644"/>
                <a:gd name="connsiteY3" fmla="*/ 84967 h 84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8644" h="84968">
                  <a:moveTo>
                    <a:pt x="0" y="0"/>
                  </a:moveTo>
                  <a:lnTo>
                    <a:pt x="388644" y="0"/>
                  </a:lnTo>
                  <a:lnTo>
                    <a:pt x="388644" y="84967"/>
                  </a:lnTo>
                  <a:lnTo>
                    <a:pt x="0" y="84967"/>
                  </a:lnTo>
                  <a:close/>
                </a:path>
              </a:pathLst>
            </a:custGeom>
            <a:solidFill>
              <a:srgbClr val="7C5A9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236" name="Grupo 235">
            <a:extLst>
              <a:ext uri="{FF2B5EF4-FFF2-40B4-BE49-F238E27FC236}">
                <a16:creationId xmlns:a16="http://schemas.microsoft.com/office/drawing/2014/main" id="{4F932C2B-6DF7-6049-B84A-9D3F8D465E71}"/>
              </a:ext>
            </a:extLst>
          </p:cNvPr>
          <p:cNvGrpSpPr/>
          <p:nvPr/>
        </p:nvGrpSpPr>
        <p:grpSpPr>
          <a:xfrm>
            <a:off x="6768958" y="4229706"/>
            <a:ext cx="198276" cy="275828"/>
            <a:chOff x="7571798" y="15666556"/>
            <a:chExt cx="734401" cy="1021649"/>
          </a:xfrm>
        </p:grpSpPr>
        <p:sp>
          <p:nvSpPr>
            <p:cNvPr id="142" name="Forma libre 141">
              <a:extLst>
                <a:ext uri="{FF2B5EF4-FFF2-40B4-BE49-F238E27FC236}">
                  <a16:creationId xmlns:a16="http://schemas.microsoft.com/office/drawing/2014/main" id="{765D4C93-646F-14A0-9BC9-7EABD540757C}"/>
                </a:ext>
              </a:extLst>
            </p:cNvPr>
            <p:cNvSpPr/>
            <p:nvPr/>
          </p:nvSpPr>
          <p:spPr>
            <a:xfrm>
              <a:off x="7914181" y="15666556"/>
              <a:ext cx="123960" cy="127274"/>
            </a:xfrm>
            <a:custGeom>
              <a:avLst/>
              <a:gdLst>
                <a:gd name="connsiteX0" fmla="*/ 123896 w 123960"/>
                <a:gd name="connsiteY0" fmla="*/ 62488 h 127274"/>
                <a:gd name="connsiteX1" fmla="*/ 64784 w 123960"/>
                <a:gd name="connsiteY1" fmla="*/ 127209 h 127274"/>
                <a:gd name="connsiteX2" fmla="*/ 63 w 123960"/>
                <a:gd name="connsiteY2" fmla="*/ 68098 h 127274"/>
                <a:gd name="connsiteX3" fmla="*/ 63 w 123960"/>
                <a:gd name="connsiteY3" fmla="*/ 62488 h 127274"/>
                <a:gd name="connsiteX4" fmla="*/ 62551 w 123960"/>
                <a:gd name="connsiteY4" fmla="*/ 0 h 127274"/>
                <a:gd name="connsiteX5" fmla="*/ 123896 w 123960"/>
                <a:gd name="connsiteY5" fmla="*/ 62488 h 1272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3960" h="127274">
                  <a:moveTo>
                    <a:pt x="123896" y="62488"/>
                  </a:moveTo>
                  <a:cubicBezTo>
                    <a:pt x="125445" y="96684"/>
                    <a:pt x="98981" y="125661"/>
                    <a:pt x="64784" y="127209"/>
                  </a:cubicBezTo>
                  <a:cubicBezTo>
                    <a:pt x="30589" y="128758"/>
                    <a:pt x="1612" y="102293"/>
                    <a:pt x="63" y="68098"/>
                  </a:cubicBezTo>
                  <a:cubicBezTo>
                    <a:pt x="-21" y="66228"/>
                    <a:pt x="-21" y="64357"/>
                    <a:pt x="63" y="62488"/>
                  </a:cubicBezTo>
                  <a:cubicBezTo>
                    <a:pt x="608" y="28205"/>
                    <a:pt x="28268" y="544"/>
                    <a:pt x="62551" y="0"/>
                  </a:cubicBezTo>
                  <a:cubicBezTo>
                    <a:pt x="96674" y="487"/>
                    <a:pt x="124039" y="28363"/>
                    <a:pt x="123896" y="62488"/>
                  </a:cubicBezTo>
                </a:path>
              </a:pathLst>
            </a:custGeom>
            <a:solidFill>
              <a:srgbClr val="FFFFFF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43" name="Forma libre 142">
              <a:extLst>
                <a:ext uri="{FF2B5EF4-FFF2-40B4-BE49-F238E27FC236}">
                  <a16:creationId xmlns:a16="http://schemas.microsoft.com/office/drawing/2014/main" id="{690EBE27-C14F-6AE2-C68A-0FE2CEB4385C}"/>
                </a:ext>
              </a:extLst>
            </p:cNvPr>
            <p:cNvSpPr/>
            <p:nvPr/>
          </p:nvSpPr>
          <p:spPr>
            <a:xfrm>
              <a:off x="7571798" y="15809187"/>
              <a:ext cx="600282" cy="879018"/>
            </a:xfrm>
            <a:custGeom>
              <a:avLst/>
              <a:gdLst>
                <a:gd name="connsiteX0" fmla="*/ 321363 w 600282"/>
                <a:gd name="connsiteY0" fmla="*/ 10160 h 879018"/>
                <a:gd name="connsiteX1" fmla="*/ 372166 w 600282"/>
                <a:gd name="connsiteY1" fmla="*/ 126 h 879018"/>
                <a:gd name="connsiteX2" fmla="*/ 443544 w 600282"/>
                <a:gd name="connsiteY2" fmla="*/ 33529 h 879018"/>
                <a:gd name="connsiteX3" fmla="*/ 433511 w 600282"/>
                <a:gd name="connsiteY3" fmla="*/ 274844 h 879018"/>
                <a:gd name="connsiteX4" fmla="*/ 578428 w 600282"/>
                <a:gd name="connsiteY4" fmla="*/ 394104 h 879018"/>
                <a:gd name="connsiteX5" fmla="*/ 598495 w 600282"/>
                <a:gd name="connsiteY5" fmla="*/ 454306 h 879018"/>
                <a:gd name="connsiteX6" fmla="*/ 514924 w 600282"/>
                <a:gd name="connsiteY6" fmla="*/ 825550 h 879018"/>
                <a:gd name="connsiteX7" fmla="*/ 453465 w 600282"/>
                <a:gd name="connsiteY7" fmla="*/ 878873 h 879018"/>
                <a:gd name="connsiteX8" fmla="*/ 400143 w 600282"/>
                <a:gd name="connsiteY8" fmla="*/ 817414 h 879018"/>
                <a:gd name="connsiteX9" fmla="*/ 402268 w 600282"/>
                <a:gd name="connsiteY9" fmla="*/ 805483 h 879018"/>
                <a:gd name="connsiteX10" fmla="*/ 473646 w 600282"/>
                <a:gd name="connsiteY10" fmla="*/ 458751 h 879018"/>
                <a:gd name="connsiteX11" fmla="*/ 331016 w 600282"/>
                <a:gd name="connsiteY11" fmla="*/ 357145 h 879018"/>
                <a:gd name="connsiteX12" fmla="*/ 269671 w 600282"/>
                <a:gd name="connsiteY12" fmla="*/ 519843 h 879018"/>
                <a:gd name="connsiteX13" fmla="*/ 117262 w 600282"/>
                <a:gd name="connsiteY13" fmla="*/ 785162 h 879018"/>
                <a:gd name="connsiteX14" fmla="*/ 15655 w 600282"/>
                <a:gd name="connsiteY14" fmla="*/ 815263 h 879018"/>
                <a:gd name="connsiteX15" fmla="*/ 5621 w 600282"/>
                <a:gd name="connsiteY15" fmla="*/ 744010 h 879018"/>
                <a:gd name="connsiteX16" fmla="*/ 148378 w 600282"/>
                <a:gd name="connsiteY16" fmla="*/ 509808 h 879018"/>
                <a:gd name="connsiteX17" fmla="*/ 321363 w 600282"/>
                <a:gd name="connsiteY17" fmla="*/ 10160 h 879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600282" h="879018">
                  <a:moveTo>
                    <a:pt x="321363" y="10160"/>
                  </a:moveTo>
                  <a:cubicBezTo>
                    <a:pt x="337226" y="2724"/>
                    <a:pt x="354667" y="-721"/>
                    <a:pt x="372166" y="126"/>
                  </a:cubicBezTo>
                  <a:cubicBezTo>
                    <a:pt x="399192" y="2347"/>
                    <a:pt x="424523" y="14202"/>
                    <a:pt x="443544" y="33529"/>
                  </a:cubicBezTo>
                  <a:cubicBezTo>
                    <a:pt x="440243" y="113797"/>
                    <a:pt x="436813" y="195210"/>
                    <a:pt x="433511" y="274844"/>
                  </a:cubicBezTo>
                  <a:cubicBezTo>
                    <a:pt x="481521" y="314979"/>
                    <a:pt x="529402" y="353969"/>
                    <a:pt x="578428" y="394104"/>
                  </a:cubicBezTo>
                  <a:cubicBezTo>
                    <a:pt x="596273" y="408549"/>
                    <a:pt x="604104" y="432042"/>
                    <a:pt x="598495" y="454306"/>
                  </a:cubicBezTo>
                  <a:cubicBezTo>
                    <a:pt x="570638" y="578181"/>
                    <a:pt x="542780" y="701930"/>
                    <a:pt x="514924" y="825550"/>
                  </a:cubicBezTo>
                  <a:cubicBezTo>
                    <a:pt x="512676" y="857246"/>
                    <a:pt x="485160" y="881119"/>
                    <a:pt x="453465" y="878873"/>
                  </a:cubicBezTo>
                  <a:cubicBezTo>
                    <a:pt x="421768" y="876626"/>
                    <a:pt x="397896" y="849110"/>
                    <a:pt x="400143" y="817414"/>
                  </a:cubicBezTo>
                  <a:cubicBezTo>
                    <a:pt x="400430" y="813373"/>
                    <a:pt x="401141" y="809375"/>
                    <a:pt x="402268" y="805483"/>
                  </a:cubicBezTo>
                  <a:cubicBezTo>
                    <a:pt x="425764" y="689525"/>
                    <a:pt x="450276" y="574709"/>
                    <a:pt x="473646" y="458751"/>
                  </a:cubicBezTo>
                  <a:cubicBezTo>
                    <a:pt x="425764" y="425348"/>
                    <a:pt x="378898" y="390802"/>
                    <a:pt x="331016" y="357145"/>
                  </a:cubicBezTo>
                  <a:cubicBezTo>
                    <a:pt x="310949" y="411759"/>
                    <a:pt x="289738" y="466371"/>
                    <a:pt x="269671" y="519843"/>
                  </a:cubicBezTo>
                  <a:cubicBezTo>
                    <a:pt x="218868" y="607985"/>
                    <a:pt x="168065" y="696003"/>
                    <a:pt x="117262" y="785162"/>
                  </a:cubicBezTo>
                  <a:cubicBezTo>
                    <a:pt x="89447" y="828725"/>
                    <a:pt x="38135" y="835330"/>
                    <a:pt x="15655" y="815263"/>
                  </a:cubicBezTo>
                  <a:cubicBezTo>
                    <a:pt x="-983" y="800784"/>
                    <a:pt x="-4412" y="771826"/>
                    <a:pt x="5621" y="744010"/>
                  </a:cubicBezTo>
                  <a:cubicBezTo>
                    <a:pt x="53631" y="665902"/>
                    <a:pt x="100497" y="587919"/>
                    <a:pt x="148378" y="509808"/>
                  </a:cubicBezTo>
                  <a:cubicBezTo>
                    <a:pt x="205405" y="342411"/>
                    <a:pt x="263321" y="176285"/>
                    <a:pt x="321363" y="10160"/>
                  </a:cubicBezTo>
                  <a:close/>
                </a:path>
              </a:pathLst>
            </a:custGeom>
            <a:solidFill>
              <a:srgbClr val="FFFFFF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44" name="Forma libre 143">
              <a:extLst>
                <a:ext uri="{FF2B5EF4-FFF2-40B4-BE49-F238E27FC236}">
                  <a16:creationId xmlns:a16="http://schemas.microsoft.com/office/drawing/2014/main" id="{2AAECD7C-A1B7-33D6-A995-9B50F71B7C48}"/>
                </a:ext>
              </a:extLst>
            </p:cNvPr>
            <p:cNvSpPr/>
            <p:nvPr/>
          </p:nvSpPr>
          <p:spPr>
            <a:xfrm>
              <a:off x="7955267" y="15841700"/>
              <a:ext cx="350932" cy="243600"/>
            </a:xfrm>
            <a:custGeom>
              <a:avLst/>
              <a:gdLst>
                <a:gd name="connsiteX0" fmla="*/ 58932 w 350932"/>
                <a:gd name="connsiteY0" fmla="*/ 0 h 243600"/>
                <a:gd name="connsiteX1" fmla="*/ 152537 w 350932"/>
                <a:gd name="connsiteY1" fmla="*/ 141485 h 243600"/>
                <a:gd name="connsiteX2" fmla="*/ 304946 w 350932"/>
                <a:gd name="connsiteY2" fmla="*/ 108084 h 243600"/>
                <a:gd name="connsiteX3" fmla="*/ 346224 w 350932"/>
                <a:gd name="connsiteY3" fmla="*/ 128151 h 243600"/>
                <a:gd name="connsiteX4" fmla="*/ 337333 w 350932"/>
                <a:gd name="connsiteY4" fmla="*/ 178954 h 243600"/>
                <a:gd name="connsiteX5" fmla="*/ 114307 w 350932"/>
                <a:gd name="connsiteY5" fmla="*/ 243600 h 243600"/>
                <a:gd name="connsiteX6" fmla="*/ 0 w 350932"/>
                <a:gd name="connsiteY6" fmla="*/ 81920 h 243600"/>
                <a:gd name="connsiteX7" fmla="*/ 58932 w 350932"/>
                <a:gd name="connsiteY7" fmla="*/ 0 h 243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0932" h="243600">
                  <a:moveTo>
                    <a:pt x="58932" y="0"/>
                  </a:moveTo>
                  <a:cubicBezTo>
                    <a:pt x="90049" y="46738"/>
                    <a:pt x="121292" y="93605"/>
                    <a:pt x="152537" y="141485"/>
                  </a:cubicBezTo>
                  <a:cubicBezTo>
                    <a:pt x="203340" y="130436"/>
                    <a:pt x="254143" y="119259"/>
                    <a:pt x="304946" y="108084"/>
                  </a:cubicBezTo>
                  <a:cubicBezTo>
                    <a:pt x="321533" y="105583"/>
                    <a:pt x="337945" y="113563"/>
                    <a:pt x="346224" y="128151"/>
                  </a:cubicBezTo>
                  <a:cubicBezTo>
                    <a:pt x="354942" y="145169"/>
                    <a:pt x="351312" y="165907"/>
                    <a:pt x="337333" y="178954"/>
                  </a:cubicBezTo>
                  <a:cubicBezTo>
                    <a:pt x="262652" y="200165"/>
                    <a:pt x="189115" y="222391"/>
                    <a:pt x="114307" y="243600"/>
                  </a:cubicBezTo>
                  <a:cubicBezTo>
                    <a:pt x="76205" y="190131"/>
                    <a:pt x="37467" y="136534"/>
                    <a:pt x="0" y="81920"/>
                  </a:cubicBezTo>
                  <a:cubicBezTo>
                    <a:pt x="18162" y="54612"/>
                    <a:pt x="38230" y="26671"/>
                    <a:pt x="58932" y="0"/>
                  </a:cubicBezTo>
                  <a:close/>
                </a:path>
              </a:pathLst>
            </a:custGeom>
            <a:solidFill>
              <a:srgbClr val="FFFFFF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45" name="Forma libre 144">
              <a:extLst>
                <a:ext uri="{FF2B5EF4-FFF2-40B4-BE49-F238E27FC236}">
                  <a16:creationId xmlns:a16="http://schemas.microsoft.com/office/drawing/2014/main" id="{22BDF7F6-8BA8-D8C2-A968-ED08B7B9C18D}"/>
                </a:ext>
              </a:extLst>
            </p:cNvPr>
            <p:cNvSpPr/>
            <p:nvPr/>
          </p:nvSpPr>
          <p:spPr>
            <a:xfrm>
              <a:off x="7697356" y="15819347"/>
              <a:ext cx="195804" cy="265953"/>
            </a:xfrm>
            <a:custGeom>
              <a:avLst/>
              <a:gdLst>
                <a:gd name="connsiteX0" fmla="*/ 195805 w 195804"/>
                <a:gd name="connsiteY0" fmla="*/ 0 h 265953"/>
                <a:gd name="connsiteX1" fmla="*/ 22947 w 195804"/>
                <a:gd name="connsiteY1" fmla="*/ 57915 h 265953"/>
                <a:gd name="connsiteX2" fmla="*/ 1621 w 195804"/>
                <a:gd name="connsiteY2" fmla="*/ 99662 h 265953"/>
                <a:gd name="connsiteX3" fmla="*/ 6183 w 195804"/>
                <a:gd name="connsiteY3" fmla="*/ 108718 h 265953"/>
                <a:gd name="connsiteX4" fmla="*/ 114393 w 195804"/>
                <a:gd name="connsiteY4" fmla="*/ 265954 h 265953"/>
                <a:gd name="connsiteX5" fmla="*/ 155671 w 195804"/>
                <a:gd name="connsiteY5" fmla="*/ 174509 h 265953"/>
                <a:gd name="connsiteX6" fmla="*/ 94326 w 195804"/>
                <a:gd name="connsiteY6" fmla="*/ 113290 h 265953"/>
                <a:gd name="connsiteX7" fmla="*/ 185772 w 195804"/>
                <a:gd name="connsiteY7" fmla="*/ 93223 h 265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5804" h="265953">
                  <a:moveTo>
                    <a:pt x="195805" y="0"/>
                  </a:moveTo>
                  <a:cubicBezTo>
                    <a:pt x="137763" y="18924"/>
                    <a:pt x="80863" y="38102"/>
                    <a:pt x="22947" y="57915"/>
                  </a:cubicBezTo>
                  <a:cubicBezTo>
                    <a:pt x="5529" y="63554"/>
                    <a:pt x="-4019" y="82245"/>
                    <a:pt x="1621" y="99662"/>
                  </a:cubicBezTo>
                  <a:cubicBezTo>
                    <a:pt x="2668" y="102896"/>
                    <a:pt x="4207" y="105951"/>
                    <a:pt x="6183" y="108718"/>
                  </a:cubicBezTo>
                  <a:cubicBezTo>
                    <a:pt x="41871" y="161172"/>
                    <a:pt x="77561" y="213627"/>
                    <a:pt x="114393" y="265954"/>
                  </a:cubicBezTo>
                  <a:cubicBezTo>
                    <a:pt x="127729" y="235853"/>
                    <a:pt x="141064" y="204610"/>
                    <a:pt x="155671" y="174509"/>
                  </a:cubicBezTo>
                  <a:lnTo>
                    <a:pt x="94326" y="113290"/>
                  </a:lnTo>
                  <a:lnTo>
                    <a:pt x="185772" y="93223"/>
                  </a:lnTo>
                  <a:close/>
                </a:path>
              </a:pathLst>
            </a:custGeom>
            <a:solidFill>
              <a:srgbClr val="FFFFFF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235" name="Grupo 234">
            <a:extLst>
              <a:ext uri="{FF2B5EF4-FFF2-40B4-BE49-F238E27FC236}">
                <a16:creationId xmlns:a16="http://schemas.microsoft.com/office/drawing/2014/main" id="{4797090F-6892-7DE9-5F07-69DAC6005BAD}"/>
              </a:ext>
            </a:extLst>
          </p:cNvPr>
          <p:cNvGrpSpPr/>
          <p:nvPr/>
        </p:nvGrpSpPr>
        <p:grpSpPr>
          <a:xfrm>
            <a:off x="5139508" y="4284920"/>
            <a:ext cx="232253" cy="189746"/>
            <a:chOff x="1536421" y="15871065"/>
            <a:chExt cx="860249" cy="702806"/>
          </a:xfrm>
        </p:grpSpPr>
        <p:sp>
          <p:nvSpPr>
            <p:cNvPr id="146" name="Forma libre 145">
              <a:extLst>
                <a:ext uri="{FF2B5EF4-FFF2-40B4-BE49-F238E27FC236}">
                  <a16:creationId xmlns:a16="http://schemas.microsoft.com/office/drawing/2014/main" id="{9AC6AC14-D5FE-9501-77B0-31CD8F51818C}"/>
                </a:ext>
              </a:extLst>
            </p:cNvPr>
            <p:cNvSpPr/>
            <p:nvPr/>
          </p:nvSpPr>
          <p:spPr>
            <a:xfrm>
              <a:off x="1557367" y="15924254"/>
              <a:ext cx="817480" cy="597320"/>
            </a:xfrm>
            <a:custGeom>
              <a:avLst/>
              <a:gdLst>
                <a:gd name="connsiteX0" fmla="*/ 796470 w 817480"/>
                <a:gd name="connsiteY0" fmla="*/ 597319 h 597320"/>
                <a:gd name="connsiteX1" fmla="*/ 20959 w 817480"/>
                <a:gd name="connsiteY1" fmla="*/ 597319 h 597320"/>
                <a:gd name="connsiteX2" fmla="*/ 3 w 817480"/>
                <a:gd name="connsiteY2" fmla="*/ 293388 h 597320"/>
                <a:gd name="connsiteX3" fmla="*/ 20959 w 817480"/>
                <a:gd name="connsiteY3" fmla="*/ 0 h 597320"/>
                <a:gd name="connsiteX4" fmla="*/ 796470 w 817480"/>
                <a:gd name="connsiteY4" fmla="*/ 2 h 597320"/>
                <a:gd name="connsiteX5" fmla="*/ 817426 w 817480"/>
                <a:gd name="connsiteY5" fmla="*/ 282976 h 597320"/>
                <a:gd name="connsiteX6" fmla="*/ 796470 w 817480"/>
                <a:gd name="connsiteY6" fmla="*/ 597320 h 597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7480" h="597320">
                  <a:moveTo>
                    <a:pt x="796470" y="597319"/>
                  </a:moveTo>
                  <a:lnTo>
                    <a:pt x="20959" y="597319"/>
                  </a:lnTo>
                  <a:cubicBezTo>
                    <a:pt x="6833" y="496627"/>
                    <a:pt x="-170" y="395066"/>
                    <a:pt x="3" y="293388"/>
                  </a:cubicBezTo>
                  <a:cubicBezTo>
                    <a:pt x="457" y="195234"/>
                    <a:pt x="7458" y="97220"/>
                    <a:pt x="20959" y="0"/>
                  </a:cubicBezTo>
                  <a:lnTo>
                    <a:pt x="796470" y="2"/>
                  </a:lnTo>
                  <a:cubicBezTo>
                    <a:pt x="809518" y="93778"/>
                    <a:pt x="816518" y="188300"/>
                    <a:pt x="817426" y="282976"/>
                  </a:cubicBezTo>
                  <a:cubicBezTo>
                    <a:pt x="818175" y="388129"/>
                    <a:pt x="811170" y="493196"/>
                    <a:pt x="796470" y="597320"/>
                  </a:cubicBezTo>
                  <a:close/>
                </a:path>
              </a:pathLst>
            </a:custGeom>
            <a:solidFill>
              <a:srgbClr val="FFFFFF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47" name="Forma libre 146">
              <a:extLst>
                <a:ext uri="{FF2B5EF4-FFF2-40B4-BE49-F238E27FC236}">
                  <a16:creationId xmlns:a16="http://schemas.microsoft.com/office/drawing/2014/main" id="{6ADD506A-9462-16BA-100F-A6D2AAA953AA}"/>
                </a:ext>
              </a:extLst>
            </p:cNvPr>
            <p:cNvSpPr/>
            <p:nvPr/>
          </p:nvSpPr>
          <p:spPr>
            <a:xfrm rot="19105800">
              <a:off x="1537318" y="15871065"/>
              <a:ext cx="73410" cy="94239"/>
            </a:xfrm>
            <a:custGeom>
              <a:avLst/>
              <a:gdLst>
                <a:gd name="connsiteX0" fmla="*/ 73411 w 73410"/>
                <a:gd name="connsiteY0" fmla="*/ 47120 h 94239"/>
                <a:gd name="connsiteX1" fmla="*/ 36705 w 73410"/>
                <a:gd name="connsiteY1" fmla="*/ 94239 h 94239"/>
                <a:gd name="connsiteX2" fmla="*/ 0 w 73410"/>
                <a:gd name="connsiteY2" fmla="*/ 47120 h 94239"/>
                <a:gd name="connsiteX3" fmla="*/ 36705 w 73410"/>
                <a:gd name="connsiteY3" fmla="*/ 1 h 94239"/>
                <a:gd name="connsiteX4" fmla="*/ 73411 w 73410"/>
                <a:gd name="connsiteY4" fmla="*/ 47120 h 94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410" h="94239">
                  <a:moveTo>
                    <a:pt x="73411" y="47120"/>
                  </a:moveTo>
                  <a:cubicBezTo>
                    <a:pt x="73411" y="73143"/>
                    <a:pt x="56977" y="94239"/>
                    <a:pt x="36705" y="94239"/>
                  </a:cubicBezTo>
                  <a:cubicBezTo>
                    <a:pt x="16434" y="94239"/>
                    <a:pt x="0" y="73143"/>
                    <a:pt x="0" y="47120"/>
                  </a:cubicBezTo>
                  <a:cubicBezTo>
                    <a:pt x="0" y="21097"/>
                    <a:pt x="16434" y="1"/>
                    <a:pt x="36705" y="1"/>
                  </a:cubicBezTo>
                  <a:cubicBezTo>
                    <a:pt x="56977" y="1"/>
                    <a:pt x="73411" y="21097"/>
                    <a:pt x="73411" y="47120"/>
                  </a:cubicBezTo>
                  <a:close/>
                </a:path>
              </a:pathLst>
            </a:custGeom>
            <a:solidFill>
              <a:srgbClr val="FFFFFF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48" name="Forma libre 147">
              <a:extLst>
                <a:ext uri="{FF2B5EF4-FFF2-40B4-BE49-F238E27FC236}">
                  <a16:creationId xmlns:a16="http://schemas.microsoft.com/office/drawing/2014/main" id="{4DC8B7ED-749A-37D9-E309-A84BF1EDBD6F}"/>
                </a:ext>
              </a:extLst>
            </p:cNvPr>
            <p:cNvSpPr/>
            <p:nvPr/>
          </p:nvSpPr>
          <p:spPr>
            <a:xfrm rot="19105800">
              <a:off x="2323260" y="16468330"/>
              <a:ext cx="73410" cy="94239"/>
            </a:xfrm>
            <a:custGeom>
              <a:avLst/>
              <a:gdLst>
                <a:gd name="connsiteX0" fmla="*/ 73411 w 73410"/>
                <a:gd name="connsiteY0" fmla="*/ 47120 h 94239"/>
                <a:gd name="connsiteX1" fmla="*/ 36705 w 73410"/>
                <a:gd name="connsiteY1" fmla="*/ 94240 h 94239"/>
                <a:gd name="connsiteX2" fmla="*/ 0 w 73410"/>
                <a:gd name="connsiteY2" fmla="*/ 47120 h 94239"/>
                <a:gd name="connsiteX3" fmla="*/ 36705 w 73410"/>
                <a:gd name="connsiteY3" fmla="*/ 1 h 94239"/>
                <a:gd name="connsiteX4" fmla="*/ 73411 w 73410"/>
                <a:gd name="connsiteY4" fmla="*/ 47120 h 94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410" h="94239">
                  <a:moveTo>
                    <a:pt x="73411" y="47120"/>
                  </a:moveTo>
                  <a:cubicBezTo>
                    <a:pt x="73411" y="73144"/>
                    <a:pt x="56977" y="94240"/>
                    <a:pt x="36705" y="94240"/>
                  </a:cubicBezTo>
                  <a:cubicBezTo>
                    <a:pt x="16434" y="94240"/>
                    <a:pt x="0" y="73144"/>
                    <a:pt x="0" y="47120"/>
                  </a:cubicBezTo>
                  <a:cubicBezTo>
                    <a:pt x="0" y="21097"/>
                    <a:pt x="16434" y="1"/>
                    <a:pt x="36705" y="1"/>
                  </a:cubicBezTo>
                  <a:cubicBezTo>
                    <a:pt x="56977" y="1"/>
                    <a:pt x="73411" y="21097"/>
                    <a:pt x="73411" y="47120"/>
                  </a:cubicBezTo>
                  <a:close/>
                </a:path>
              </a:pathLst>
            </a:custGeom>
            <a:solidFill>
              <a:srgbClr val="FFFFFF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49" name="Forma libre 148">
              <a:extLst>
                <a:ext uri="{FF2B5EF4-FFF2-40B4-BE49-F238E27FC236}">
                  <a16:creationId xmlns:a16="http://schemas.microsoft.com/office/drawing/2014/main" id="{F41DD1EA-B254-BF60-1A3F-64F6B154AB73}"/>
                </a:ext>
              </a:extLst>
            </p:cNvPr>
            <p:cNvSpPr/>
            <p:nvPr/>
          </p:nvSpPr>
          <p:spPr>
            <a:xfrm rot="17709600">
              <a:off x="2311633" y="15882630"/>
              <a:ext cx="94239" cy="73410"/>
            </a:xfrm>
            <a:custGeom>
              <a:avLst/>
              <a:gdLst>
                <a:gd name="connsiteX0" fmla="*/ 94240 w 94239"/>
                <a:gd name="connsiteY0" fmla="*/ 36705 h 73410"/>
                <a:gd name="connsiteX1" fmla="*/ 47120 w 94239"/>
                <a:gd name="connsiteY1" fmla="*/ 73411 h 73410"/>
                <a:gd name="connsiteX2" fmla="*/ 0 w 94239"/>
                <a:gd name="connsiteY2" fmla="*/ 36705 h 73410"/>
                <a:gd name="connsiteX3" fmla="*/ 47120 w 94239"/>
                <a:gd name="connsiteY3" fmla="*/ 0 h 73410"/>
                <a:gd name="connsiteX4" fmla="*/ 94240 w 94239"/>
                <a:gd name="connsiteY4" fmla="*/ 36705 h 73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239" h="73410">
                  <a:moveTo>
                    <a:pt x="94240" y="36705"/>
                  </a:moveTo>
                  <a:cubicBezTo>
                    <a:pt x="94240" y="56977"/>
                    <a:pt x="73144" y="73411"/>
                    <a:pt x="47120" y="73411"/>
                  </a:cubicBezTo>
                  <a:cubicBezTo>
                    <a:pt x="21096" y="73411"/>
                    <a:pt x="0" y="56977"/>
                    <a:pt x="0" y="36705"/>
                  </a:cubicBezTo>
                  <a:cubicBezTo>
                    <a:pt x="0" y="16434"/>
                    <a:pt x="21096" y="0"/>
                    <a:pt x="47120" y="0"/>
                  </a:cubicBezTo>
                  <a:cubicBezTo>
                    <a:pt x="73144" y="0"/>
                    <a:pt x="94240" y="16434"/>
                    <a:pt x="94240" y="36705"/>
                  </a:cubicBezTo>
                  <a:close/>
                </a:path>
              </a:pathLst>
            </a:custGeom>
            <a:solidFill>
              <a:srgbClr val="FFFFFF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50" name="Forma libre 149">
              <a:extLst>
                <a:ext uri="{FF2B5EF4-FFF2-40B4-BE49-F238E27FC236}">
                  <a16:creationId xmlns:a16="http://schemas.microsoft.com/office/drawing/2014/main" id="{6167E65A-5865-7A91-BE4F-9B998ECE8513}"/>
                </a:ext>
              </a:extLst>
            </p:cNvPr>
            <p:cNvSpPr/>
            <p:nvPr/>
          </p:nvSpPr>
          <p:spPr>
            <a:xfrm rot="18000000">
              <a:off x="1526006" y="16490047"/>
              <a:ext cx="94239" cy="73410"/>
            </a:xfrm>
            <a:custGeom>
              <a:avLst/>
              <a:gdLst>
                <a:gd name="connsiteX0" fmla="*/ 94240 w 94239"/>
                <a:gd name="connsiteY0" fmla="*/ 36705 h 73410"/>
                <a:gd name="connsiteX1" fmla="*/ 47120 w 94239"/>
                <a:gd name="connsiteY1" fmla="*/ 73411 h 73410"/>
                <a:gd name="connsiteX2" fmla="*/ 0 w 94239"/>
                <a:gd name="connsiteY2" fmla="*/ 36705 h 73410"/>
                <a:gd name="connsiteX3" fmla="*/ 47120 w 94239"/>
                <a:gd name="connsiteY3" fmla="*/ 0 h 73410"/>
                <a:gd name="connsiteX4" fmla="*/ 94240 w 94239"/>
                <a:gd name="connsiteY4" fmla="*/ 36705 h 73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239" h="73410">
                  <a:moveTo>
                    <a:pt x="94240" y="36705"/>
                  </a:moveTo>
                  <a:cubicBezTo>
                    <a:pt x="94240" y="56977"/>
                    <a:pt x="73144" y="73411"/>
                    <a:pt x="47120" y="73411"/>
                  </a:cubicBezTo>
                  <a:cubicBezTo>
                    <a:pt x="21096" y="73411"/>
                    <a:pt x="0" y="56977"/>
                    <a:pt x="0" y="36705"/>
                  </a:cubicBezTo>
                  <a:cubicBezTo>
                    <a:pt x="0" y="16434"/>
                    <a:pt x="21096" y="0"/>
                    <a:pt x="47120" y="0"/>
                  </a:cubicBezTo>
                  <a:cubicBezTo>
                    <a:pt x="73144" y="0"/>
                    <a:pt x="94240" y="16434"/>
                    <a:pt x="94240" y="36705"/>
                  </a:cubicBezTo>
                  <a:close/>
                </a:path>
              </a:pathLst>
            </a:custGeom>
            <a:solidFill>
              <a:srgbClr val="FFFFFF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51" name="Forma libre 150">
              <a:extLst>
                <a:ext uri="{FF2B5EF4-FFF2-40B4-BE49-F238E27FC236}">
                  <a16:creationId xmlns:a16="http://schemas.microsoft.com/office/drawing/2014/main" id="{4CAAF107-34ED-E852-55A4-F99CEF5A9F50}"/>
                </a:ext>
              </a:extLst>
            </p:cNvPr>
            <p:cNvSpPr/>
            <p:nvPr/>
          </p:nvSpPr>
          <p:spPr>
            <a:xfrm>
              <a:off x="1798431" y="16112862"/>
              <a:ext cx="335300" cy="335300"/>
            </a:xfrm>
            <a:custGeom>
              <a:avLst/>
              <a:gdLst>
                <a:gd name="connsiteX0" fmla="*/ 335301 w 335300"/>
                <a:gd name="connsiteY0" fmla="*/ 167650 h 335300"/>
                <a:gd name="connsiteX1" fmla="*/ 167651 w 335300"/>
                <a:gd name="connsiteY1" fmla="*/ 335300 h 335300"/>
                <a:gd name="connsiteX2" fmla="*/ 0 w 335300"/>
                <a:gd name="connsiteY2" fmla="*/ 167650 h 335300"/>
                <a:gd name="connsiteX3" fmla="*/ 167651 w 335300"/>
                <a:gd name="connsiteY3" fmla="*/ 0 h 335300"/>
                <a:gd name="connsiteX4" fmla="*/ 335301 w 335300"/>
                <a:gd name="connsiteY4" fmla="*/ 167650 h 33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5300" h="335300">
                  <a:moveTo>
                    <a:pt x="335301" y="167650"/>
                  </a:moveTo>
                  <a:cubicBezTo>
                    <a:pt x="335301" y="260241"/>
                    <a:pt x="260241" y="335300"/>
                    <a:pt x="167651" y="335300"/>
                  </a:cubicBezTo>
                  <a:cubicBezTo>
                    <a:pt x="75060" y="335300"/>
                    <a:pt x="0" y="260241"/>
                    <a:pt x="0" y="167650"/>
                  </a:cubicBezTo>
                  <a:cubicBezTo>
                    <a:pt x="0" y="75059"/>
                    <a:pt x="75060" y="0"/>
                    <a:pt x="167651" y="0"/>
                  </a:cubicBezTo>
                  <a:cubicBezTo>
                    <a:pt x="260241" y="0"/>
                    <a:pt x="335301" y="75059"/>
                    <a:pt x="335301" y="167650"/>
                  </a:cubicBezTo>
                  <a:close/>
                </a:path>
              </a:pathLst>
            </a:custGeom>
            <a:solidFill>
              <a:srgbClr val="7C5A9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52" name="Forma libre 151">
              <a:extLst>
                <a:ext uri="{FF2B5EF4-FFF2-40B4-BE49-F238E27FC236}">
                  <a16:creationId xmlns:a16="http://schemas.microsoft.com/office/drawing/2014/main" id="{B779C7B3-7C69-C249-B9A9-03EE711F2621}"/>
                </a:ext>
              </a:extLst>
            </p:cNvPr>
            <p:cNvSpPr/>
            <p:nvPr/>
          </p:nvSpPr>
          <p:spPr>
            <a:xfrm>
              <a:off x="1777475" y="16406377"/>
              <a:ext cx="387755" cy="147328"/>
            </a:xfrm>
            <a:custGeom>
              <a:avLst/>
              <a:gdLst>
                <a:gd name="connsiteX0" fmla="*/ 136279 w 387755"/>
                <a:gd name="connsiteY0" fmla="*/ 0 h 147328"/>
                <a:gd name="connsiteX1" fmla="*/ 136279 w 387755"/>
                <a:gd name="connsiteY1" fmla="*/ 63504 h 147328"/>
                <a:gd name="connsiteX2" fmla="*/ 0 w 387755"/>
                <a:gd name="connsiteY2" fmla="*/ 147329 h 147328"/>
                <a:gd name="connsiteX3" fmla="*/ 387755 w 387755"/>
                <a:gd name="connsiteY3" fmla="*/ 147329 h 147328"/>
                <a:gd name="connsiteX4" fmla="*/ 241061 w 387755"/>
                <a:gd name="connsiteY4" fmla="*/ 63504 h 147328"/>
                <a:gd name="connsiteX5" fmla="*/ 241061 w 387755"/>
                <a:gd name="connsiteY5" fmla="*/ 0 h 147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7755" h="147328">
                  <a:moveTo>
                    <a:pt x="136279" y="0"/>
                  </a:moveTo>
                  <a:lnTo>
                    <a:pt x="136279" y="63504"/>
                  </a:lnTo>
                  <a:cubicBezTo>
                    <a:pt x="91192" y="91826"/>
                    <a:pt x="45088" y="119006"/>
                    <a:pt x="0" y="147329"/>
                  </a:cubicBezTo>
                  <a:lnTo>
                    <a:pt x="387755" y="147329"/>
                  </a:lnTo>
                  <a:cubicBezTo>
                    <a:pt x="338476" y="119006"/>
                    <a:pt x="290340" y="91826"/>
                    <a:pt x="241061" y="63504"/>
                  </a:cubicBezTo>
                  <a:lnTo>
                    <a:pt x="241061" y="0"/>
                  </a:lnTo>
                  <a:close/>
                </a:path>
              </a:pathLst>
            </a:custGeom>
            <a:solidFill>
              <a:srgbClr val="7C5A9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53" name="Forma libre 152">
              <a:extLst>
                <a:ext uri="{FF2B5EF4-FFF2-40B4-BE49-F238E27FC236}">
                  <a16:creationId xmlns:a16="http://schemas.microsoft.com/office/drawing/2014/main" id="{30F93CEA-FCD7-20FE-F07E-B4020442EAB9}"/>
                </a:ext>
              </a:extLst>
            </p:cNvPr>
            <p:cNvSpPr/>
            <p:nvPr/>
          </p:nvSpPr>
          <p:spPr>
            <a:xfrm>
              <a:off x="1856092" y="16243934"/>
              <a:ext cx="78617" cy="20956"/>
            </a:xfrm>
            <a:custGeom>
              <a:avLst/>
              <a:gdLst>
                <a:gd name="connsiteX0" fmla="*/ 0 w 78617"/>
                <a:gd name="connsiteY0" fmla="*/ 0 h 20956"/>
                <a:gd name="connsiteX1" fmla="*/ 78618 w 78617"/>
                <a:gd name="connsiteY1" fmla="*/ 0 h 20956"/>
                <a:gd name="connsiteX2" fmla="*/ 78618 w 78617"/>
                <a:gd name="connsiteY2" fmla="*/ 20956 h 20956"/>
                <a:gd name="connsiteX3" fmla="*/ 0 w 78617"/>
                <a:gd name="connsiteY3" fmla="*/ 20956 h 20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617" h="20956">
                  <a:moveTo>
                    <a:pt x="0" y="0"/>
                  </a:moveTo>
                  <a:lnTo>
                    <a:pt x="78618" y="0"/>
                  </a:lnTo>
                  <a:lnTo>
                    <a:pt x="78618" y="20956"/>
                  </a:lnTo>
                  <a:lnTo>
                    <a:pt x="0" y="20956"/>
                  </a:lnTo>
                  <a:close/>
                </a:path>
              </a:pathLst>
            </a:custGeom>
            <a:solidFill>
              <a:srgbClr val="FFFFFF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54" name="Forma libre 153">
              <a:extLst>
                <a:ext uri="{FF2B5EF4-FFF2-40B4-BE49-F238E27FC236}">
                  <a16:creationId xmlns:a16="http://schemas.microsoft.com/office/drawing/2014/main" id="{D7FF5739-769E-7E99-9FF9-1BE3C5559E5B}"/>
                </a:ext>
              </a:extLst>
            </p:cNvPr>
            <p:cNvSpPr/>
            <p:nvPr/>
          </p:nvSpPr>
          <p:spPr>
            <a:xfrm>
              <a:off x="1997579" y="16243934"/>
              <a:ext cx="83825" cy="20956"/>
            </a:xfrm>
            <a:custGeom>
              <a:avLst/>
              <a:gdLst>
                <a:gd name="connsiteX0" fmla="*/ 0 w 83825"/>
                <a:gd name="connsiteY0" fmla="*/ 0 h 20956"/>
                <a:gd name="connsiteX1" fmla="*/ 83825 w 83825"/>
                <a:gd name="connsiteY1" fmla="*/ 0 h 20956"/>
                <a:gd name="connsiteX2" fmla="*/ 83825 w 83825"/>
                <a:gd name="connsiteY2" fmla="*/ 20956 h 20956"/>
                <a:gd name="connsiteX3" fmla="*/ 0 w 83825"/>
                <a:gd name="connsiteY3" fmla="*/ 20956 h 20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825" h="20956">
                  <a:moveTo>
                    <a:pt x="0" y="0"/>
                  </a:moveTo>
                  <a:lnTo>
                    <a:pt x="83825" y="0"/>
                  </a:lnTo>
                  <a:lnTo>
                    <a:pt x="83825" y="20956"/>
                  </a:lnTo>
                  <a:lnTo>
                    <a:pt x="0" y="20956"/>
                  </a:lnTo>
                  <a:close/>
                </a:path>
              </a:pathLst>
            </a:custGeom>
            <a:solidFill>
              <a:srgbClr val="FFFFFF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55" name="Forma libre 154">
              <a:extLst>
                <a:ext uri="{FF2B5EF4-FFF2-40B4-BE49-F238E27FC236}">
                  <a16:creationId xmlns:a16="http://schemas.microsoft.com/office/drawing/2014/main" id="{E668C90C-9792-B1BF-91D9-EF254750DB72}"/>
                </a:ext>
              </a:extLst>
            </p:cNvPr>
            <p:cNvSpPr/>
            <p:nvPr/>
          </p:nvSpPr>
          <p:spPr>
            <a:xfrm>
              <a:off x="1567911" y="16102447"/>
              <a:ext cx="94366" cy="94240"/>
            </a:xfrm>
            <a:custGeom>
              <a:avLst/>
              <a:gdLst>
                <a:gd name="connsiteX0" fmla="*/ 94367 w 94366"/>
                <a:gd name="connsiteY0" fmla="*/ 94240 h 94240"/>
                <a:gd name="connsiteX1" fmla="*/ 0 w 94366"/>
                <a:gd name="connsiteY1" fmla="*/ 94240 h 94240"/>
                <a:gd name="connsiteX2" fmla="*/ 0 w 94366"/>
                <a:gd name="connsiteY2" fmla="*/ 68076 h 94240"/>
                <a:gd name="connsiteX3" fmla="*/ 66044 w 94366"/>
                <a:gd name="connsiteY3" fmla="*/ 20957 h 94240"/>
                <a:gd name="connsiteX4" fmla="*/ 0 w 94366"/>
                <a:gd name="connsiteY4" fmla="*/ 20957 h 94240"/>
                <a:gd name="connsiteX5" fmla="*/ 0 w 94366"/>
                <a:gd name="connsiteY5" fmla="*/ 0 h 94240"/>
                <a:gd name="connsiteX6" fmla="*/ 94367 w 94366"/>
                <a:gd name="connsiteY6" fmla="*/ 0 h 94240"/>
                <a:gd name="connsiteX7" fmla="*/ 94367 w 94366"/>
                <a:gd name="connsiteY7" fmla="*/ 26164 h 94240"/>
                <a:gd name="connsiteX8" fmla="*/ 28323 w 94366"/>
                <a:gd name="connsiteY8" fmla="*/ 73284 h 94240"/>
                <a:gd name="connsiteX9" fmla="*/ 94367 w 94366"/>
                <a:gd name="connsiteY9" fmla="*/ 73284 h 94240"/>
                <a:gd name="connsiteX10" fmla="*/ 94367 w 94366"/>
                <a:gd name="connsiteY10" fmla="*/ 94240 h 94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4366" h="94240">
                  <a:moveTo>
                    <a:pt x="94367" y="94240"/>
                  </a:moveTo>
                  <a:lnTo>
                    <a:pt x="0" y="94240"/>
                  </a:lnTo>
                  <a:lnTo>
                    <a:pt x="0" y="68076"/>
                  </a:lnTo>
                  <a:lnTo>
                    <a:pt x="66044" y="20957"/>
                  </a:lnTo>
                  <a:lnTo>
                    <a:pt x="0" y="20957"/>
                  </a:lnTo>
                  <a:lnTo>
                    <a:pt x="0" y="0"/>
                  </a:lnTo>
                  <a:lnTo>
                    <a:pt x="94367" y="0"/>
                  </a:lnTo>
                  <a:lnTo>
                    <a:pt x="94367" y="26164"/>
                  </a:lnTo>
                  <a:lnTo>
                    <a:pt x="28323" y="73284"/>
                  </a:lnTo>
                  <a:lnTo>
                    <a:pt x="94367" y="73284"/>
                  </a:lnTo>
                  <a:lnTo>
                    <a:pt x="94367" y="94240"/>
                  </a:lnTo>
                  <a:close/>
                </a:path>
              </a:pathLst>
            </a:custGeom>
            <a:solidFill>
              <a:srgbClr val="7C5A9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56" name="Forma libre 155">
              <a:extLst>
                <a:ext uri="{FF2B5EF4-FFF2-40B4-BE49-F238E27FC236}">
                  <a16:creationId xmlns:a16="http://schemas.microsoft.com/office/drawing/2014/main" id="{D050E7F8-591C-BBF9-E8F0-BC1CBB400FB6}"/>
                </a:ext>
              </a:extLst>
            </p:cNvPr>
            <p:cNvSpPr/>
            <p:nvPr/>
          </p:nvSpPr>
          <p:spPr>
            <a:xfrm>
              <a:off x="1683235" y="16186273"/>
              <a:ext cx="94239" cy="94366"/>
            </a:xfrm>
            <a:custGeom>
              <a:avLst/>
              <a:gdLst>
                <a:gd name="connsiteX0" fmla="*/ 94240 w 94239"/>
                <a:gd name="connsiteY0" fmla="*/ 94366 h 94366"/>
                <a:gd name="connsiteX1" fmla="*/ 0 w 94239"/>
                <a:gd name="connsiteY1" fmla="*/ 94366 h 94366"/>
                <a:gd name="connsiteX2" fmla="*/ 0 w 94239"/>
                <a:gd name="connsiteY2" fmla="*/ 68076 h 94366"/>
                <a:gd name="connsiteX3" fmla="*/ 65917 w 94239"/>
                <a:gd name="connsiteY3" fmla="*/ 20955 h 94366"/>
                <a:gd name="connsiteX4" fmla="*/ 0 w 94239"/>
                <a:gd name="connsiteY4" fmla="*/ 20955 h 94366"/>
                <a:gd name="connsiteX5" fmla="*/ 0 w 94239"/>
                <a:gd name="connsiteY5" fmla="*/ 0 h 94366"/>
                <a:gd name="connsiteX6" fmla="*/ 94240 w 94239"/>
                <a:gd name="connsiteY6" fmla="*/ 0 h 94366"/>
                <a:gd name="connsiteX7" fmla="*/ 94240 w 94239"/>
                <a:gd name="connsiteY7" fmla="*/ 26163 h 94366"/>
                <a:gd name="connsiteX8" fmla="*/ 28196 w 94239"/>
                <a:gd name="connsiteY8" fmla="*/ 73282 h 94366"/>
                <a:gd name="connsiteX9" fmla="*/ 94240 w 94239"/>
                <a:gd name="connsiteY9" fmla="*/ 73282 h 94366"/>
                <a:gd name="connsiteX10" fmla="*/ 94240 w 94239"/>
                <a:gd name="connsiteY10" fmla="*/ 94366 h 943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4239" h="94366">
                  <a:moveTo>
                    <a:pt x="94240" y="94366"/>
                  </a:moveTo>
                  <a:lnTo>
                    <a:pt x="0" y="94366"/>
                  </a:lnTo>
                  <a:lnTo>
                    <a:pt x="0" y="68076"/>
                  </a:lnTo>
                  <a:lnTo>
                    <a:pt x="65917" y="20955"/>
                  </a:lnTo>
                  <a:lnTo>
                    <a:pt x="0" y="20955"/>
                  </a:lnTo>
                  <a:lnTo>
                    <a:pt x="0" y="0"/>
                  </a:lnTo>
                  <a:lnTo>
                    <a:pt x="94240" y="0"/>
                  </a:lnTo>
                  <a:lnTo>
                    <a:pt x="94240" y="26163"/>
                  </a:lnTo>
                  <a:lnTo>
                    <a:pt x="28196" y="73282"/>
                  </a:lnTo>
                  <a:lnTo>
                    <a:pt x="94240" y="73282"/>
                  </a:lnTo>
                  <a:lnTo>
                    <a:pt x="94240" y="94366"/>
                  </a:lnTo>
                  <a:close/>
                </a:path>
              </a:pathLst>
            </a:custGeom>
            <a:solidFill>
              <a:srgbClr val="7C5A9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237" name="Grupo 236">
            <a:extLst>
              <a:ext uri="{FF2B5EF4-FFF2-40B4-BE49-F238E27FC236}">
                <a16:creationId xmlns:a16="http://schemas.microsoft.com/office/drawing/2014/main" id="{2283C38F-076A-5AF2-CD84-AF23D2F1A70D}"/>
              </a:ext>
            </a:extLst>
          </p:cNvPr>
          <p:cNvGrpSpPr/>
          <p:nvPr/>
        </p:nvGrpSpPr>
        <p:grpSpPr>
          <a:xfrm>
            <a:off x="5123218" y="5020159"/>
            <a:ext cx="274653" cy="223903"/>
            <a:chOff x="1476085" y="18594343"/>
            <a:chExt cx="1017298" cy="829322"/>
          </a:xfrm>
        </p:grpSpPr>
        <p:sp>
          <p:nvSpPr>
            <p:cNvPr id="157" name="Forma libre 156">
              <a:extLst>
                <a:ext uri="{FF2B5EF4-FFF2-40B4-BE49-F238E27FC236}">
                  <a16:creationId xmlns:a16="http://schemas.microsoft.com/office/drawing/2014/main" id="{2FDD7909-6CCA-85AB-85E8-C7F2610C6638}"/>
                </a:ext>
              </a:extLst>
            </p:cNvPr>
            <p:cNvSpPr/>
            <p:nvPr/>
          </p:nvSpPr>
          <p:spPr>
            <a:xfrm>
              <a:off x="1604483" y="18690419"/>
              <a:ext cx="197667" cy="202588"/>
            </a:xfrm>
            <a:custGeom>
              <a:avLst/>
              <a:gdLst>
                <a:gd name="connsiteX0" fmla="*/ 197123 w 197667"/>
                <a:gd name="connsiteY0" fmla="*/ 103708 h 202588"/>
                <a:gd name="connsiteX1" fmla="*/ 170706 w 197667"/>
                <a:gd name="connsiteY1" fmla="*/ 174325 h 202588"/>
                <a:gd name="connsiteX2" fmla="*/ 64273 w 197667"/>
                <a:gd name="connsiteY2" fmla="*/ 197060 h 202588"/>
                <a:gd name="connsiteX3" fmla="*/ 769 w 197667"/>
                <a:gd name="connsiteY3" fmla="*/ 118061 h 202588"/>
                <a:gd name="connsiteX4" fmla="*/ 4452 w 197667"/>
                <a:gd name="connsiteY4" fmla="*/ 64210 h 202588"/>
                <a:gd name="connsiteX5" fmla="*/ 108472 w 197667"/>
                <a:gd name="connsiteY5" fmla="*/ 706 h 202588"/>
                <a:gd name="connsiteX6" fmla="*/ 195853 w 197667"/>
                <a:gd name="connsiteY6" fmla="*/ 83387 h 202588"/>
                <a:gd name="connsiteX7" fmla="*/ 197123 w 197667"/>
                <a:gd name="connsiteY7" fmla="*/ 103708 h 202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7667" h="202588">
                  <a:moveTo>
                    <a:pt x="197123" y="103708"/>
                  </a:moveTo>
                  <a:cubicBezTo>
                    <a:pt x="200165" y="130123"/>
                    <a:pt x="190338" y="156392"/>
                    <a:pt x="170706" y="174325"/>
                  </a:cubicBezTo>
                  <a:cubicBezTo>
                    <a:pt x="142012" y="200714"/>
                    <a:pt x="101244" y="209423"/>
                    <a:pt x="64273" y="197060"/>
                  </a:cubicBezTo>
                  <a:cubicBezTo>
                    <a:pt x="28435" y="186948"/>
                    <a:pt x="2942" y="155235"/>
                    <a:pt x="769" y="118061"/>
                  </a:cubicBezTo>
                  <a:cubicBezTo>
                    <a:pt x="-982" y="100030"/>
                    <a:pt x="263" y="81835"/>
                    <a:pt x="4452" y="64210"/>
                  </a:cubicBezTo>
                  <a:cubicBezTo>
                    <a:pt x="20276" y="21542"/>
                    <a:pt x="63287" y="-4717"/>
                    <a:pt x="108472" y="706"/>
                  </a:cubicBezTo>
                  <a:cubicBezTo>
                    <a:pt x="157624" y="5531"/>
                    <a:pt x="194710" y="41474"/>
                    <a:pt x="195853" y="83387"/>
                  </a:cubicBezTo>
                  <a:cubicBezTo>
                    <a:pt x="196988" y="90097"/>
                    <a:pt x="197413" y="96908"/>
                    <a:pt x="197123" y="103708"/>
                  </a:cubicBezTo>
                </a:path>
              </a:pathLst>
            </a:custGeom>
            <a:solidFill>
              <a:srgbClr val="FFFFFF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58" name="Forma libre 157">
              <a:extLst>
                <a:ext uri="{FF2B5EF4-FFF2-40B4-BE49-F238E27FC236}">
                  <a16:creationId xmlns:a16="http://schemas.microsoft.com/office/drawing/2014/main" id="{925B39B8-B296-E5E4-DCE4-709FA21B4FED}"/>
                </a:ext>
              </a:extLst>
            </p:cNvPr>
            <p:cNvSpPr/>
            <p:nvPr/>
          </p:nvSpPr>
          <p:spPr>
            <a:xfrm>
              <a:off x="1630642" y="18916796"/>
              <a:ext cx="862741" cy="479551"/>
            </a:xfrm>
            <a:custGeom>
              <a:avLst/>
              <a:gdLst>
                <a:gd name="connsiteX0" fmla="*/ 1027 w 862741"/>
                <a:gd name="connsiteY0" fmla="*/ 84355 h 479551"/>
                <a:gd name="connsiteX1" fmla="*/ 60204 w 862741"/>
                <a:gd name="connsiteY1" fmla="*/ 1027 h 479551"/>
                <a:gd name="connsiteX2" fmla="*/ 143531 w 862741"/>
                <a:gd name="connsiteY2" fmla="*/ 60204 h 479551"/>
                <a:gd name="connsiteX3" fmla="*/ 144547 w 862741"/>
                <a:gd name="connsiteY3" fmla="*/ 72415 h 479551"/>
                <a:gd name="connsiteX4" fmla="*/ 229515 w 862741"/>
                <a:gd name="connsiteY4" fmla="*/ 277025 h 479551"/>
                <a:gd name="connsiteX5" fmla="*/ 455716 w 862741"/>
                <a:gd name="connsiteY5" fmla="*/ 395522 h 479551"/>
                <a:gd name="connsiteX6" fmla="*/ 814767 w 862741"/>
                <a:gd name="connsiteY6" fmla="*/ 395524 h 479551"/>
                <a:gd name="connsiteX7" fmla="*/ 862649 w 862741"/>
                <a:gd name="connsiteY7" fmla="*/ 437633 h 479551"/>
                <a:gd name="connsiteX8" fmla="*/ 862649 w 862741"/>
                <a:gd name="connsiteY8" fmla="*/ 443406 h 479551"/>
                <a:gd name="connsiteX9" fmla="*/ 814767 w 862741"/>
                <a:gd name="connsiteY9" fmla="*/ 479349 h 479551"/>
                <a:gd name="connsiteX10" fmla="*/ 443777 w 862741"/>
                <a:gd name="connsiteY10" fmla="*/ 479349 h 479551"/>
                <a:gd name="connsiteX11" fmla="*/ 48909 w 862741"/>
                <a:gd name="connsiteY11" fmla="*/ 251877 h 479551"/>
                <a:gd name="connsiteX12" fmla="*/ 1027 w 862741"/>
                <a:gd name="connsiteY12" fmla="*/ 84355 h 479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62741" h="479551">
                  <a:moveTo>
                    <a:pt x="1027" y="84355"/>
                  </a:moveTo>
                  <a:cubicBezTo>
                    <a:pt x="-5641" y="45004"/>
                    <a:pt x="20853" y="7697"/>
                    <a:pt x="60204" y="1027"/>
                  </a:cubicBezTo>
                  <a:cubicBezTo>
                    <a:pt x="99555" y="-5641"/>
                    <a:pt x="136862" y="20852"/>
                    <a:pt x="143531" y="60204"/>
                  </a:cubicBezTo>
                  <a:cubicBezTo>
                    <a:pt x="144214" y="64238"/>
                    <a:pt x="144554" y="68324"/>
                    <a:pt x="144547" y="72415"/>
                  </a:cubicBezTo>
                  <a:cubicBezTo>
                    <a:pt x="150360" y="147925"/>
                    <a:pt x="180128" y="219609"/>
                    <a:pt x="229515" y="277025"/>
                  </a:cubicBezTo>
                  <a:cubicBezTo>
                    <a:pt x="287906" y="342832"/>
                    <a:pt x="368371" y="384984"/>
                    <a:pt x="455716" y="395522"/>
                  </a:cubicBezTo>
                  <a:lnTo>
                    <a:pt x="814767" y="395524"/>
                  </a:lnTo>
                  <a:cubicBezTo>
                    <a:pt x="839617" y="393930"/>
                    <a:pt x="861055" y="412783"/>
                    <a:pt x="862649" y="437633"/>
                  </a:cubicBezTo>
                  <a:cubicBezTo>
                    <a:pt x="862773" y="439555"/>
                    <a:pt x="862773" y="441484"/>
                    <a:pt x="862649" y="443406"/>
                  </a:cubicBezTo>
                  <a:cubicBezTo>
                    <a:pt x="858359" y="465950"/>
                    <a:pt x="837613" y="481524"/>
                    <a:pt x="814767" y="479349"/>
                  </a:cubicBezTo>
                  <a:lnTo>
                    <a:pt x="443777" y="479349"/>
                  </a:lnTo>
                  <a:cubicBezTo>
                    <a:pt x="415073" y="476935"/>
                    <a:pt x="160168" y="453947"/>
                    <a:pt x="48909" y="251877"/>
                  </a:cubicBezTo>
                  <a:cubicBezTo>
                    <a:pt x="21068" y="200138"/>
                    <a:pt x="4734" y="142992"/>
                    <a:pt x="1027" y="84355"/>
                  </a:cubicBezTo>
                  <a:close/>
                </a:path>
              </a:pathLst>
            </a:custGeom>
            <a:solidFill>
              <a:srgbClr val="FFFFFF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59" name="Forma libre 158">
              <a:extLst>
                <a:ext uri="{FF2B5EF4-FFF2-40B4-BE49-F238E27FC236}">
                  <a16:creationId xmlns:a16="http://schemas.microsoft.com/office/drawing/2014/main" id="{1C2D583A-EDC4-51EB-9786-323D761538E7}"/>
                </a:ext>
              </a:extLst>
            </p:cNvPr>
            <p:cNvSpPr/>
            <p:nvPr/>
          </p:nvSpPr>
          <p:spPr>
            <a:xfrm>
              <a:off x="1571634" y="18953268"/>
              <a:ext cx="132175" cy="470397"/>
            </a:xfrm>
            <a:custGeom>
              <a:avLst/>
              <a:gdLst>
                <a:gd name="connsiteX0" fmla="*/ 79468 w 132175"/>
                <a:gd name="connsiteY0" fmla="*/ 0 h 470397"/>
                <a:gd name="connsiteX1" fmla="*/ 596 w 132175"/>
                <a:gd name="connsiteY1" fmla="*/ 423698 h 470397"/>
                <a:gd name="connsiteX2" fmla="*/ 22060 w 132175"/>
                <a:gd name="connsiteY2" fmla="*/ 467897 h 470397"/>
                <a:gd name="connsiteX3" fmla="*/ 79468 w 132175"/>
                <a:gd name="connsiteY3" fmla="*/ 434494 h 470397"/>
                <a:gd name="connsiteX4" fmla="*/ 132176 w 132175"/>
                <a:gd name="connsiteY4" fmla="*/ 129675 h 470397"/>
                <a:gd name="connsiteX5" fmla="*/ 79468 w 132175"/>
                <a:gd name="connsiteY5" fmla="*/ 0 h 470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2175" h="470397">
                  <a:moveTo>
                    <a:pt x="79468" y="0"/>
                  </a:moveTo>
                  <a:lnTo>
                    <a:pt x="596" y="423698"/>
                  </a:lnTo>
                  <a:cubicBezTo>
                    <a:pt x="-2419" y="441503"/>
                    <a:pt x="6203" y="459257"/>
                    <a:pt x="22060" y="467897"/>
                  </a:cubicBezTo>
                  <a:cubicBezTo>
                    <a:pt x="41238" y="476280"/>
                    <a:pt x="71085" y="463198"/>
                    <a:pt x="79468" y="434494"/>
                  </a:cubicBezTo>
                  <a:cubicBezTo>
                    <a:pt x="97503" y="332887"/>
                    <a:pt x="114268" y="231281"/>
                    <a:pt x="132176" y="129675"/>
                  </a:cubicBezTo>
                  <a:cubicBezTo>
                    <a:pt x="113887" y="86110"/>
                    <a:pt x="97122" y="43056"/>
                    <a:pt x="79468" y="0"/>
                  </a:cubicBezTo>
                  <a:close/>
                </a:path>
              </a:pathLst>
            </a:custGeom>
            <a:solidFill>
              <a:srgbClr val="FFFFFF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60" name="Forma libre 159">
              <a:extLst>
                <a:ext uri="{FF2B5EF4-FFF2-40B4-BE49-F238E27FC236}">
                  <a16:creationId xmlns:a16="http://schemas.microsoft.com/office/drawing/2014/main" id="{D836E310-6082-44C2-8F7A-63EB2D077F4A}"/>
                </a:ext>
              </a:extLst>
            </p:cNvPr>
            <p:cNvSpPr/>
            <p:nvPr/>
          </p:nvSpPr>
          <p:spPr>
            <a:xfrm>
              <a:off x="1476085" y="18785744"/>
              <a:ext cx="47754" cy="47754"/>
            </a:xfrm>
            <a:custGeom>
              <a:avLst/>
              <a:gdLst>
                <a:gd name="connsiteX0" fmla="*/ 47755 w 47754"/>
                <a:gd name="connsiteY0" fmla="*/ 23877 h 47754"/>
                <a:gd name="connsiteX1" fmla="*/ 23878 w 47754"/>
                <a:gd name="connsiteY1" fmla="*/ 47755 h 47754"/>
                <a:gd name="connsiteX2" fmla="*/ 0 w 47754"/>
                <a:gd name="connsiteY2" fmla="*/ 23877 h 47754"/>
                <a:gd name="connsiteX3" fmla="*/ 23878 w 47754"/>
                <a:gd name="connsiteY3" fmla="*/ 0 h 47754"/>
                <a:gd name="connsiteX4" fmla="*/ 47755 w 47754"/>
                <a:gd name="connsiteY4" fmla="*/ 23877 h 47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754" h="47754">
                  <a:moveTo>
                    <a:pt x="47755" y="23877"/>
                  </a:moveTo>
                  <a:cubicBezTo>
                    <a:pt x="47755" y="37065"/>
                    <a:pt x="37065" y="47755"/>
                    <a:pt x="23878" y="47755"/>
                  </a:cubicBezTo>
                  <a:cubicBezTo>
                    <a:pt x="10690" y="47755"/>
                    <a:pt x="0" y="37065"/>
                    <a:pt x="0" y="23877"/>
                  </a:cubicBezTo>
                  <a:cubicBezTo>
                    <a:pt x="0" y="10690"/>
                    <a:pt x="10690" y="0"/>
                    <a:pt x="23878" y="0"/>
                  </a:cubicBezTo>
                  <a:cubicBezTo>
                    <a:pt x="37065" y="0"/>
                    <a:pt x="47755" y="10690"/>
                    <a:pt x="47755" y="23877"/>
                  </a:cubicBezTo>
                  <a:close/>
                </a:path>
              </a:pathLst>
            </a:custGeom>
            <a:solidFill>
              <a:srgbClr val="FFFFFF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61" name="Forma libre 160">
              <a:extLst>
                <a:ext uri="{FF2B5EF4-FFF2-40B4-BE49-F238E27FC236}">
                  <a16:creationId xmlns:a16="http://schemas.microsoft.com/office/drawing/2014/main" id="{5B08F007-B409-D092-C6A2-E084A2FDCD72}"/>
                </a:ext>
              </a:extLst>
            </p:cNvPr>
            <p:cNvSpPr/>
            <p:nvPr/>
          </p:nvSpPr>
          <p:spPr>
            <a:xfrm>
              <a:off x="1512028" y="18678041"/>
              <a:ext cx="47754" cy="47754"/>
            </a:xfrm>
            <a:custGeom>
              <a:avLst/>
              <a:gdLst>
                <a:gd name="connsiteX0" fmla="*/ 47755 w 47754"/>
                <a:gd name="connsiteY0" fmla="*/ 23877 h 47754"/>
                <a:gd name="connsiteX1" fmla="*/ 23877 w 47754"/>
                <a:gd name="connsiteY1" fmla="*/ 47755 h 47754"/>
                <a:gd name="connsiteX2" fmla="*/ 0 w 47754"/>
                <a:gd name="connsiteY2" fmla="*/ 23877 h 47754"/>
                <a:gd name="connsiteX3" fmla="*/ 23877 w 47754"/>
                <a:gd name="connsiteY3" fmla="*/ 0 h 47754"/>
                <a:gd name="connsiteX4" fmla="*/ 47755 w 47754"/>
                <a:gd name="connsiteY4" fmla="*/ 23877 h 47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754" h="47754">
                  <a:moveTo>
                    <a:pt x="47755" y="23877"/>
                  </a:moveTo>
                  <a:cubicBezTo>
                    <a:pt x="47755" y="37065"/>
                    <a:pt x="37065" y="47755"/>
                    <a:pt x="23877" y="47755"/>
                  </a:cubicBezTo>
                  <a:cubicBezTo>
                    <a:pt x="10690" y="47755"/>
                    <a:pt x="0" y="37065"/>
                    <a:pt x="0" y="23877"/>
                  </a:cubicBezTo>
                  <a:cubicBezTo>
                    <a:pt x="0" y="10690"/>
                    <a:pt x="10690" y="0"/>
                    <a:pt x="23877" y="0"/>
                  </a:cubicBezTo>
                  <a:cubicBezTo>
                    <a:pt x="37065" y="0"/>
                    <a:pt x="47755" y="10690"/>
                    <a:pt x="47755" y="23877"/>
                  </a:cubicBezTo>
                  <a:close/>
                </a:path>
              </a:pathLst>
            </a:custGeom>
            <a:solidFill>
              <a:srgbClr val="FFFFFF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62" name="Forma libre 161">
              <a:extLst>
                <a:ext uri="{FF2B5EF4-FFF2-40B4-BE49-F238E27FC236}">
                  <a16:creationId xmlns:a16="http://schemas.microsoft.com/office/drawing/2014/main" id="{58959CE0-0ED0-F7B7-1771-E7BFB8B26FD0}"/>
                </a:ext>
              </a:extLst>
            </p:cNvPr>
            <p:cNvSpPr/>
            <p:nvPr/>
          </p:nvSpPr>
          <p:spPr>
            <a:xfrm>
              <a:off x="1595726" y="18594343"/>
              <a:ext cx="47754" cy="47754"/>
            </a:xfrm>
            <a:custGeom>
              <a:avLst/>
              <a:gdLst>
                <a:gd name="connsiteX0" fmla="*/ 47755 w 47754"/>
                <a:gd name="connsiteY0" fmla="*/ 23878 h 47754"/>
                <a:gd name="connsiteX1" fmla="*/ 23877 w 47754"/>
                <a:gd name="connsiteY1" fmla="*/ 47755 h 47754"/>
                <a:gd name="connsiteX2" fmla="*/ 0 w 47754"/>
                <a:gd name="connsiteY2" fmla="*/ 23878 h 47754"/>
                <a:gd name="connsiteX3" fmla="*/ 23877 w 47754"/>
                <a:gd name="connsiteY3" fmla="*/ 0 h 47754"/>
                <a:gd name="connsiteX4" fmla="*/ 47755 w 47754"/>
                <a:gd name="connsiteY4" fmla="*/ 23878 h 47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754" h="47754">
                  <a:moveTo>
                    <a:pt x="47755" y="23878"/>
                  </a:moveTo>
                  <a:cubicBezTo>
                    <a:pt x="47755" y="37066"/>
                    <a:pt x="37065" y="47755"/>
                    <a:pt x="23877" y="47755"/>
                  </a:cubicBezTo>
                  <a:cubicBezTo>
                    <a:pt x="10690" y="47755"/>
                    <a:pt x="0" y="37066"/>
                    <a:pt x="0" y="23878"/>
                  </a:cubicBezTo>
                  <a:cubicBezTo>
                    <a:pt x="0" y="10690"/>
                    <a:pt x="10690" y="0"/>
                    <a:pt x="23877" y="0"/>
                  </a:cubicBezTo>
                  <a:cubicBezTo>
                    <a:pt x="37065" y="0"/>
                    <a:pt x="47755" y="10690"/>
                    <a:pt x="47755" y="23878"/>
                  </a:cubicBezTo>
                  <a:close/>
                </a:path>
              </a:pathLst>
            </a:custGeom>
            <a:solidFill>
              <a:srgbClr val="FFFFFF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63" name="Forma libre 162">
              <a:extLst>
                <a:ext uri="{FF2B5EF4-FFF2-40B4-BE49-F238E27FC236}">
                  <a16:creationId xmlns:a16="http://schemas.microsoft.com/office/drawing/2014/main" id="{B096E10F-FBCB-BCFE-88A1-AE96FECA6F06}"/>
                </a:ext>
              </a:extLst>
            </p:cNvPr>
            <p:cNvSpPr/>
            <p:nvPr/>
          </p:nvSpPr>
          <p:spPr>
            <a:xfrm>
              <a:off x="1715495" y="18594343"/>
              <a:ext cx="47754" cy="47754"/>
            </a:xfrm>
            <a:custGeom>
              <a:avLst/>
              <a:gdLst>
                <a:gd name="connsiteX0" fmla="*/ 47755 w 47754"/>
                <a:gd name="connsiteY0" fmla="*/ 23878 h 47754"/>
                <a:gd name="connsiteX1" fmla="*/ 23877 w 47754"/>
                <a:gd name="connsiteY1" fmla="*/ 47755 h 47754"/>
                <a:gd name="connsiteX2" fmla="*/ 0 w 47754"/>
                <a:gd name="connsiteY2" fmla="*/ 23878 h 47754"/>
                <a:gd name="connsiteX3" fmla="*/ 23877 w 47754"/>
                <a:gd name="connsiteY3" fmla="*/ 0 h 47754"/>
                <a:gd name="connsiteX4" fmla="*/ 47755 w 47754"/>
                <a:gd name="connsiteY4" fmla="*/ 23878 h 47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754" h="47754">
                  <a:moveTo>
                    <a:pt x="47755" y="23878"/>
                  </a:moveTo>
                  <a:cubicBezTo>
                    <a:pt x="47755" y="37066"/>
                    <a:pt x="37065" y="47755"/>
                    <a:pt x="23877" y="47755"/>
                  </a:cubicBezTo>
                  <a:cubicBezTo>
                    <a:pt x="10690" y="47755"/>
                    <a:pt x="0" y="37066"/>
                    <a:pt x="0" y="23878"/>
                  </a:cubicBezTo>
                  <a:cubicBezTo>
                    <a:pt x="0" y="10690"/>
                    <a:pt x="10690" y="0"/>
                    <a:pt x="23877" y="0"/>
                  </a:cubicBezTo>
                  <a:cubicBezTo>
                    <a:pt x="37065" y="0"/>
                    <a:pt x="47755" y="10690"/>
                    <a:pt x="47755" y="23878"/>
                  </a:cubicBezTo>
                  <a:close/>
                </a:path>
              </a:pathLst>
            </a:custGeom>
            <a:solidFill>
              <a:srgbClr val="FFFFFF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64" name="Forma libre 163">
              <a:extLst>
                <a:ext uri="{FF2B5EF4-FFF2-40B4-BE49-F238E27FC236}">
                  <a16:creationId xmlns:a16="http://schemas.microsoft.com/office/drawing/2014/main" id="{4958312C-BA5D-E027-1565-C86736083788}"/>
                </a:ext>
              </a:extLst>
            </p:cNvPr>
            <p:cNvSpPr/>
            <p:nvPr/>
          </p:nvSpPr>
          <p:spPr>
            <a:xfrm>
              <a:off x="1823197" y="18666102"/>
              <a:ext cx="47754" cy="47754"/>
            </a:xfrm>
            <a:custGeom>
              <a:avLst/>
              <a:gdLst>
                <a:gd name="connsiteX0" fmla="*/ 47755 w 47754"/>
                <a:gd name="connsiteY0" fmla="*/ 23878 h 47754"/>
                <a:gd name="connsiteX1" fmla="*/ 23877 w 47754"/>
                <a:gd name="connsiteY1" fmla="*/ 47756 h 47754"/>
                <a:gd name="connsiteX2" fmla="*/ 0 w 47754"/>
                <a:gd name="connsiteY2" fmla="*/ 23878 h 47754"/>
                <a:gd name="connsiteX3" fmla="*/ 23877 w 47754"/>
                <a:gd name="connsiteY3" fmla="*/ 1 h 47754"/>
                <a:gd name="connsiteX4" fmla="*/ 47755 w 47754"/>
                <a:gd name="connsiteY4" fmla="*/ 23878 h 47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754" h="47754">
                  <a:moveTo>
                    <a:pt x="47755" y="23878"/>
                  </a:moveTo>
                  <a:cubicBezTo>
                    <a:pt x="47755" y="37066"/>
                    <a:pt x="37065" y="47756"/>
                    <a:pt x="23877" y="47756"/>
                  </a:cubicBezTo>
                  <a:cubicBezTo>
                    <a:pt x="10690" y="47756"/>
                    <a:pt x="0" y="37066"/>
                    <a:pt x="0" y="23878"/>
                  </a:cubicBezTo>
                  <a:cubicBezTo>
                    <a:pt x="0" y="10691"/>
                    <a:pt x="10690" y="1"/>
                    <a:pt x="23877" y="1"/>
                  </a:cubicBezTo>
                  <a:cubicBezTo>
                    <a:pt x="37065" y="1"/>
                    <a:pt x="47755" y="10691"/>
                    <a:pt x="47755" y="23878"/>
                  </a:cubicBezTo>
                  <a:close/>
                </a:path>
              </a:pathLst>
            </a:custGeom>
            <a:solidFill>
              <a:srgbClr val="FFFFFF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65" name="Forma libre 164">
              <a:extLst>
                <a:ext uri="{FF2B5EF4-FFF2-40B4-BE49-F238E27FC236}">
                  <a16:creationId xmlns:a16="http://schemas.microsoft.com/office/drawing/2014/main" id="{E685420A-1D25-ED94-5A4C-21E87CC90A9F}"/>
                </a:ext>
              </a:extLst>
            </p:cNvPr>
            <p:cNvSpPr/>
            <p:nvPr/>
          </p:nvSpPr>
          <p:spPr>
            <a:xfrm>
              <a:off x="1871079" y="18785744"/>
              <a:ext cx="47754" cy="47754"/>
            </a:xfrm>
            <a:custGeom>
              <a:avLst/>
              <a:gdLst>
                <a:gd name="connsiteX0" fmla="*/ 47755 w 47754"/>
                <a:gd name="connsiteY0" fmla="*/ 23877 h 47754"/>
                <a:gd name="connsiteX1" fmla="*/ 23877 w 47754"/>
                <a:gd name="connsiteY1" fmla="*/ 47755 h 47754"/>
                <a:gd name="connsiteX2" fmla="*/ 0 w 47754"/>
                <a:gd name="connsiteY2" fmla="*/ 23877 h 47754"/>
                <a:gd name="connsiteX3" fmla="*/ 23877 w 47754"/>
                <a:gd name="connsiteY3" fmla="*/ 0 h 47754"/>
                <a:gd name="connsiteX4" fmla="*/ 47755 w 47754"/>
                <a:gd name="connsiteY4" fmla="*/ 23877 h 47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754" h="47754">
                  <a:moveTo>
                    <a:pt x="47755" y="23877"/>
                  </a:moveTo>
                  <a:cubicBezTo>
                    <a:pt x="47755" y="37065"/>
                    <a:pt x="37065" y="47755"/>
                    <a:pt x="23877" y="47755"/>
                  </a:cubicBezTo>
                  <a:cubicBezTo>
                    <a:pt x="10690" y="47755"/>
                    <a:pt x="0" y="37065"/>
                    <a:pt x="0" y="23877"/>
                  </a:cubicBezTo>
                  <a:cubicBezTo>
                    <a:pt x="0" y="10690"/>
                    <a:pt x="10690" y="0"/>
                    <a:pt x="23877" y="0"/>
                  </a:cubicBezTo>
                  <a:cubicBezTo>
                    <a:pt x="37065" y="0"/>
                    <a:pt x="47755" y="10690"/>
                    <a:pt x="47755" y="23877"/>
                  </a:cubicBezTo>
                  <a:close/>
                </a:path>
              </a:pathLst>
            </a:custGeom>
            <a:solidFill>
              <a:srgbClr val="FFFFFF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238" name="Grupo 237">
            <a:extLst>
              <a:ext uri="{FF2B5EF4-FFF2-40B4-BE49-F238E27FC236}">
                <a16:creationId xmlns:a16="http://schemas.microsoft.com/office/drawing/2014/main" id="{466D315D-DB08-4635-1C8A-6728E7BF1A5A}"/>
              </a:ext>
            </a:extLst>
          </p:cNvPr>
          <p:cNvGrpSpPr/>
          <p:nvPr/>
        </p:nvGrpSpPr>
        <p:grpSpPr>
          <a:xfrm>
            <a:off x="6751843" y="4994577"/>
            <a:ext cx="241918" cy="272572"/>
            <a:chOff x="7508407" y="18499590"/>
            <a:chExt cx="896050" cy="1009590"/>
          </a:xfrm>
        </p:grpSpPr>
        <p:sp>
          <p:nvSpPr>
            <p:cNvPr id="166" name="Forma libre 165">
              <a:extLst>
                <a:ext uri="{FF2B5EF4-FFF2-40B4-BE49-F238E27FC236}">
                  <a16:creationId xmlns:a16="http://schemas.microsoft.com/office/drawing/2014/main" id="{046417C4-8DB5-F592-D8F8-B4D57EC25E40}"/>
                </a:ext>
              </a:extLst>
            </p:cNvPr>
            <p:cNvSpPr/>
            <p:nvPr/>
          </p:nvSpPr>
          <p:spPr>
            <a:xfrm>
              <a:off x="7663470" y="19183191"/>
              <a:ext cx="185427" cy="320074"/>
            </a:xfrm>
            <a:custGeom>
              <a:avLst/>
              <a:gdLst>
                <a:gd name="connsiteX0" fmla="*/ 164917 w 185427"/>
                <a:gd name="connsiteY0" fmla="*/ 301987 h 320074"/>
                <a:gd name="connsiteX1" fmla="*/ 97603 w 185427"/>
                <a:gd name="connsiteY1" fmla="*/ 319132 h 320074"/>
                <a:gd name="connsiteX2" fmla="*/ 64578 w 185427"/>
                <a:gd name="connsiteY2" fmla="*/ 300176 h 320074"/>
                <a:gd name="connsiteX3" fmla="*/ 64454 w 185427"/>
                <a:gd name="connsiteY3" fmla="*/ 299700 h 320074"/>
                <a:gd name="connsiteX4" fmla="*/ 950 w 185427"/>
                <a:gd name="connsiteY4" fmla="*/ 51146 h 320074"/>
                <a:gd name="connsiteX5" fmla="*/ 19868 w 185427"/>
                <a:gd name="connsiteY5" fmla="*/ 18099 h 320074"/>
                <a:gd name="connsiteX6" fmla="*/ 20255 w 185427"/>
                <a:gd name="connsiteY6" fmla="*/ 17997 h 320074"/>
                <a:gd name="connsiteX7" fmla="*/ 87570 w 185427"/>
                <a:gd name="connsiteY7" fmla="*/ 977 h 320074"/>
                <a:gd name="connsiteX8" fmla="*/ 120400 w 185427"/>
                <a:gd name="connsiteY8" fmla="*/ 19549 h 320074"/>
                <a:gd name="connsiteX9" fmla="*/ 120592 w 185427"/>
                <a:gd name="connsiteY9" fmla="*/ 20281 h 320074"/>
                <a:gd name="connsiteX10" fmla="*/ 184095 w 185427"/>
                <a:gd name="connsiteY10" fmla="*/ 268963 h 320074"/>
                <a:gd name="connsiteX11" fmla="*/ 168116 w 185427"/>
                <a:gd name="connsiteY11" fmla="*/ 301137 h 320074"/>
                <a:gd name="connsiteX12" fmla="*/ 164917 w 185427"/>
                <a:gd name="connsiteY12" fmla="*/ 301985 h 320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5427" h="320074">
                  <a:moveTo>
                    <a:pt x="164917" y="301987"/>
                  </a:moveTo>
                  <a:lnTo>
                    <a:pt x="97603" y="319132"/>
                  </a:lnTo>
                  <a:cubicBezTo>
                    <a:pt x="83249" y="323018"/>
                    <a:pt x="68463" y="314531"/>
                    <a:pt x="64578" y="300176"/>
                  </a:cubicBezTo>
                  <a:cubicBezTo>
                    <a:pt x="64535" y="300018"/>
                    <a:pt x="64494" y="299859"/>
                    <a:pt x="64454" y="299700"/>
                  </a:cubicBezTo>
                  <a:lnTo>
                    <a:pt x="950" y="51146"/>
                  </a:lnTo>
                  <a:cubicBezTo>
                    <a:pt x="-2952" y="36796"/>
                    <a:pt x="5518" y="22000"/>
                    <a:pt x="19868" y="18099"/>
                  </a:cubicBezTo>
                  <a:cubicBezTo>
                    <a:pt x="19997" y="18064"/>
                    <a:pt x="20126" y="18030"/>
                    <a:pt x="20255" y="17997"/>
                  </a:cubicBezTo>
                  <a:lnTo>
                    <a:pt x="87570" y="977"/>
                  </a:lnTo>
                  <a:cubicBezTo>
                    <a:pt x="101764" y="-2960"/>
                    <a:pt x="116463" y="5355"/>
                    <a:pt x="120400" y="19549"/>
                  </a:cubicBezTo>
                  <a:cubicBezTo>
                    <a:pt x="120467" y="19792"/>
                    <a:pt x="120532" y="20036"/>
                    <a:pt x="120592" y="20281"/>
                  </a:cubicBezTo>
                  <a:lnTo>
                    <a:pt x="184095" y="268963"/>
                  </a:lnTo>
                  <a:cubicBezTo>
                    <a:pt x="188567" y="282261"/>
                    <a:pt x="181413" y="296666"/>
                    <a:pt x="168116" y="301137"/>
                  </a:cubicBezTo>
                  <a:cubicBezTo>
                    <a:pt x="167070" y="301489"/>
                    <a:pt x="166001" y="301773"/>
                    <a:pt x="164917" y="301985"/>
                  </a:cubicBezTo>
                  <a:close/>
                </a:path>
              </a:pathLst>
            </a:custGeom>
            <a:solidFill>
              <a:srgbClr val="FFFFFF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67" name="Forma libre 166">
              <a:extLst>
                <a:ext uri="{FF2B5EF4-FFF2-40B4-BE49-F238E27FC236}">
                  <a16:creationId xmlns:a16="http://schemas.microsoft.com/office/drawing/2014/main" id="{4AEAB136-980F-E4D2-038A-029315B4CC77}"/>
                </a:ext>
              </a:extLst>
            </p:cNvPr>
            <p:cNvSpPr/>
            <p:nvPr/>
          </p:nvSpPr>
          <p:spPr>
            <a:xfrm>
              <a:off x="7614508" y="19242595"/>
              <a:ext cx="126542" cy="252933"/>
            </a:xfrm>
            <a:custGeom>
              <a:avLst/>
              <a:gdLst>
                <a:gd name="connsiteX0" fmla="*/ 94873 w 126542"/>
                <a:gd name="connsiteY0" fmla="*/ 251727 h 252933"/>
                <a:gd name="connsiteX1" fmla="*/ 94873 w 126542"/>
                <a:gd name="connsiteY1" fmla="*/ 251727 h 252933"/>
                <a:gd name="connsiteX2" fmla="*/ 44704 w 126542"/>
                <a:gd name="connsiteY2" fmla="*/ 222007 h 252933"/>
                <a:gd name="connsiteX3" fmla="*/ 1395 w 126542"/>
                <a:gd name="connsiteY3" fmla="*/ 52198 h 252933"/>
                <a:gd name="connsiteX4" fmla="*/ 30907 w 126542"/>
                <a:gd name="connsiteY4" fmla="*/ 1416 h 252933"/>
                <a:gd name="connsiteX5" fmla="*/ 30987 w 126542"/>
                <a:gd name="connsiteY5" fmla="*/ 1395 h 252933"/>
                <a:gd name="connsiteX6" fmla="*/ 30987 w 126542"/>
                <a:gd name="connsiteY6" fmla="*/ 1395 h 252933"/>
                <a:gd name="connsiteX7" fmla="*/ 81769 w 126542"/>
                <a:gd name="connsiteY7" fmla="*/ 30906 h 252933"/>
                <a:gd name="connsiteX8" fmla="*/ 81790 w 126542"/>
                <a:gd name="connsiteY8" fmla="*/ 30987 h 252933"/>
                <a:gd name="connsiteX9" fmla="*/ 125101 w 126542"/>
                <a:gd name="connsiteY9" fmla="*/ 200924 h 252933"/>
                <a:gd name="connsiteX10" fmla="*/ 96144 w 126542"/>
                <a:gd name="connsiteY10" fmla="*/ 251404 h 252933"/>
                <a:gd name="connsiteX11" fmla="*/ 94873 w 126542"/>
                <a:gd name="connsiteY11" fmla="*/ 251727 h 25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6542" h="252933">
                  <a:moveTo>
                    <a:pt x="94873" y="251727"/>
                  </a:moveTo>
                  <a:lnTo>
                    <a:pt x="94873" y="251727"/>
                  </a:lnTo>
                  <a:cubicBezTo>
                    <a:pt x="72849" y="257125"/>
                    <a:pt x="50551" y="243916"/>
                    <a:pt x="44704" y="222007"/>
                  </a:cubicBezTo>
                  <a:lnTo>
                    <a:pt x="1395" y="52198"/>
                  </a:lnTo>
                  <a:cubicBezTo>
                    <a:pt x="-4479" y="30026"/>
                    <a:pt x="8735" y="7289"/>
                    <a:pt x="30907" y="1416"/>
                  </a:cubicBezTo>
                  <a:cubicBezTo>
                    <a:pt x="30934" y="1409"/>
                    <a:pt x="30961" y="1402"/>
                    <a:pt x="30987" y="1395"/>
                  </a:cubicBezTo>
                  <a:lnTo>
                    <a:pt x="30987" y="1395"/>
                  </a:lnTo>
                  <a:cubicBezTo>
                    <a:pt x="53159" y="-4478"/>
                    <a:pt x="75896" y="8734"/>
                    <a:pt x="81769" y="30906"/>
                  </a:cubicBezTo>
                  <a:cubicBezTo>
                    <a:pt x="81776" y="30933"/>
                    <a:pt x="81783" y="30961"/>
                    <a:pt x="81790" y="30987"/>
                  </a:cubicBezTo>
                  <a:lnTo>
                    <a:pt x="125101" y="200924"/>
                  </a:lnTo>
                  <a:cubicBezTo>
                    <a:pt x="131044" y="222860"/>
                    <a:pt x="118080" y="245460"/>
                    <a:pt x="96144" y="251404"/>
                  </a:cubicBezTo>
                  <a:cubicBezTo>
                    <a:pt x="95722" y="251519"/>
                    <a:pt x="95298" y="251626"/>
                    <a:pt x="94873" y="251727"/>
                  </a:cubicBezTo>
                  <a:close/>
                </a:path>
              </a:pathLst>
            </a:custGeom>
            <a:solidFill>
              <a:srgbClr val="FFFFFF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68" name="Forma libre 167">
              <a:extLst>
                <a:ext uri="{FF2B5EF4-FFF2-40B4-BE49-F238E27FC236}">
                  <a16:creationId xmlns:a16="http://schemas.microsoft.com/office/drawing/2014/main" id="{D4A600EA-DC57-4D6C-100B-DECF81344C12}"/>
                </a:ext>
              </a:extLst>
            </p:cNvPr>
            <p:cNvSpPr/>
            <p:nvPr/>
          </p:nvSpPr>
          <p:spPr>
            <a:xfrm>
              <a:off x="7657307" y="19209188"/>
              <a:ext cx="77474" cy="299992"/>
            </a:xfrm>
            <a:custGeom>
              <a:avLst/>
              <a:gdLst>
                <a:gd name="connsiteX0" fmla="*/ 0 w 77474"/>
                <a:gd name="connsiteY0" fmla="*/ -1 h 299992"/>
                <a:gd name="connsiteX1" fmla="*/ 77475 w 77474"/>
                <a:gd name="connsiteY1" fmla="*/ 299994 h 299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7474" h="299992">
                  <a:moveTo>
                    <a:pt x="0" y="-1"/>
                  </a:moveTo>
                  <a:lnTo>
                    <a:pt x="77475" y="299994"/>
                  </a:lnTo>
                </a:path>
              </a:pathLst>
            </a:custGeom>
            <a:ln w="25384" cap="flat">
              <a:solidFill>
                <a:srgbClr val="7C5A91"/>
              </a:solidFill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69" name="Forma libre 168">
              <a:extLst>
                <a:ext uri="{FF2B5EF4-FFF2-40B4-BE49-F238E27FC236}">
                  <a16:creationId xmlns:a16="http://schemas.microsoft.com/office/drawing/2014/main" id="{43E98237-23CB-F590-D2EB-6466901C4287}"/>
                </a:ext>
              </a:extLst>
            </p:cNvPr>
            <p:cNvSpPr/>
            <p:nvPr/>
          </p:nvSpPr>
          <p:spPr>
            <a:xfrm>
              <a:off x="8166403" y="19064604"/>
              <a:ext cx="185179" cy="320006"/>
            </a:xfrm>
            <a:custGeom>
              <a:avLst/>
              <a:gdLst>
                <a:gd name="connsiteX0" fmla="*/ 97621 w 185179"/>
                <a:gd name="connsiteY0" fmla="*/ 319094 h 320006"/>
                <a:gd name="connsiteX1" fmla="*/ 164809 w 185179"/>
                <a:gd name="connsiteY1" fmla="*/ 301947 h 320006"/>
                <a:gd name="connsiteX2" fmla="*/ 184389 w 185179"/>
                <a:gd name="connsiteY2" fmla="*/ 269497 h 320006"/>
                <a:gd name="connsiteX3" fmla="*/ 184240 w 185179"/>
                <a:gd name="connsiteY3" fmla="*/ 268924 h 320006"/>
                <a:gd name="connsiteX4" fmla="*/ 120736 w 185179"/>
                <a:gd name="connsiteY4" fmla="*/ 20372 h 320006"/>
                <a:gd name="connsiteX5" fmla="*/ 88287 w 185179"/>
                <a:gd name="connsiteY5" fmla="*/ 790 h 320006"/>
                <a:gd name="connsiteX6" fmla="*/ 87715 w 185179"/>
                <a:gd name="connsiteY6" fmla="*/ 939 h 320006"/>
                <a:gd name="connsiteX7" fmla="*/ 20401 w 185179"/>
                <a:gd name="connsiteY7" fmla="*/ 18085 h 320006"/>
                <a:gd name="connsiteX8" fmla="*/ 756 w 185179"/>
                <a:gd name="connsiteY8" fmla="*/ 50285 h 320006"/>
                <a:gd name="connsiteX9" fmla="*/ 969 w 185179"/>
                <a:gd name="connsiteY9" fmla="*/ 51106 h 320006"/>
                <a:gd name="connsiteX10" fmla="*/ 64472 w 185179"/>
                <a:gd name="connsiteY10" fmla="*/ 299662 h 320006"/>
                <a:gd name="connsiteX11" fmla="*/ 97392 w 185179"/>
                <a:gd name="connsiteY11" fmla="*/ 319153 h 320006"/>
                <a:gd name="connsiteX12" fmla="*/ 97621 w 185179"/>
                <a:gd name="connsiteY12" fmla="*/ 319094 h 320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5179" h="320006">
                  <a:moveTo>
                    <a:pt x="97621" y="319094"/>
                  </a:moveTo>
                  <a:lnTo>
                    <a:pt x="164809" y="301947"/>
                  </a:lnTo>
                  <a:cubicBezTo>
                    <a:pt x="179176" y="298394"/>
                    <a:pt x="187943" y="283866"/>
                    <a:pt x="184389" y="269497"/>
                  </a:cubicBezTo>
                  <a:cubicBezTo>
                    <a:pt x="184342" y="269305"/>
                    <a:pt x="184292" y="269115"/>
                    <a:pt x="184240" y="268924"/>
                  </a:cubicBezTo>
                  <a:lnTo>
                    <a:pt x="120736" y="20372"/>
                  </a:lnTo>
                  <a:cubicBezTo>
                    <a:pt x="117183" y="6004"/>
                    <a:pt x="102655" y="-2763"/>
                    <a:pt x="88287" y="790"/>
                  </a:cubicBezTo>
                  <a:cubicBezTo>
                    <a:pt x="88096" y="838"/>
                    <a:pt x="87905" y="886"/>
                    <a:pt x="87715" y="939"/>
                  </a:cubicBezTo>
                  <a:lnTo>
                    <a:pt x="20401" y="18085"/>
                  </a:lnTo>
                  <a:cubicBezTo>
                    <a:pt x="6084" y="21551"/>
                    <a:pt x="-2712" y="35968"/>
                    <a:pt x="756" y="50285"/>
                  </a:cubicBezTo>
                  <a:cubicBezTo>
                    <a:pt x="822" y="50561"/>
                    <a:pt x="894" y="50834"/>
                    <a:pt x="969" y="51106"/>
                  </a:cubicBezTo>
                  <a:lnTo>
                    <a:pt x="64472" y="299662"/>
                  </a:lnTo>
                  <a:cubicBezTo>
                    <a:pt x="68180" y="314135"/>
                    <a:pt x="82919" y="322862"/>
                    <a:pt x="97392" y="319153"/>
                  </a:cubicBezTo>
                  <a:cubicBezTo>
                    <a:pt x="97468" y="319133"/>
                    <a:pt x="97545" y="319115"/>
                    <a:pt x="97621" y="319094"/>
                  </a:cubicBezTo>
                  <a:close/>
                </a:path>
              </a:pathLst>
            </a:custGeom>
            <a:solidFill>
              <a:srgbClr val="FFFFFF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70" name="Forma libre 169">
              <a:extLst>
                <a:ext uri="{FF2B5EF4-FFF2-40B4-BE49-F238E27FC236}">
                  <a16:creationId xmlns:a16="http://schemas.microsoft.com/office/drawing/2014/main" id="{7FDC39DB-8C23-4778-49FD-118BC54D2D10}"/>
                </a:ext>
              </a:extLst>
            </p:cNvPr>
            <p:cNvSpPr/>
            <p:nvPr/>
          </p:nvSpPr>
          <p:spPr>
            <a:xfrm>
              <a:off x="8278032" y="19083735"/>
              <a:ext cx="126425" cy="252418"/>
            </a:xfrm>
            <a:custGeom>
              <a:avLst/>
              <a:gdLst>
                <a:gd name="connsiteX0" fmla="*/ 95347 w 126425"/>
                <a:gd name="connsiteY0" fmla="*/ 250936 h 252418"/>
                <a:gd name="connsiteX1" fmla="*/ 95347 w 126425"/>
                <a:gd name="connsiteY1" fmla="*/ 250936 h 252418"/>
                <a:gd name="connsiteX2" fmla="*/ 125067 w 126425"/>
                <a:gd name="connsiteY2" fmla="*/ 200133 h 252418"/>
                <a:gd name="connsiteX3" fmla="*/ 81757 w 126425"/>
                <a:gd name="connsiteY3" fmla="*/ 30959 h 252418"/>
                <a:gd name="connsiteX4" fmla="*/ 30953 w 126425"/>
                <a:gd name="connsiteY4" fmla="*/ 1367 h 252418"/>
                <a:gd name="connsiteX5" fmla="*/ 30953 w 126425"/>
                <a:gd name="connsiteY5" fmla="*/ 1367 h 252418"/>
                <a:gd name="connsiteX6" fmla="*/ 1233 w 126425"/>
                <a:gd name="connsiteY6" fmla="*/ 51535 h 252418"/>
                <a:gd name="connsiteX7" fmla="*/ 44543 w 126425"/>
                <a:gd name="connsiteY7" fmla="*/ 221344 h 252418"/>
                <a:gd name="connsiteX8" fmla="*/ 94525 w 126425"/>
                <a:gd name="connsiteY8" fmla="*/ 251153 h 252418"/>
                <a:gd name="connsiteX9" fmla="*/ 95347 w 126425"/>
                <a:gd name="connsiteY9" fmla="*/ 250936 h 252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6425" h="252418">
                  <a:moveTo>
                    <a:pt x="95347" y="250936"/>
                  </a:moveTo>
                  <a:lnTo>
                    <a:pt x="95347" y="250936"/>
                  </a:lnTo>
                  <a:cubicBezTo>
                    <a:pt x="117568" y="245096"/>
                    <a:pt x="130864" y="222366"/>
                    <a:pt x="125067" y="200133"/>
                  </a:cubicBezTo>
                  <a:lnTo>
                    <a:pt x="81757" y="30959"/>
                  </a:lnTo>
                  <a:cubicBezTo>
                    <a:pt x="75859" y="8789"/>
                    <a:pt x="53147" y="-4441"/>
                    <a:pt x="30953" y="1367"/>
                  </a:cubicBezTo>
                  <a:lnTo>
                    <a:pt x="30953" y="1367"/>
                  </a:lnTo>
                  <a:cubicBezTo>
                    <a:pt x="8999" y="7155"/>
                    <a:pt x="-4238" y="29500"/>
                    <a:pt x="1233" y="51535"/>
                  </a:cubicBezTo>
                  <a:lnTo>
                    <a:pt x="44543" y="221344"/>
                  </a:lnTo>
                  <a:cubicBezTo>
                    <a:pt x="50114" y="243378"/>
                    <a:pt x="72491" y="256724"/>
                    <a:pt x="94525" y="251153"/>
                  </a:cubicBezTo>
                  <a:cubicBezTo>
                    <a:pt x="94799" y="251084"/>
                    <a:pt x="95074" y="251012"/>
                    <a:pt x="95347" y="250936"/>
                  </a:cubicBezTo>
                  <a:close/>
                </a:path>
              </a:pathLst>
            </a:custGeom>
            <a:solidFill>
              <a:srgbClr val="FFFFFF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71" name="Forma libre 170">
              <a:extLst>
                <a:ext uri="{FF2B5EF4-FFF2-40B4-BE49-F238E27FC236}">
                  <a16:creationId xmlns:a16="http://schemas.microsoft.com/office/drawing/2014/main" id="{082CD900-EDFE-63DE-D75A-1CE6C7F59980}"/>
                </a:ext>
              </a:extLst>
            </p:cNvPr>
            <p:cNvSpPr/>
            <p:nvPr/>
          </p:nvSpPr>
          <p:spPr>
            <a:xfrm>
              <a:off x="8281043" y="19059827"/>
              <a:ext cx="77601" cy="299865"/>
            </a:xfrm>
            <a:custGeom>
              <a:avLst/>
              <a:gdLst>
                <a:gd name="connsiteX0" fmla="*/ 0 w 77601"/>
                <a:gd name="connsiteY0" fmla="*/ 1 h 299865"/>
                <a:gd name="connsiteX1" fmla="*/ 77602 w 77601"/>
                <a:gd name="connsiteY1" fmla="*/ 299866 h 299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7601" h="299865">
                  <a:moveTo>
                    <a:pt x="0" y="1"/>
                  </a:moveTo>
                  <a:lnTo>
                    <a:pt x="77602" y="299866"/>
                  </a:lnTo>
                </a:path>
              </a:pathLst>
            </a:custGeom>
            <a:ln w="25384" cap="flat">
              <a:solidFill>
                <a:srgbClr val="7C5A91"/>
              </a:solidFill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72" name="Forma libre 171">
              <a:extLst>
                <a:ext uri="{FF2B5EF4-FFF2-40B4-BE49-F238E27FC236}">
                  <a16:creationId xmlns:a16="http://schemas.microsoft.com/office/drawing/2014/main" id="{CE76DA80-12C6-F761-6F36-BB885ED166D7}"/>
                </a:ext>
              </a:extLst>
            </p:cNvPr>
            <p:cNvSpPr/>
            <p:nvPr/>
          </p:nvSpPr>
          <p:spPr>
            <a:xfrm>
              <a:off x="7688207" y="18865388"/>
              <a:ext cx="528442" cy="376949"/>
            </a:xfrm>
            <a:custGeom>
              <a:avLst/>
              <a:gdLst>
                <a:gd name="connsiteX0" fmla="*/ 54576 w 528442"/>
                <a:gd name="connsiteY0" fmla="*/ 376950 h 376949"/>
                <a:gd name="connsiteX1" fmla="*/ 2122 w 528442"/>
                <a:gd name="connsiteY1" fmla="*/ 173101 h 376949"/>
                <a:gd name="connsiteX2" fmla="*/ 52925 w 528442"/>
                <a:gd name="connsiteY2" fmla="*/ 87625 h 376949"/>
                <a:gd name="connsiteX3" fmla="*/ 385940 w 528442"/>
                <a:gd name="connsiteY3" fmla="*/ 2149 h 376949"/>
                <a:gd name="connsiteX4" fmla="*/ 471416 w 528442"/>
                <a:gd name="connsiteY4" fmla="*/ 52952 h 376949"/>
                <a:gd name="connsiteX5" fmla="*/ 528443 w 528442"/>
                <a:gd name="connsiteY5" fmla="*/ 275343 h 376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28442" h="376949">
                  <a:moveTo>
                    <a:pt x="54576" y="376950"/>
                  </a:moveTo>
                  <a:lnTo>
                    <a:pt x="2122" y="173101"/>
                  </a:lnTo>
                  <a:cubicBezTo>
                    <a:pt x="-7273" y="135495"/>
                    <a:pt x="15401" y="97345"/>
                    <a:pt x="52925" y="87625"/>
                  </a:cubicBezTo>
                  <a:lnTo>
                    <a:pt x="385940" y="2149"/>
                  </a:lnTo>
                  <a:cubicBezTo>
                    <a:pt x="423557" y="-7321"/>
                    <a:pt x="461756" y="15383"/>
                    <a:pt x="471416" y="52952"/>
                  </a:cubicBezTo>
                  <a:lnTo>
                    <a:pt x="528443" y="275343"/>
                  </a:lnTo>
                </a:path>
              </a:pathLst>
            </a:custGeom>
            <a:noFill/>
            <a:ln w="50768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73" name="Forma libre 172">
              <a:extLst>
                <a:ext uri="{FF2B5EF4-FFF2-40B4-BE49-F238E27FC236}">
                  <a16:creationId xmlns:a16="http://schemas.microsoft.com/office/drawing/2014/main" id="{AD3A0956-9FA6-D409-E638-E16E5F0B802F}"/>
                </a:ext>
              </a:extLst>
            </p:cNvPr>
            <p:cNvSpPr/>
            <p:nvPr/>
          </p:nvSpPr>
          <p:spPr>
            <a:xfrm>
              <a:off x="7518233" y="18859154"/>
              <a:ext cx="82047" cy="82047"/>
            </a:xfrm>
            <a:custGeom>
              <a:avLst/>
              <a:gdLst>
                <a:gd name="connsiteX0" fmla="*/ 82047 w 82047"/>
                <a:gd name="connsiteY0" fmla="*/ 41023 h 82047"/>
                <a:gd name="connsiteX1" fmla="*/ 41023 w 82047"/>
                <a:gd name="connsiteY1" fmla="*/ 82047 h 82047"/>
                <a:gd name="connsiteX2" fmla="*/ 0 w 82047"/>
                <a:gd name="connsiteY2" fmla="*/ 41023 h 82047"/>
                <a:gd name="connsiteX3" fmla="*/ 41023 w 82047"/>
                <a:gd name="connsiteY3" fmla="*/ 0 h 82047"/>
                <a:gd name="connsiteX4" fmla="*/ 82047 w 82047"/>
                <a:gd name="connsiteY4" fmla="*/ 41023 h 82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047" h="82047">
                  <a:moveTo>
                    <a:pt x="82047" y="41023"/>
                  </a:moveTo>
                  <a:cubicBezTo>
                    <a:pt x="82047" y="63681"/>
                    <a:pt x="63680" y="82047"/>
                    <a:pt x="41023" y="82047"/>
                  </a:cubicBezTo>
                  <a:cubicBezTo>
                    <a:pt x="18367" y="82047"/>
                    <a:pt x="0" y="63679"/>
                    <a:pt x="0" y="41023"/>
                  </a:cubicBezTo>
                  <a:cubicBezTo>
                    <a:pt x="0" y="18366"/>
                    <a:pt x="18367" y="0"/>
                    <a:pt x="41023" y="0"/>
                  </a:cubicBezTo>
                  <a:cubicBezTo>
                    <a:pt x="63680" y="0"/>
                    <a:pt x="82047" y="18368"/>
                    <a:pt x="82047" y="41023"/>
                  </a:cubicBezTo>
                  <a:close/>
                </a:path>
              </a:pathLst>
            </a:custGeom>
            <a:solidFill>
              <a:srgbClr val="FFFFFF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74" name="Forma libre 173">
              <a:extLst>
                <a:ext uri="{FF2B5EF4-FFF2-40B4-BE49-F238E27FC236}">
                  <a16:creationId xmlns:a16="http://schemas.microsoft.com/office/drawing/2014/main" id="{F38B506F-5A25-71B6-8BDF-CC865534F74C}"/>
                </a:ext>
              </a:extLst>
            </p:cNvPr>
            <p:cNvSpPr/>
            <p:nvPr/>
          </p:nvSpPr>
          <p:spPr>
            <a:xfrm>
              <a:off x="7652735" y="18772535"/>
              <a:ext cx="82047" cy="82047"/>
            </a:xfrm>
            <a:custGeom>
              <a:avLst/>
              <a:gdLst>
                <a:gd name="connsiteX0" fmla="*/ 82047 w 82047"/>
                <a:gd name="connsiteY0" fmla="*/ 41024 h 82047"/>
                <a:gd name="connsiteX1" fmla="*/ 41024 w 82047"/>
                <a:gd name="connsiteY1" fmla="*/ 82047 h 82047"/>
                <a:gd name="connsiteX2" fmla="*/ 0 w 82047"/>
                <a:gd name="connsiteY2" fmla="*/ 41024 h 82047"/>
                <a:gd name="connsiteX3" fmla="*/ 41024 w 82047"/>
                <a:gd name="connsiteY3" fmla="*/ 1 h 82047"/>
                <a:gd name="connsiteX4" fmla="*/ 82047 w 82047"/>
                <a:gd name="connsiteY4" fmla="*/ 41024 h 82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047" h="82047">
                  <a:moveTo>
                    <a:pt x="82047" y="41024"/>
                  </a:moveTo>
                  <a:cubicBezTo>
                    <a:pt x="82047" y="63681"/>
                    <a:pt x="63680" y="82047"/>
                    <a:pt x="41024" y="82047"/>
                  </a:cubicBezTo>
                  <a:cubicBezTo>
                    <a:pt x="18367" y="82047"/>
                    <a:pt x="0" y="63680"/>
                    <a:pt x="0" y="41024"/>
                  </a:cubicBezTo>
                  <a:cubicBezTo>
                    <a:pt x="0" y="18367"/>
                    <a:pt x="18367" y="1"/>
                    <a:pt x="41024" y="1"/>
                  </a:cubicBezTo>
                  <a:cubicBezTo>
                    <a:pt x="63680" y="1"/>
                    <a:pt x="82047" y="18368"/>
                    <a:pt x="82047" y="41024"/>
                  </a:cubicBezTo>
                  <a:close/>
                </a:path>
              </a:pathLst>
            </a:custGeom>
            <a:solidFill>
              <a:srgbClr val="FFFFFF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75" name="Forma libre 174">
              <a:extLst>
                <a:ext uri="{FF2B5EF4-FFF2-40B4-BE49-F238E27FC236}">
                  <a16:creationId xmlns:a16="http://schemas.microsoft.com/office/drawing/2014/main" id="{1AB39EA4-B724-8D94-A1A7-0F2BACC72EAD}"/>
                </a:ext>
              </a:extLst>
            </p:cNvPr>
            <p:cNvSpPr/>
            <p:nvPr/>
          </p:nvSpPr>
          <p:spPr>
            <a:xfrm>
              <a:off x="7508407" y="18670080"/>
              <a:ext cx="219008" cy="235813"/>
            </a:xfrm>
            <a:custGeom>
              <a:avLst/>
              <a:gdLst>
                <a:gd name="connsiteX0" fmla="*/ 53136 w 219008"/>
                <a:gd name="connsiteY0" fmla="*/ 235814 h 235813"/>
                <a:gd name="connsiteX1" fmla="*/ 2333 w 219008"/>
                <a:gd name="connsiteY1" fmla="*/ 105756 h 235813"/>
                <a:gd name="connsiteX2" fmla="*/ 17066 w 219008"/>
                <a:gd name="connsiteY2" fmla="*/ 63590 h 235813"/>
                <a:gd name="connsiteX3" fmla="*/ 124261 w 219008"/>
                <a:gd name="connsiteY3" fmla="*/ 4277 h 235813"/>
                <a:gd name="connsiteX4" fmla="*/ 151695 w 219008"/>
                <a:gd name="connsiteY4" fmla="*/ 1990 h 235813"/>
                <a:gd name="connsiteX5" fmla="*/ 172143 w 219008"/>
                <a:gd name="connsiteY5" fmla="*/ 20279 h 235813"/>
                <a:gd name="connsiteX6" fmla="*/ 219009 w 219008"/>
                <a:gd name="connsiteY6" fmla="*/ 120617 h 235813"/>
                <a:gd name="connsiteX7" fmla="*/ 190432 w 219008"/>
                <a:gd name="connsiteY7" fmla="*/ 133318 h 235813"/>
                <a:gd name="connsiteX8" fmla="*/ 143693 w 219008"/>
                <a:gd name="connsiteY8" fmla="*/ 32981 h 235813"/>
                <a:gd name="connsiteX9" fmla="*/ 142550 w 219008"/>
                <a:gd name="connsiteY9" fmla="*/ 31838 h 235813"/>
                <a:gd name="connsiteX10" fmla="*/ 140264 w 219008"/>
                <a:gd name="connsiteY10" fmla="*/ 31838 h 235813"/>
                <a:gd name="connsiteX11" fmla="*/ 33070 w 219008"/>
                <a:gd name="connsiteY11" fmla="*/ 91152 h 235813"/>
                <a:gd name="connsiteX12" fmla="*/ 31926 w 219008"/>
                <a:gd name="connsiteY12" fmla="*/ 94454 h 235813"/>
                <a:gd name="connsiteX13" fmla="*/ 82729 w 219008"/>
                <a:gd name="connsiteY13" fmla="*/ 224510 h 235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9008" h="235813">
                  <a:moveTo>
                    <a:pt x="53136" y="235814"/>
                  </a:moveTo>
                  <a:lnTo>
                    <a:pt x="2333" y="105756"/>
                  </a:lnTo>
                  <a:cubicBezTo>
                    <a:pt x="-3781" y="89990"/>
                    <a:pt x="2463" y="72118"/>
                    <a:pt x="17066" y="63590"/>
                  </a:cubicBezTo>
                  <a:lnTo>
                    <a:pt x="124261" y="4277"/>
                  </a:lnTo>
                  <a:cubicBezTo>
                    <a:pt x="132626" y="-475"/>
                    <a:pt x="142658" y="-1312"/>
                    <a:pt x="151695" y="1990"/>
                  </a:cubicBezTo>
                  <a:cubicBezTo>
                    <a:pt x="160675" y="5119"/>
                    <a:pt x="168036" y="11702"/>
                    <a:pt x="172143" y="20279"/>
                  </a:cubicBezTo>
                  <a:lnTo>
                    <a:pt x="219009" y="120617"/>
                  </a:lnTo>
                  <a:lnTo>
                    <a:pt x="190432" y="133318"/>
                  </a:lnTo>
                  <a:lnTo>
                    <a:pt x="143693" y="32981"/>
                  </a:lnTo>
                  <a:cubicBezTo>
                    <a:pt x="143693" y="32350"/>
                    <a:pt x="143181" y="31838"/>
                    <a:pt x="142550" y="31838"/>
                  </a:cubicBezTo>
                  <a:lnTo>
                    <a:pt x="140264" y="31838"/>
                  </a:lnTo>
                  <a:lnTo>
                    <a:pt x="33070" y="91152"/>
                  </a:lnTo>
                  <a:cubicBezTo>
                    <a:pt x="31926" y="92294"/>
                    <a:pt x="30783" y="93437"/>
                    <a:pt x="31926" y="94454"/>
                  </a:cubicBezTo>
                  <a:lnTo>
                    <a:pt x="82729" y="224510"/>
                  </a:lnTo>
                  <a:close/>
                </a:path>
              </a:pathLst>
            </a:custGeom>
            <a:solidFill>
              <a:srgbClr val="FFFFFF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76" name="Forma libre 175">
              <a:extLst>
                <a:ext uri="{FF2B5EF4-FFF2-40B4-BE49-F238E27FC236}">
                  <a16:creationId xmlns:a16="http://schemas.microsoft.com/office/drawing/2014/main" id="{662E2B9B-1888-8000-137E-D253AA81C68E}"/>
                </a:ext>
              </a:extLst>
            </p:cNvPr>
            <p:cNvSpPr/>
            <p:nvPr/>
          </p:nvSpPr>
          <p:spPr>
            <a:xfrm>
              <a:off x="7794095" y="18652767"/>
              <a:ext cx="82047" cy="82047"/>
            </a:xfrm>
            <a:custGeom>
              <a:avLst/>
              <a:gdLst>
                <a:gd name="connsiteX0" fmla="*/ 82047 w 82047"/>
                <a:gd name="connsiteY0" fmla="*/ 41023 h 82047"/>
                <a:gd name="connsiteX1" fmla="*/ 41024 w 82047"/>
                <a:gd name="connsiteY1" fmla="*/ 82047 h 82047"/>
                <a:gd name="connsiteX2" fmla="*/ 1 w 82047"/>
                <a:gd name="connsiteY2" fmla="*/ 41023 h 82047"/>
                <a:gd name="connsiteX3" fmla="*/ 41024 w 82047"/>
                <a:gd name="connsiteY3" fmla="*/ 0 h 82047"/>
                <a:gd name="connsiteX4" fmla="*/ 82047 w 82047"/>
                <a:gd name="connsiteY4" fmla="*/ 41023 h 82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047" h="82047">
                  <a:moveTo>
                    <a:pt x="82047" y="41023"/>
                  </a:moveTo>
                  <a:cubicBezTo>
                    <a:pt x="82047" y="63681"/>
                    <a:pt x="63680" y="82047"/>
                    <a:pt x="41024" y="82047"/>
                  </a:cubicBezTo>
                  <a:cubicBezTo>
                    <a:pt x="18367" y="82047"/>
                    <a:pt x="1" y="63679"/>
                    <a:pt x="1" y="41023"/>
                  </a:cubicBezTo>
                  <a:cubicBezTo>
                    <a:pt x="1" y="18366"/>
                    <a:pt x="18367" y="0"/>
                    <a:pt x="41024" y="0"/>
                  </a:cubicBezTo>
                  <a:cubicBezTo>
                    <a:pt x="63680" y="0"/>
                    <a:pt x="82047" y="18368"/>
                    <a:pt x="82047" y="41023"/>
                  </a:cubicBezTo>
                  <a:close/>
                </a:path>
              </a:pathLst>
            </a:custGeom>
            <a:solidFill>
              <a:srgbClr val="FFFFFF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77" name="Forma libre 176">
              <a:extLst>
                <a:ext uri="{FF2B5EF4-FFF2-40B4-BE49-F238E27FC236}">
                  <a16:creationId xmlns:a16="http://schemas.microsoft.com/office/drawing/2014/main" id="{D159E975-12C5-2A05-C30C-47527683C192}"/>
                </a:ext>
              </a:extLst>
            </p:cNvPr>
            <p:cNvSpPr/>
            <p:nvPr/>
          </p:nvSpPr>
          <p:spPr>
            <a:xfrm>
              <a:off x="7949298" y="18610600"/>
              <a:ext cx="82047" cy="82047"/>
            </a:xfrm>
            <a:custGeom>
              <a:avLst/>
              <a:gdLst>
                <a:gd name="connsiteX0" fmla="*/ 82047 w 82047"/>
                <a:gd name="connsiteY0" fmla="*/ 41024 h 82047"/>
                <a:gd name="connsiteX1" fmla="*/ 41024 w 82047"/>
                <a:gd name="connsiteY1" fmla="*/ 82047 h 82047"/>
                <a:gd name="connsiteX2" fmla="*/ 0 w 82047"/>
                <a:gd name="connsiteY2" fmla="*/ 41024 h 82047"/>
                <a:gd name="connsiteX3" fmla="*/ 41024 w 82047"/>
                <a:gd name="connsiteY3" fmla="*/ 1 h 82047"/>
                <a:gd name="connsiteX4" fmla="*/ 82047 w 82047"/>
                <a:gd name="connsiteY4" fmla="*/ 41024 h 82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047" h="82047">
                  <a:moveTo>
                    <a:pt x="82047" y="41024"/>
                  </a:moveTo>
                  <a:cubicBezTo>
                    <a:pt x="82047" y="63681"/>
                    <a:pt x="63680" y="82047"/>
                    <a:pt x="41024" y="82047"/>
                  </a:cubicBezTo>
                  <a:cubicBezTo>
                    <a:pt x="18367" y="82047"/>
                    <a:pt x="0" y="63680"/>
                    <a:pt x="0" y="41024"/>
                  </a:cubicBezTo>
                  <a:cubicBezTo>
                    <a:pt x="0" y="18367"/>
                    <a:pt x="18367" y="1"/>
                    <a:pt x="41024" y="1"/>
                  </a:cubicBezTo>
                  <a:cubicBezTo>
                    <a:pt x="63680" y="1"/>
                    <a:pt x="82047" y="18368"/>
                    <a:pt x="82047" y="41024"/>
                  </a:cubicBezTo>
                  <a:close/>
                </a:path>
              </a:pathLst>
            </a:custGeom>
            <a:solidFill>
              <a:srgbClr val="FFFFFF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78" name="Forma libre 177">
              <a:extLst>
                <a:ext uri="{FF2B5EF4-FFF2-40B4-BE49-F238E27FC236}">
                  <a16:creationId xmlns:a16="http://schemas.microsoft.com/office/drawing/2014/main" id="{3F8AB404-629C-6675-055C-8F2474265DA2}"/>
                </a:ext>
              </a:extLst>
            </p:cNvPr>
            <p:cNvSpPr/>
            <p:nvPr/>
          </p:nvSpPr>
          <p:spPr>
            <a:xfrm>
              <a:off x="7826010" y="18499590"/>
              <a:ext cx="200763" cy="199916"/>
            </a:xfrm>
            <a:custGeom>
              <a:avLst/>
              <a:gdLst>
                <a:gd name="connsiteX0" fmla="*/ 9109 w 200763"/>
                <a:gd name="connsiteY0" fmla="*/ 199917 h 199916"/>
                <a:gd name="connsiteX1" fmla="*/ 91 w 200763"/>
                <a:gd name="connsiteY1" fmla="*/ 60208 h 199916"/>
                <a:gd name="connsiteX2" fmla="*/ 27398 w 200763"/>
                <a:gd name="connsiteY2" fmla="*/ 24899 h 199916"/>
                <a:gd name="connsiteX3" fmla="*/ 147166 w 200763"/>
                <a:gd name="connsiteY3" fmla="*/ 895 h 199916"/>
                <a:gd name="connsiteX4" fmla="*/ 173330 w 200763"/>
                <a:gd name="connsiteY4" fmla="*/ 6609 h 199916"/>
                <a:gd name="connsiteX5" fmla="*/ 187047 w 200763"/>
                <a:gd name="connsiteY5" fmla="*/ 29471 h 199916"/>
                <a:gd name="connsiteX6" fmla="*/ 200763 w 200763"/>
                <a:gd name="connsiteY6" fmla="*/ 138952 h 199916"/>
                <a:gd name="connsiteX7" fmla="*/ 170028 w 200763"/>
                <a:gd name="connsiteY7" fmla="*/ 142382 h 199916"/>
                <a:gd name="connsiteX8" fmla="*/ 156311 w 200763"/>
                <a:gd name="connsiteY8" fmla="*/ 32901 h 199916"/>
                <a:gd name="connsiteX9" fmla="*/ 155168 w 200763"/>
                <a:gd name="connsiteY9" fmla="*/ 30614 h 199916"/>
                <a:gd name="connsiteX10" fmla="*/ 153017 w 200763"/>
                <a:gd name="connsiteY10" fmla="*/ 30479 h 199916"/>
                <a:gd name="connsiteX11" fmla="*/ 152882 w 200763"/>
                <a:gd name="connsiteY11" fmla="*/ 30614 h 199916"/>
                <a:gd name="connsiteX12" fmla="*/ 33113 w 200763"/>
                <a:gd name="connsiteY12" fmla="*/ 54492 h 199916"/>
                <a:gd name="connsiteX13" fmla="*/ 30827 w 200763"/>
                <a:gd name="connsiteY13" fmla="*/ 57921 h 199916"/>
                <a:gd name="connsiteX14" fmla="*/ 39972 w 200763"/>
                <a:gd name="connsiteY14" fmla="*/ 197630 h 199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00763" h="199916">
                  <a:moveTo>
                    <a:pt x="9109" y="199917"/>
                  </a:moveTo>
                  <a:lnTo>
                    <a:pt x="91" y="60208"/>
                  </a:lnTo>
                  <a:cubicBezTo>
                    <a:pt x="-1160" y="43192"/>
                    <a:pt x="10614" y="27967"/>
                    <a:pt x="27398" y="24899"/>
                  </a:cubicBezTo>
                  <a:lnTo>
                    <a:pt x="147166" y="895"/>
                  </a:lnTo>
                  <a:cubicBezTo>
                    <a:pt x="156302" y="-1378"/>
                    <a:pt x="165975" y="735"/>
                    <a:pt x="173330" y="6609"/>
                  </a:cubicBezTo>
                  <a:cubicBezTo>
                    <a:pt x="180973" y="11907"/>
                    <a:pt x="185969" y="20234"/>
                    <a:pt x="187047" y="29471"/>
                  </a:cubicBezTo>
                  <a:lnTo>
                    <a:pt x="200763" y="138952"/>
                  </a:lnTo>
                  <a:lnTo>
                    <a:pt x="170028" y="142382"/>
                  </a:lnTo>
                  <a:lnTo>
                    <a:pt x="156311" y="32901"/>
                  </a:lnTo>
                  <a:cubicBezTo>
                    <a:pt x="156311" y="31757"/>
                    <a:pt x="155168" y="31757"/>
                    <a:pt x="155168" y="30614"/>
                  </a:cubicBezTo>
                  <a:cubicBezTo>
                    <a:pt x="154611" y="29983"/>
                    <a:pt x="153648" y="29922"/>
                    <a:pt x="153017" y="30479"/>
                  </a:cubicBezTo>
                  <a:cubicBezTo>
                    <a:pt x="152969" y="30521"/>
                    <a:pt x="152924" y="30566"/>
                    <a:pt x="152882" y="30614"/>
                  </a:cubicBezTo>
                  <a:lnTo>
                    <a:pt x="33113" y="54492"/>
                  </a:lnTo>
                  <a:cubicBezTo>
                    <a:pt x="31970" y="54492"/>
                    <a:pt x="30827" y="55634"/>
                    <a:pt x="30827" y="57921"/>
                  </a:cubicBezTo>
                  <a:lnTo>
                    <a:pt x="39972" y="197630"/>
                  </a:lnTo>
                  <a:close/>
                </a:path>
              </a:pathLst>
            </a:custGeom>
            <a:solidFill>
              <a:srgbClr val="FFFFFF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79" name="Forma libre 178">
              <a:extLst>
                <a:ext uri="{FF2B5EF4-FFF2-40B4-BE49-F238E27FC236}">
                  <a16:creationId xmlns:a16="http://schemas.microsoft.com/office/drawing/2014/main" id="{2560D8B4-3F41-7192-B836-2B16A12F446F}"/>
                </a:ext>
              </a:extLst>
            </p:cNvPr>
            <p:cNvSpPr/>
            <p:nvPr/>
          </p:nvSpPr>
          <p:spPr>
            <a:xfrm>
              <a:off x="8071226" y="18704078"/>
              <a:ext cx="82047" cy="82047"/>
            </a:xfrm>
            <a:custGeom>
              <a:avLst/>
              <a:gdLst>
                <a:gd name="connsiteX0" fmla="*/ 82047 w 82047"/>
                <a:gd name="connsiteY0" fmla="*/ 41024 h 82047"/>
                <a:gd name="connsiteX1" fmla="*/ 41024 w 82047"/>
                <a:gd name="connsiteY1" fmla="*/ 82047 h 82047"/>
                <a:gd name="connsiteX2" fmla="*/ 1 w 82047"/>
                <a:gd name="connsiteY2" fmla="*/ 41024 h 82047"/>
                <a:gd name="connsiteX3" fmla="*/ 41024 w 82047"/>
                <a:gd name="connsiteY3" fmla="*/ 1 h 82047"/>
                <a:gd name="connsiteX4" fmla="*/ 82047 w 82047"/>
                <a:gd name="connsiteY4" fmla="*/ 41024 h 82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047" h="82047">
                  <a:moveTo>
                    <a:pt x="82047" y="41024"/>
                  </a:moveTo>
                  <a:cubicBezTo>
                    <a:pt x="82047" y="63681"/>
                    <a:pt x="63681" y="82047"/>
                    <a:pt x="41024" y="82047"/>
                  </a:cubicBezTo>
                  <a:cubicBezTo>
                    <a:pt x="18367" y="82047"/>
                    <a:pt x="1" y="63680"/>
                    <a:pt x="1" y="41024"/>
                  </a:cubicBezTo>
                  <a:cubicBezTo>
                    <a:pt x="1" y="18366"/>
                    <a:pt x="18367" y="1"/>
                    <a:pt x="41024" y="1"/>
                  </a:cubicBezTo>
                  <a:cubicBezTo>
                    <a:pt x="63681" y="1"/>
                    <a:pt x="82047" y="18368"/>
                    <a:pt x="82047" y="41024"/>
                  </a:cubicBezTo>
                  <a:close/>
                </a:path>
              </a:pathLst>
            </a:custGeom>
            <a:solidFill>
              <a:srgbClr val="FFFFFF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80" name="Forma libre 179">
              <a:extLst>
                <a:ext uri="{FF2B5EF4-FFF2-40B4-BE49-F238E27FC236}">
                  <a16:creationId xmlns:a16="http://schemas.microsoft.com/office/drawing/2014/main" id="{06762D2B-9084-87B7-EC09-9E58AE08E542}"/>
                </a:ext>
              </a:extLst>
            </p:cNvPr>
            <p:cNvSpPr/>
            <p:nvPr/>
          </p:nvSpPr>
          <p:spPr>
            <a:xfrm>
              <a:off x="8228589" y="18735957"/>
              <a:ext cx="82047" cy="82047"/>
            </a:xfrm>
            <a:custGeom>
              <a:avLst/>
              <a:gdLst>
                <a:gd name="connsiteX0" fmla="*/ 82047 w 82047"/>
                <a:gd name="connsiteY0" fmla="*/ 41024 h 82047"/>
                <a:gd name="connsiteX1" fmla="*/ 41024 w 82047"/>
                <a:gd name="connsiteY1" fmla="*/ 82047 h 82047"/>
                <a:gd name="connsiteX2" fmla="*/ 1 w 82047"/>
                <a:gd name="connsiteY2" fmla="*/ 41024 h 82047"/>
                <a:gd name="connsiteX3" fmla="*/ 41024 w 82047"/>
                <a:gd name="connsiteY3" fmla="*/ 1 h 82047"/>
                <a:gd name="connsiteX4" fmla="*/ 82047 w 82047"/>
                <a:gd name="connsiteY4" fmla="*/ 41024 h 82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047" h="82047">
                  <a:moveTo>
                    <a:pt x="82047" y="41024"/>
                  </a:moveTo>
                  <a:cubicBezTo>
                    <a:pt x="82047" y="63681"/>
                    <a:pt x="63681" y="82047"/>
                    <a:pt x="41024" y="82047"/>
                  </a:cubicBezTo>
                  <a:cubicBezTo>
                    <a:pt x="18368" y="82047"/>
                    <a:pt x="1" y="63680"/>
                    <a:pt x="1" y="41024"/>
                  </a:cubicBezTo>
                  <a:cubicBezTo>
                    <a:pt x="1" y="18367"/>
                    <a:pt x="18368" y="1"/>
                    <a:pt x="41024" y="1"/>
                  </a:cubicBezTo>
                  <a:cubicBezTo>
                    <a:pt x="63681" y="1"/>
                    <a:pt x="82047" y="18368"/>
                    <a:pt x="82047" y="41024"/>
                  </a:cubicBezTo>
                  <a:close/>
                </a:path>
              </a:pathLst>
            </a:custGeom>
            <a:solidFill>
              <a:srgbClr val="FFFFFF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81" name="Forma libre 180">
              <a:extLst>
                <a:ext uri="{FF2B5EF4-FFF2-40B4-BE49-F238E27FC236}">
                  <a16:creationId xmlns:a16="http://schemas.microsoft.com/office/drawing/2014/main" id="{36D9EBEB-FBA2-EA3B-C366-403A8E5A872B}"/>
                </a:ext>
              </a:extLst>
            </p:cNvPr>
            <p:cNvSpPr/>
            <p:nvPr/>
          </p:nvSpPr>
          <p:spPr>
            <a:xfrm>
              <a:off x="8107677" y="18601184"/>
              <a:ext cx="237690" cy="180368"/>
            </a:xfrm>
            <a:custGeom>
              <a:avLst/>
              <a:gdLst>
                <a:gd name="connsiteX0" fmla="*/ 199657 w 237690"/>
                <a:gd name="connsiteY0" fmla="*/ 180369 h 180368"/>
                <a:gd name="connsiteX1" fmla="*/ 169937 w 237690"/>
                <a:gd name="connsiteY1" fmla="*/ 170081 h 180368"/>
                <a:gd name="connsiteX2" fmla="*/ 206515 w 237690"/>
                <a:gd name="connsiteY2" fmla="*/ 66316 h 180368"/>
                <a:gd name="connsiteX3" fmla="*/ 206515 w 237690"/>
                <a:gd name="connsiteY3" fmla="*/ 64029 h 180368"/>
                <a:gd name="connsiteX4" fmla="*/ 204229 w 237690"/>
                <a:gd name="connsiteY4" fmla="*/ 62887 h 180368"/>
                <a:gd name="connsiteX5" fmla="*/ 85603 w 237690"/>
                <a:gd name="connsiteY5" fmla="*/ 30880 h 180368"/>
                <a:gd name="connsiteX6" fmla="*/ 82174 w 237690"/>
                <a:gd name="connsiteY6" fmla="*/ 32023 h 180368"/>
                <a:gd name="connsiteX7" fmla="*/ 28577 w 237690"/>
                <a:gd name="connsiteY7" fmla="*/ 160936 h 180368"/>
                <a:gd name="connsiteX8" fmla="*/ 0 w 237690"/>
                <a:gd name="connsiteY8" fmla="*/ 149505 h 180368"/>
                <a:gd name="connsiteX9" fmla="*/ 53598 w 237690"/>
                <a:gd name="connsiteY9" fmla="*/ 20592 h 180368"/>
                <a:gd name="connsiteX10" fmla="*/ 93606 w 237690"/>
                <a:gd name="connsiteY10" fmla="*/ 1286 h 180368"/>
                <a:gd name="connsiteX11" fmla="*/ 212103 w 237690"/>
                <a:gd name="connsiteY11" fmla="*/ 33167 h 180368"/>
                <a:gd name="connsiteX12" fmla="*/ 233822 w 237690"/>
                <a:gd name="connsiteY12" fmla="*/ 50313 h 180368"/>
                <a:gd name="connsiteX13" fmla="*/ 236108 w 237690"/>
                <a:gd name="connsiteY13" fmla="*/ 77620 h 180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37690" h="180368">
                  <a:moveTo>
                    <a:pt x="199657" y="180369"/>
                  </a:moveTo>
                  <a:lnTo>
                    <a:pt x="169937" y="170081"/>
                  </a:lnTo>
                  <a:lnTo>
                    <a:pt x="206515" y="66316"/>
                  </a:lnTo>
                  <a:lnTo>
                    <a:pt x="206515" y="64029"/>
                  </a:lnTo>
                  <a:cubicBezTo>
                    <a:pt x="205901" y="63404"/>
                    <a:pt x="205097" y="63003"/>
                    <a:pt x="204229" y="62887"/>
                  </a:cubicBezTo>
                  <a:lnTo>
                    <a:pt x="85603" y="30880"/>
                  </a:lnTo>
                  <a:cubicBezTo>
                    <a:pt x="84346" y="30724"/>
                    <a:pt x="83085" y="31144"/>
                    <a:pt x="82174" y="32023"/>
                  </a:cubicBezTo>
                  <a:lnTo>
                    <a:pt x="28577" y="160936"/>
                  </a:lnTo>
                  <a:lnTo>
                    <a:pt x="0" y="149505"/>
                  </a:lnTo>
                  <a:lnTo>
                    <a:pt x="53598" y="20592"/>
                  </a:lnTo>
                  <a:cubicBezTo>
                    <a:pt x="60102" y="4938"/>
                    <a:pt x="77302" y="-3363"/>
                    <a:pt x="93606" y="1286"/>
                  </a:cubicBezTo>
                  <a:lnTo>
                    <a:pt x="212103" y="33167"/>
                  </a:lnTo>
                  <a:cubicBezTo>
                    <a:pt x="221328" y="35781"/>
                    <a:pt x="229139" y="41947"/>
                    <a:pt x="233822" y="50313"/>
                  </a:cubicBezTo>
                  <a:cubicBezTo>
                    <a:pt x="238017" y="58797"/>
                    <a:pt x="238834" y="68556"/>
                    <a:pt x="236108" y="77620"/>
                  </a:cubicBezTo>
                  <a:close/>
                </a:path>
              </a:pathLst>
            </a:custGeom>
            <a:solidFill>
              <a:srgbClr val="FFFFFF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239" name="Grupo 238">
            <a:extLst>
              <a:ext uri="{FF2B5EF4-FFF2-40B4-BE49-F238E27FC236}">
                <a16:creationId xmlns:a16="http://schemas.microsoft.com/office/drawing/2014/main" id="{1D2499EA-BC18-0607-C474-46B6EAE8C1CC}"/>
              </a:ext>
            </a:extLst>
          </p:cNvPr>
          <p:cNvGrpSpPr/>
          <p:nvPr/>
        </p:nvGrpSpPr>
        <p:grpSpPr>
          <a:xfrm>
            <a:off x="6736117" y="5764563"/>
            <a:ext cx="292727" cy="213555"/>
            <a:chOff x="7450157" y="21351568"/>
            <a:chExt cx="1084240" cy="790995"/>
          </a:xfrm>
        </p:grpSpPr>
        <p:sp>
          <p:nvSpPr>
            <p:cNvPr id="182" name="Forma libre 181">
              <a:extLst>
                <a:ext uri="{FF2B5EF4-FFF2-40B4-BE49-F238E27FC236}">
                  <a16:creationId xmlns:a16="http://schemas.microsoft.com/office/drawing/2014/main" id="{550C8A74-38D8-39C5-F065-5C430739AE0B}"/>
                </a:ext>
              </a:extLst>
            </p:cNvPr>
            <p:cNvSpPr/>
            <p:nvPr/>
          </p:nvSpPr>
          <p:spPr>
            <a:xfrm>
              <a:off x="7450157" y="21364767"/>
              <a:ext cx="191400" cy="777796"/>
            </a:xfrm>
            <a:custGeom>
              <a:avLst/>
              <a:gdLst>
                <a:gd name="connsiteX0" fmla="*/ 0 w 191400"/>
                <a:gd name="connsiteY0" fmla="*/ 0 h 777796"/>
                <a:gd name="connsiteX1" fmla="*/ 191401 w 191400"/>
                <a:gd name="connsiteY1" fmla="*/ 0 h 777796"/>
                <a:gd name="connsiteX2" fmla="*/ 191401 w 191400"/>
                <a:gd name="connsiteY2" fmla="*/ 777797 h 777796"/>
                <a:gd name="connsiteX3" fmla="*/ 0 w 191400"/>
                <a:gd name="connsiteY3" fmla="*/ 777797 h 777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400" h="777796">
                  <a:moveTo>
                    <a:pt x="0" y="0"/>
                  </a:moveTo>
                  <a:lnTo>
                    <a:pt x="191401" y="0"/>
                  </a:lnTo>
                  <a:lnTo>
                    <a:pt x="191401" y="777797"/>
                  </a:lnTo>
                  <a:lnTo>
                    <a:pt x="0" y="777797"/>
                  </a:lnTo>
                  <a:close/>
                </a:path>
              </a:pathLst>
            </a:custGeom>
            <a:solidFill>
              <a:srgbClr val="FFFFFF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83" name="Forma libre 182">
              <a:extLst>
                <a:ext uri="{FF2B5EF4-FFF2-40B4-BE49-F238E27FC236}">
                  <a16:creationId xmlns:a16="http://schemas.microsoft.com/office/drawing/2014/main" id="{65626AC2-417D-94CA-02D4-D0BD7CD81AD3}"/>
                </a:ext>
              </a:extLst>
            </p:cNvPr>
            <p:cNvSpPr/>
            <p:nvPr/>
          </p:nvSpPr>
          <p:spPr>
            <a:xfrm>
              <a:off x="7450157" y="21436527"/>
              <a:ext cx="191400" cy="23877"/>
            </a:xfrm>
            <a:custGeom>
              <a:avLst/>
              <a:gdLst>
                <a:gd name="connsiteX0" fmla="*/ 0 w 191400"/>
                <a:gd name="connsiteY0" fmla="*/ 1 h 23877"/>
                <a:gd name="connsiteX1" fmla="*/ 191401 w 191400"/>
                <a:gd name="connsiteY1" fmla="*/ 1 h 23877"/>
                <a:gd name="connsiteX2" fmla="*/ 191401 w 191400"/>
                <a:gd name="connsiteY2" fmla="*/ 23878 h 23877"/>
                <a:gd name="connsiteX3" fmla="*/ 0 w 191400"/>
                <a:gd name="connsiteY3" fmla="*/ 23878 h 23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400" h="23877">
                  <a:moveTo>
                    <a:pt x="0" y="1"/>
                  </a:moveTo>
                  <a:lnTo>
                    <a:pt x="191401" y="1"/>
                  </a:lnTo>
                  <a:lnTo>
                    <a:pt x="191401" y="23878"/>
                  </a:lnTo>
                  <a:lnTo>
                    <a:pt x="0" y="23878"/>
                  </a:lnTo>
                  <a:close/>
                </a:path>
              </a:pathLst>
            </a:custGeom>
            <a:solidFill>
              <a:srgbClr val="7C5A9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84" name="Forma libre 183">
              <a:extLst>
                <a:ext uri="{FF2B5EF4-FFF2-40B4-BE49-F238E27FC236}">
                  <a16:creationId xmlns:a16="http://schemas.microsoft.com/office/drawing/2014/main" id="{54257E87-CFA8-6AFD-8203-7D6E9D42BFFA}"/>
                </a:ext>
              </a:extLst>
            </p:cNvPr>
            <p:cNvSpPr/>
            <p:nvPr/>
          </p:nvSpPr>
          <p:spPr>
            <a:xfrm>
              <a:off x="7450157" y="21472470"/>
              <a:ext cx="191400" cy="23877"/>
            </a:xfrm>
            <a:custGeom>
              <a:avLst/>
              <a:gdLst>
                <a:gd name="connsiteX0" fmla="*/ 0 w 191400"/>
                <a:gd name="connsiteY0" fmla="*/ 0 h 23877"/>
                <a:gd name="connsiteX1" fmla="*/ 191401 w 191400"/>
                <a:gd name="connsiteY1" fmla="*/ 0 h 23877"/>
                <a:gd name="connsiteX2" fmla="*/ 191401 w 191400"/>
                <a:gd name="connsiteY2" fmla="*/ 23878 h 23877"/>
                <a:gd name="connsiteX3" fmla="*/ 0 w 191400"/>
                <a:gd name="connsiteY3" fmla="*/ 23878 h 23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400" h="23877">
                  <a:moveTo>
                    <a:pt x="0" y="0"/>
                  </a:moveTo>
                  <a:lnTo>
                    <a:pt x="191401" y="0"/>
                  </a:lnTo>
                  <a:lnTo>
                    <a:pt x="191401" y="23878"/>
                  </a:lnTo>
                  <a:lnTo>
                    <a:pt x="0" y="23878"/>
                  </a:lnTo>
                  <a:close/>
                </a:path>
              </a:pathLst>
            </a:custGeom>
            <a:solidFill>
              <a:srgbClr val="7C5A9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85" name="Forma libre 184">
              <a:extLst>
                <a:ext uri="{FF2B5EF4-FFF2-40B4-BE49-F238E27FC236}">
                  <a16:creationId xmlns:a16="http://schemas.microsoft.com/office/drawing/2014/main" id="{D6B73B3D-C052-E992-3623-D5625E1AE66A}"/>
                </a:ext>
              </a:extLst>
            </p:cNvPr>
            <p:cNvSpPr/>
            <p:nvPr/>
          </p:nvSpPr>
          <p:spPr>
            <a:xfrm>
              <a:off x="7450157" y="21508413"/>
              <a:ext cx="191400" cy="23877"/>
            </a:xfrm>
            <a:custGeom>
              <a:avLst/>
              <a:gdLst>
                <a:gd name="connsiteX0" fmla="*/ 0 w 191400"/>
                <a:gd name="connsiteY0" fmla="*/ 0 h 23877"/>
                <a:gd name="connsiteX1" fmla="*/ 191401 w 191400"/>
                <a:gd name="connsiteY1" fmla="*/ 0 h 23877"/>
                <a:gd name="connsiteX2" fmla="*/ 191401 w 191400"/>
                <a:gd name="connsiteY2" fmla="*/ 23877 h 23877"/>
                <a:gd name="connsiteX3" fmla="*/ 0 w 191400"/>
                <a:gd name="connsiteY3" fmla="*/ 23877 h 23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400" h="23877">
                  <a:moveTo>
                    <a:pt x="0" y="0"/>
                  </a:moveTo>
                  <a:lnTo>
                    <a:pt x="191401" y="0"/>
                  </a:lnTo>
                  <a:lnTo>
                    <a:pt x="191401" y="23877"/>
                  </a:lnTo>
                  <a:lnTo>
                    <a:pt x="0" y="23877"/>
                  </a:lnTo>
                  <a:close/>
                </a:path>
              </a:pathLst>
            </a:custGeom>
            <a:solidFill>
              <a:srgbClr val="7C5A9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86" name="Forma libre 185">
              <a:extLst>
                <a:ext uri="{FF2B5EF4-FFF2-40B4-BE49-F238E27FC236}">
                  <a16:creationId xmlns:a16="http://schemas.microsoft.com/office/drawing/2014/main" id="{289F5C3C-A47E-8D18-4ADB-C4982BF28EA8}"/>
                </a:ext>
              </a:extLst>
            </p:cNvPr>
            <p:cNvSpPr/>
            <p:nvPr/>
          </p:nvSpPr>
          <p:spPr>
            <a:xfrm>
              <a:off x="7450157" y="22010984"/>
              <a:ext cx="191400" cy="23877"/>
            </a:xfrm>
            <a:custGeom>
              <a:avLst/>
              <a:gdLst>
                <a:gd name="connsiteX0" fmla="*/ 0 w 191400"/>
                <a:gd name="connsiteY0" fmla="*/ 0 h 23877"/>
                <a:gd name="connsiteX1" fmla="*/ 191401 w 191400"/>
                <a:gd name="connsiteY1" fmla="*/ 0 h 23877"/>
                <a:gd name="connsiteX2" fmla="*/ 191401 w 191400"/>
                <a:gd name="connsiteY2" fmla="*/ 23878 h 23877"/>
                <a:gd name="connsiteX3" fmla="*/ 0 w 191400"/>
                <a:gd name="connsiteY3" fmla="*/ 23878 h 23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400" h="23877">
                  <a:moveTo>
                    <a:pt x="0" y="0"/>
                  </a:moveTo>
                  <a:lnTo>
                    <a:pt x="191401" y="0"/>
                  </a:lnTo>
                  <a:lnTo>
                    <a:pt x="191401" y="23878"/>
                  </a:lnTo>
                  <a:lnTo>
                    <a:pt x="0" y="23878"/>
                  </a:lnTo>
                  <a:close/>
                </a:path>
              </a:pathLst>
            </a:custGeom>
            <a:solidFill>
              <a:srgbClr val="7C5A9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87" name="Forma libre 186">
              <a:extLst>
                <a:ext uri="{FF2B5EF4-FFF2-40B4-BE49-F238E27FC236}">
                  <a16:creationId xmlns:a16="http://schemas.microsoft.com/office/drawing/2014/main" id="{B580C991-5400-FBDB-9A29-A56742FE41C9}"/>
                </a:ext>
              </a:extLst>
            </p:cNvPr>
            <p:cNvSpPr/>
            <p:nvPr/>
          </p:nvSpPr>
          <p:spPr>
            <a:xfrm>
              <a:off x="7450157" y="22046800"/>
              <a:ext cx="191400" cy="23877"/>
            </a:xfrm>
            <a:custGeom>
              <a:avLst/>
              <a:gdLst>
                <a:gd name="connsiteX0" fmla="*/ 0 w 191400"/>
                <a:gd name="connsiteY0" fmla="*/ 0 h 23877"/>
                <a:gd name="connsiteX1" fmla="*/ 191401 w 191400"/>
                <a:gd name="connsiteY1" fmla="*/ 0 h 23877"/>
                <a:gd name="connsiteX2" fmla="*/ 191401 w 191400"/>
                <a:gd name="connsiteY2" fmla="*/ 23877 h 23877"/>
                <a:gd name="connsiteX3" fmla="*/ 0 w 191400"/>
                <a:gd name="connsiteY3" fmla="*/ 23877 h 23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400" h="23877">
                  <a:moveTo>
                    <a:pt x="0" y="0"/>
                  </a:moveTo>
                  <a:lnTo>
                    <a:pt x="191401" y="0"/>
                  </a:lnTo>
                  <a:lnTo>
                    <a:pt x="191401" y="23877"/>
                  </a:lnTo>
                  <a:lnTo>
                    <a:pt x="0" y="23877"/>
                  </a:lnTo>
                  <a:close/>
                </a:path>
              </a:pathLst>
            </a:custGeom>
            <a:solidFill>
              <a:srgbClr val="7C5A9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88" name="Forma libre 187">
              <a:extLst>
                <a:ext uri="{FF2B5EF4-FFF2-40B4-BE49-F238E27FC236}">
                  <a16:creationId xmlns:a16="http://schemas.microsoft.com/office/drawing/2014/main" id="{C91587BC-5D83-EB62-E611-7AA7FEA88EF4}"/>
                </a:ext>
              </a:extLst>
            </p:cNvPr>
            <p:cNvSpPr/>
            <p:nvPr/>
          </p:nvSpPr>
          <p:spPr>
            <a:xfrm>
              <a:off x="7450157" y="22082743"/>
              <a:ext cx="191400" cy="23877"/>
            </a:xfrm>
            <a:custGeom>
              <a:avLst/>
              <a:gdLst>
                <a:gd name="connsiteX0" fmla="*/ 0 w 191400"/>
                <a:gd name="connsiteY0" fmla="*/ -1 h 23877"/>
                <a:gd name="connsiteX1" fmla="*/ 191401 w 191400"/>
                <a:gd name="connsiteY1" fmla="*/ -1 h 23877"/>
                <a:gd name="connsiteX2" fmla="*/ 191401 w 191400"/>
                <a:gd name="connsiteY2" fmla="*/ 23877 h 23877"/>
                <a:gd name="connsiteX3" fmla="*/ 0 w 191400"/>
                <a:gd name="connsiteY3" fmla="*/ 23877 h 23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400" h="23877">
                  <a:moveTo>
                    <a:pt x="0" y="-1"/>
                  </a:moveTo>
                  <a:lnTo>
                    <a:pt x="191401" y="-1"/>
                  </a:lnTo>
                  <a:lnTo>
                    <a:pt x="191401" y="23877"/>
                  </a:lnTo>
                  <a:lnTo>
                    <a:pt x="0" y="23877"/>
                  </a:lnTo>
                  <a:close/>
                </a:path>
              </a:pathLst>
            </a:custGeom>
            <a:solidFill>
              <a:srgbClr val="7C5A9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89" name="Forma libre 188">
              <a:extLst>
                <a:ext uri="{FF2B5EF4-FFF2-40B4-BE49-F238E27FC236}">
                  <a16:creationId xmlns:a16="http://schemas.microsoft.com/office/drawing/2014/main" id="{5AA0D100-BFF1-DF7E-1A69-6ED5C8E99E94}"/>
                </a:ext>
              </a:extLst>
            </p:cNvPr>
            <p:cNvSpPr/>
            <p:nvPr/>
          </p:nvSpPr>
          <p:spPr>
            <a:xfrm>
              <a:off x="7653624" y="21364767"/>
              <a:ext cx="191400" cy="777796"/>
            </a:xfrm>
            <a:custGeom>
              <a:avLst/>
              <a:gdLst>
                <a:gd name="connsiteX0" fmla="*/ 0 w 191400"/>
                <a:gd name="connsiteY0" fmla="*/ 0 h 777796"/>
                <a:gd name="connsiteX1" fmla="*/ 191401 w 191400"/>
                <a:gd name="connsiteY1" fmla="*/ 0 h 777796"/>
                <a:gd name="connsiteX2" fmla="*/ 191401 w 191400"/>
                <a:gd name="connsiteY2" fmla="*/ 777797 h 777796"/>
                <a:gd name="connsiteX3" fmla="*/ 0 w 191400"/>
                <a:gd name="connsiteY3" fmla="*/ 777797 h 777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400" h="777796">
                  <a:moveTo>
                    <a:pt x="0" y="0"/>
                  </a:moveTo>
                  <a:lnTo>
                    <a:pt x="191401" y="0"/>
                  </a:lnTo>
                  <a:lnTo>
                    <a:pt x="191401" y="777797"/>
                  </a:lnTo>
                  <a:lnTo>
                    <a:pt x="0" y="777797"/>
                  </a:lnTo>
                  <a:close/>
                </a:path>
              </a:pathLst>
            </a:custGeom>
            <a:solidFill>
              <a:srgbClr val="FFFFFF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90" name="Forma libre 189">
              <a:extLst>
                <a:ext uri="{FF2B5EF4-FFF2-40B4-BE49-F238E27FC236}">
                  <a16:creationId xmlns:a16="http://schemas.microsoft.com/office/drawing/2014/main" id="{AC268924-58A4-3668-9815-E859C603F006}"/>
                </a:ext>
              </a:extLst>
            </p:cNvPr>
            <p:cNvSpPr/>
            <p:nvPr/>
          </p:nvSpPr>
          <p:spPr>
            <a:xfrm>
              <a:off x="7653624" y="21436527"/>
              <a:ext cx="191400" cy="23877"/>
            </a:xfrm>
            <a:custGeom>
              <a:avLst/>
              <a:gdLst>
                <a:gd name="connsiteX0" fmla="*/ 0 w 191400"/>
                <a:gd name="connsiteY0" fmla="*/ 1 h 23877"/>
                <a:gd name="connsiteX1" fmla="*/ 191401 w 191400"/>
                <a:gd name="connsiteY1" fmla="*/ 1 h 23877"/>
                <a:gd name="connsiteX2" fmla="*/ 191401 w 191400"/>
                <a:gd name="connsiteY2" fmla="*/ 23878 h 23877"/>
                <a:gd name="connsiteX3" fmla="*/ 0 w 191400"/>
                <a:gd name="connsiteY3" fmla="*/ 23878 h 23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400" h="23877">
                  <a:moveTo>
                    <a:pt x="0" y="1"/>
                  </a:moveTo>
                  <a:lnTo>
                    <a:pt x="191401" y="1"/>
                  </a:lnTo>
                  <a:lnTo>
                    <a:pt x="191401" y="23878"/>
                  </a:lnTo>
                  <a:lnTo>
                    <a:pt x="0" y="23878"/>
                  </a:lnTo>
                  <a:close/>
                </a:path>
              </a:pathLst>
            </a:custGeom>
            <a:solidFill>
              <a:srgbClr val="7C5A9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91" name="Forma libre 190">
              <a:extLst>
                <a:ext uri="{FF2B5EF4-FFF2-40B4-BE49-F238E27FC236}">
                  <a16:creationId xmlns:a16="http://schemas.microsoft.com/office/drawing/2014/main" id="{2638E3F8-5B8E-517F-ED29-8BCC136B9994}"/>
                </a:ext>
              </a:extLst>
            </p:cNvPr>
            <p:cNvSpPr/>
            <p:nvPr/>
          </p:nvSpPr>
          <p:spPr>
            <a:xfrm>
              <a:off x="7653624" y="21472470"/>
              <a:ext cx="191400" cy="23877"/>
            </a:xfrm>
            <a:custGeom>
              <a:avLst/>
              <a:gdLst>
                <a:gd name="connsiteX0" fmla="*/ 0 w 191400"/>
                <a:gd name="connsiteY0" fmla="*/ 0 h 23877"/>
                <a:gd name="connsiteX1" fmla="*/ 191401 w 191400"/>
                <a:gd name="connsiteY1" fmla="*/ 0 h 23877"/>
                <a:gd name="connsiteX2" fmla="*/ 191401 w 191400"/>
                <a:gd name="connsiteY2" fmla="*/ 23878 h 23877"/>
                <a:gd name="connsiteX3" fmla="*/ 0 w 191400"/>
                <a:gd name="connsiteY3" fmla="*/ 23878 h 23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400" h="23877">
                  <a:moveTo>
                    <a:pt x="0" y="0"/>
                  </a:moveTo>
                  <a:lnTo>
                    <a:pt x="191401" y="0"/>
                  </a:lnTo>
                  <a:lnTo>
                    <a:pt x="191401" y="23878"/>
                  </a:lnTo>
                  <a:lnTo>
                    <a:pt x="0" y="23878"/>
                  </a:lnTo>
                  <a:close/>
                </a:path>
              </a:pathLst>
            </a:custGeom>
            <a:solidFill>
              <a:srgbClr val="7C5A9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92" name="Forma libre 191">
              <a:extLst>
                <a:ext uri="{FF2B5EF4-FFF2-40B4-BE49-F238E27FC236}">
                  <a16:creationId xmlns:a16="http://schemas.microsoft.com/office/drawing/2014/main" id="{1B335F69-A6A6-48A1-51D4-D47F917871EA}"/>
                </a:ext>
              </a:extLst>
            </p:cNvPr>
            <p:cNvSpPr/>
            <p:nvPr/>
          </p:nvSpPr>
          <p:spPr>
            <a:xfrm>
              <a:off x="7653624" y="21508413"/>
              <a:ext cx="191400" cy="23877"/>
            </a:xfrm>
            <a:custGeom>
              <a:avLst/>
              <a:gdLst>
                <a:gd name="connsiteX0" fmla="*/ 0 w 191400"/>
                <a:gd name="connsiteY0" fmla="*/ 0 h 23877"/>
                <a:gd name="connsiteX1" fmla="*/ 191401 w 191400"/>
                <a:gd name="connsiteY1" fmla="*/ 0 h 23877"/>
                <a:gd name="connsiteX2" fmla="*/ 191401 w 191400"/>
                <a:gd name="connsiteY2" fmla="*/ 23877 h 23877"/>
                <a:gd name="connsiteX3" fmla="*/ 0 w 191400"/>
                <a:gd name="connsiteY3" fmla="*/ 23877 h 23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400" h="23877">
                  <a:moveTo>
                    <a:pt x="0" y="0"/>
                  </a:moveTo>
                  <a:lnTo>
                    <a:pt x="191401" y="0"/>
                  </a:lnTo>
                  <a:lnTo>
                    <a:pt x="191401" y="23877"/>
                  </a:lnTo>
                  <a:lnTo>
                    <a:pt x="0" y="23877"/>
                  </a:lnTo>
                  <a:close/>
                </a:path>
              </a:pathLst>
            </a:custGeom>
            <a:solidFill>
              <a:srgbClr val="7C5A9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93" name="Forma libre 192">
              <a:extLst>
                <a:ext uri="{FF2B5EF4-FFF2-40B4-BE49-F238E27FC236}">
                  <a16:creationId xmlns:a16="http://schemas.microsoft.com/office/drawing/2014/main" id="{8B9B9002-F260-FDA6-C97B-BF2458BECFD4}"/>
                </a:ext>
              </a:extLst>
            </p:cNvPr>
            <p:cNvSpPr/>
            <p:nvPr/>
          </p:nvSpPr>
          <p:spPr>
            <a:xfrm>
              <a:off x="7653624" y="22010984"/>
              <a:ext cx="191400" cy="23877"/>
            </a:xfrm>
            <a:custGeom>
              <a:avLst/>
              <a:gdLst>
                <a:gd name="connsiteX0" fmla="*/ 0 w 191400"/>
                <a:gd name="connsiteY0" fmla="*/ 0 h 23877"/>
                <a:gd name="connsiteX1" fmla="*/ 191401 w 191400"/>
                <a:gd name="connsiteY1" fmla="*/ 0 h 23877"/>
                <a:gd name="connsiteX2" fmla="*/ 191401 w 191400"/>
                <a:gd name="connsiteY2" fmla="*/ 23878 h 23877"/>
                <a:gd name="connsiteX3" fmla="*/ 0 w 191400"/>
                <a:gd name="connsiteY3" fmla="*/ 23878 h 23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400" h="23877">
                  <a:moveTo>
                    <a:pt x="0" y="0"/>
                  </a:moveTo>
                  <a:lnTo>
                    <a:pt x="191401" y="0"/>
                  </a:lnTo>
                  <a:lnTo>
                    <a:pt x="191401" y="23878"/>
                  </a:lnTo>
                  <a:lnTo>
                    <a:pt x="0" y="23878"/>
                  </a:lnTo>
                  <a:close/>
                </a:path>
              </a:pathLst>
            </a:custGeom>
            <a:solidFill>
              <a:srgbClr val="7C5A9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94" name="Forma libre 193">
              <a:extLst>
                <a:ext uri="{FF2B5EF4-FFF2-40B4-BE49-F238E27FC236}">
                  <a16:creationId xmlns:a16="http://schemas.microsoft.com/office/drawing/2014/main" id="{41AFBF54-D867-F80E-C96E-D48A402BF244}"/>
                </a:ext>
              </a:extLst>
            </p:cNvPr>
            <p:cNvSpPr/>
            <p:nvPr/>
          </p:nvSpPr>
          <p:spPr>
            <a:xfrm>
              <a:off x="7653624" y="22046800"/>
              <a:ext cx="191400" cy="23877"/>
            </a:xfrm>
            <a:custGeom>
              <a:avLst/>
              <a:gdLst>
                <a:gd name="connsiteX0" fmla="*/ 0 w 191400"/>
                <a:gd name="connsiteY0" fmla="*/ 0 h 23877"/>
                <a:gd name="connsiteX1" fmla="*/ 191401 w 191400"/>
                <a:gd name="connsiteY1" fmla="*/ 0 h 23877"/>
                <a:gd name="connsiteX2" fmla="*/ 191401 w 191400"/>
                <a:gd name="connsiteY2" fmla="*/ 23877 h 23877"/>
                <a:gd name="connsiteX3" fmla="*/ 0 w 191400"/>
                <a:gd name="connsiteY3" fmla="*/ 23877 h 23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400" h="23877">
                  <a:moveTo>
                    <a:pt x="0" y="0"/>
                  </a:moveTo>
                  <a:lnTo>
                    <a:pt x="191401" y="0"/>
                  </a:lnTo>
                  <a:lnTo>
                    <a:pt x="191401" y="23877"/>
                  </a:lnTo>
                  <a:lnTo>
                    <a:pt x="0" y="23877"/>
                  </a:lnTo>
                  <a:close/>
                </a:path>
              </a:pathLst>
            </a:custGeom>
            <a:solidFill>
              <a:srgbClr val="7C5A9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95" name="Forma libre 194">
              <a:extLst>
                <a:ext uri="{FF2B5EF4-FFF2-40B4-BE49-F238E27FC236}">
                  <a16:creationId xmlns:a16="http://schemas.microsoft.com/office/drawing/2014/main" id="{6822D999-BB6F-B66E-959C-09A1E78C6421}"/>
                </a:ext>
              </a:extLst>
            </p:cNvPr>
            <p:cNvSpPr/>
            <p:nvPr/>
          </p:nvSpPr>
          <p:spPr>
            <a:xfrm>
              <a:off x="7653624" y="22082743"/>
              <a:ext cx="191400" cy="23877"/>
            </a:xfrm>
            <a:custGeom>
              <a:avLst/>
              <a:gdLst>
                <a:gd name="connsiteX0" fmla="*/ 0 w 191400"/>
                <a:gd name="connsiteY0" fmla="*/ -1 h 23877"/>
                <a:gd name="connsiteX1" fmla="*/ 191401 w 191400"/>
                <a:gd name="connsiteY1" fmla="*/ -1 h 23877"/>
                <a:gd name="connsiteX2" fmla="*/ 191401 w 191400"/>
                <a:gd name="connsiteY2" fmla="*/ 23877 h 23877"/>
                <a:gd name="connsiteX3" fmla="*/ 0 w 191400"/>
                <a:gd name="connsiteY3" fmla="*/ 23877 h 23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400" h="23877">
                  <a:moveTo>
                    <a:pt x="0" y="-1"/>
                  </a:moveTo>
                  <a:lnTo>
                    <a:pt x="191401" y="-1"/>
                  </a:lnTo>
                  <a:lnTo>
                    <a:pt x="191401" y="23877"/>
                  </a:lnTo>
                  <a:lnTo>
                    <a:pt x="0" y="23877"/>
                  </a:lnTo>
                  <a:close/>
                </a:path>
              </a:pathLst>
            </a:custGeom>
            <a:solidFill>
              <a:srgbClr val="7C5A9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96" name="Forma libre 195">
              <a:extLst>
                <a:ext uri="{FF2B5EF4-FFF2-40B4-BE49-F238E27FC236}">
                  <a16:creationId xmlns:a16="http://schemas.microsoft.com/office/drawing/2014/main" id="{37FA0311-F748-F990-06AF-70930C1070B3}"/>
                </a:ext>
              </a:extLst>
            </p:cNvPr>
            <p:cNvSpPr/>
            <p:nvPr/>
          </p:nvSpPr>
          <p:spPr>
            <a:xfrm>
              <a:off x="7856964" y="21364767"/>
              <a:ext cx="191400" cy="777796"/>
            </a:xfrm>
            <a:custGeom>
              <a:avLst/>
              <a:gdLst>
                <a:gd name="connsiteX0" fmla="*/ 0 w 191400"/>
                <a:gd name="connsiteY0" fmla="*/ 0 h 777796"/>
                <a:gd name="connsiteX1" fmla="*/ 191401 w 191400"/>
                <a:gd name="connsiteY1" fmla="*/ 0 h 777796"/>
                <a:gd name="connsiteX2" fmla="*/ 191401 w 191400"/>
                <a:gd name="connsiteY2" fmla="*/ 777797 h 777796"/>
                <a:gd name="connsiteX3" fmla="*/ 0 w 191400"/>
                <a:gd name="connsiteY3" fmla="*/ 777797 h 777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400" h="777796">
                  <a:moveTo>
                    <a:pt x="0" y="0"/>
                  </a:moveTo>
                  <a:lnTo>
                    <a:pt x="191401" y="0"/>
                  </a:lnTo>
                  <a:lnTo>
                    <a:pt x="191401" y="777797"/>
                  </a:lnTo>
                  <a:lnTo>
                    <a:pt x="0" y="777797"/>
                  </a:lnTo>
                  <a:close/>
                </a:path>
              </a:pathLst>
            </a:custGeom>
            <a:solidFill>
              <a:srgbClr val="FFFFFF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97" name="Forma libre 196">
              <a:extLst>
                <a:ext uri="{FF2B5EF4-FFF2-40B4-BE49-F238E27FC236}">
                  <a16:creationId xmlns:a16="http://schemas.microsoft.com/office/drawing/2014/main" id="{DB0BEF99-DAD3-B8FF-FD10-D7D02D5B0A41}"/>
                </a:ext>
              </a:extLst>
            </p:cNvPr>
            <p:cNvSpPr/>
            <p:nvPr/>
          </p:nvSpPr>
          <p:spPr>
            <a:xfrm>
              <a:off x="7856964" y="21436527"/>
              <a:ext cx="191400" cy="23877"/>
            </a:xfrm>
            <a:custGeom>
              <a:avLst/>
              <a:gdLst>
                <a:gd name="connsiteX0" fmla="*/ 0 w 191400"/>
                <a:gd name="connsiteY0" fmla="*/ 1 h 23877"/>
                <a:gd name="connsiteX1" fmla="*/ 191401 w 191400"/>
                <a:gd name="connsiteY1" fmla="*/ 1 h 23877"/>
                <a:gd name="connsiteX2" fmla="*/ 191401 w 191400"/>
                <a:gd name="connsiteY2" fmla="*/ 23878 h 23877"/>
                <a:gd name="connsiteX3" fmla="*/ 0 w 191400"/>
                <a:gd name="connsiteY3" fmla="*/ 23878 h 23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400" h="23877">
                  <a:moveTo>
                    <a:pt x="0" y="1"/>
                  </a:moveTo>
                  <a:lnTo>
                    <a:pt x="191401" y="1"/>
                  </a:lnTo>
                  <a:lnTo>
                    <a:pt x="191401" y="23878"/>
                  </a:lnTo>
                  <a:lnTo>
                    <a:pt x="0" y="23878"/>
                  </a:lnTo>
                  <a:close/>
                </a:path>
              </a:pathLst>
            </a:custGeom>
            <a:solidFill>
              <a:srgbClr val="7C5A9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98" name="Forma libre 197">
              <a:extLst>
                <a:ext uri="{FF2B5EF4-FFF2-40B4-BE49-F238E27FC236}">
                  <a16:creationId xmlns:a16="http://schemas.microsoft.com/office/drawing/2014/main" id="{FCEFF180-C65A-372C-FE96-4A6BC55E5825}"/>
                </a:ext>
              </a:extLst>
            </p:cNvPr>
            <p:cNvSpPr/>
            <p:nvPr/>
          </p:nvSpPr>
          <p:spPr>
            <a:xfrm>
              <a:off x="7856964" y="21472470"/>
              <a:ext cx="191400" cy="23877"/>
            </a:xfrm>
            <a:custGeom>
              <a:avLst/>
              <a:gdLst>
                <a:gd name="connsiteX0" fmla="*/ 0 w 191400"/>
                <a:gd name="connsiteY0" fmla="*/ 0 h 23877"/>
                <a:gd name="connsiteX1" fmla="*/ 191401 w 191400"/>
                <a:gd name="connsiteY1" fmla="*/ 0 h 23877"/>
                <a:gd name="connsiteX2" fmla="*/ 191401 w 191400"/>
                <a:gd name="connsiteY2" fmla="*/ 23878 h 23877"/>
                <a:gd name="connsiteX3" fmla="*/ 0 w 191400"/>
                <a:gd name="connsiteY3" fmla="*/ 23878 h 23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400" h="23877">
                  <a:moveTo>
                    <a:pt x="0" y="0"/>
                  </a:moveTo>
                  <a:lnTo>
                    <a:pt x="191401" y="0"/>
                  </a:lnTo>
                  <a:lnTo>
                    <a:pt x="191401" y="23878"/>
                  </a:lnTo>
                  <a:lnTo>
                    <a:pt x="0" y="23878"/>
                  </a:lnTo>
                  <a:close/>
                </a:path>
              </a:pathLst>
            </a:custGeom>
            <a:solidFill>
              <a:srgbClr val="7C5A9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99" name="Forma libre 198">
              <a:extLst>
                <a:ext uri="{FF2B5EF4-FFF2-40B4-BE49-F238E27FC236}">
                  <a16:creationId xmlns:a16="http://schemas.microsoft.com/office/drawing/2014/main" id="{580789EB-F4DC-462B-0E15-C284D0D0E218}"/>
                </a:ext>
              </a:extLst>
            </p:cNvPr>
            <p:cNvSpPr/>
            <p:nvPr/>
          </p:nvSpPr>
          <p:spPr>
            <a:xfrm>
              <a:off x="7856964" y="21508413"/>
              <a:ext cx="191400" cy="23877"/>
            </a:xfrm>
            <a:custGeom>
              <a:avLst/>
              <a:gdLst>
                <a:gd name="connsiteX0" fmla="*/ 0 w 191400"/>
                <a:gd name="connsiteY0" fmla="*/ 0 h 23877"/>
                <a:gd name="connsiteX1" fmla="*/ 191401 w 191400"/>
                <a:gd name="connsiteY1" fmla="*/ 0 h 23877"/>
                <a:gd name="connsiteX2" fmla="*/ 191401 w 191400"/>
                <a:gd name="connsiteY2" fmla="*/ 23877 h 23877"/>
                <a:gd name="connsiteX3" fmla="*/ 0 w 191400"/>
                <a:gd name="connsiteY3" fmla="*/ 23877 h 23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400" h="23877">
                  <a:moveTo>
                    <a:pt x="0" y="0"/>
                  </a:moveTo>
                  <a:lnTo>
                    <a:pt x="191401" y="0"/>
                  </a:lnTo>
                  <a:lnTo>
                    <a:pt x="191401" y="23877"/>
                  </a:lnTo>
                  <a:lnTo>
                    <a:pt x="0" y="23877"/>
                  </a:lnTo>
                  <a:close/>
                </a:path>
              </a:pathLst>
            </a:custGeom>
            <a:solidFill>
              <a:srgbClr val="7C5A9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0" name="Forma libre 199">
              <a:extLst>
                <a:ext uri="{FF2B5EF4-FFF2-40B4-BE49-F238E27FC236}">
                  <a16:creationId xmlns:a16="http://schemas.microsoft.com/office/drawing/2014/main" id="{382B61C7-DB5E-1106-67AB-97A05933D4D5}"/>
                </a:ext>
              </a:extLst>
            </p:cNvPr>
            <p:cNvSpPr/>
            <p:nvPr/>
          </p:nvSpPr>
          <p:spPr>
            <a:xfrm>
              <a:off x="7856964" y="22010984"/>
              <a:ext cx="191400" cy="23877"/>
            </a:xfrm>
            <a:custGeom>
              <a:avLst/>
              <a:gdLst>
                <a:gd name="connsiteX0" fmla="*/ 0 w 191400"/>
                <a:gd name="connsiteY0" fmla="*/ 0 h 23877"/>
                <a:gd name="connsiteX1" fmla="*/ 191401 w 191400"/>
                <a:gd name="connsiteY1" fmla="*/ 0 h 23877"/>
                <a:gd name="connsiteX2" fmla="*/ 191401 w 191400"/>
                <a:gd name="connsiteY2" fmla="*/ 23878 h 23877"/>
                <a:gd name="connsiteX3" fmla="*/ 0 w 191400"/>
                <a:gd name="connsiteY3" fmla="*/ 23878 h 23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400" h="23877">
                  <a:moveTo>
                    <a:pt x="0" y="0"/>
                  </a:moveTo>
                  <a:lnTo>
                    <a:pt x="191401" y="0"/>
                  </a:lnTo>
                  <a:lnTo>
                    <a:pt x="191401" y="23878"/>
                  </a:lnTo>
                  <a:lnTo>
                    <a:pt x="0" y="23878"/>
                  </a:lnTo>
                  <a:close/>
                </a:path>
              </a:pathLst>
            </a:custGeom>
            <a:solidFill>
              <a:srgbClr val="7C5A9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1" name="Forma libre 200">
              <a:extLst>
                <a:ext uri="{FF2B5EF4-FFF2-40B4-BE49-F238E27FC236}">
                  <a16:creationId xmlns:a16="http://schemas.microsoft.com/office/drawing/2014/main" id="{3E260181-FB77-61B7-188C-7187D36C63FB}"/>
                </a:ext>
              </a:extLst>
            </p:cNvPr>
            <p:cNvSpPr/>
            <p:nvPr/>
          </p:nvSpPr>
          <p:spPr>
            <a:xfrm>
              <a:off x="7856964" y="22046800"/>
              <a:ext cx="191400" cy="23877"/>
            </a:xfrm>
            <a:custGeom>
              <a:avLst/>
              <a:gdLst>
                <a:gd name="connsiteX0" fmla="*/ 0 w 191400"/>
                <a:gd name="connsiteY0" fmla="*/ 0 h 23877"/>
                <a:gd name="connsiteX1" fmla="*/ 191401 w 191400"/>
                <a:gd name="connsiteY1" fmla="*/ 0 h 23877"/>
                <a:gd name="connsiteX2" fmla="*/ 191401 w 191400"/>
                <a:gd name="connsiteY2" fmla="*/ 23877 h 23877"/>
                <a:gd name="connsiteX3" fmla="*/ 0 w 191400"/>
                <a:gd name="connsiteY3" fmla="*/ 23877 h 23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400" h="23877">
                  <a:moveTo>
                    <a:pt x="0" y="0"/>
                  </a:moveTo>
                  <a:lnTo>
                    <a:pt x="191401" y="0"/>
                  </a:lnTo>
                  <a:lnTo>
                    <a:pt x="191401" y="23877"/>
                  </a:lnTo>
                  <a:lnTo>
                    <a:pt x="0" y="23877"/>
                  </a:lnTo>
                  <a:close/>
                </a:path>
              </a:pathLst>
            </a:custGeom>
            <a:solidFill>
              <a:srgbClr val="7C5A9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2" name="Forma libre 201">
              <a:extLst>
                <a:ext uri="{FF2B5EF4-FFF2-40B4-BE49-F238E27FC236}">
                  <a16:creationId xmlns:a16="http://schemas.microsoft.com/office/drawing/2014/main" id="{256A5380-204C-2D09-58DD-C71B62C62FA3}"/>
                </a:ext>
              </a:extLst>
            </p:cNvPr>
            <p:cNvSpPr/>
            <p:nvPr/>
          </p:nvSpPr>
          <p:spPr>
            <a:xfrm>
              <a:off x="7856964" y="22082743"/>
              <a:ext cx="191400" cy="23877"/>
            </a:xfrm>
            <a:custGeom>
              <a:avLst/>
              <a:gdLst>
                <a:gd name="connsiteX0" fmla="*/ 0 w 191400"/>
                <a:gd name="connsiteY0" fmla="*/ -1 h 23877"/>
                <a:gd name="connsiteX1" fmla="*/ 191401 w 191400"/>
                <a:gd name="connsiteY1" fmla="*/ -1 h 23877"/>
                <a:gd name="connsiteX2" fmla="*/ 191401 w 191400"/>
                <a:gd name="connsiteY2" fmla="*/ 23877 h 23877"/>
                <a:gd name="connsiteX3" fmla="*/ 0 w 191400"/>
                <a:gd name="connsiteY3" fmla="*/ 23877 h 23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400" h="23877">
                  <a:moveTo>
                    <a:pt x="0" y="-1"/>
                  </a:moveTo>
                  <a:lnTo>
                    <a:pt x="191401" y="-1"/>
                  </a:lnTo>
                  <a:lnTo>
                    <a:pt x="191401" y="23877"/>
                  </a:lnTo>
                  <a:lnTo>
                    <a:pt x="0" y="23877"/>
                  </a:lnTo>
                  <a:close/>
                </a:path>
              </a:pathLst>
            </a:custGeom>
            <a:solidFill>
              <a:srgbClr val="7C5A9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3" name="Forma libre 202">
              <a:extLst>
                <a:ext uri="{FF2B5EF4-FFF2-40B4-BE49-F238E27FC236}">
                  <a16:creationId xmlns:a16="http://schemas.microsoft.com/office/drawing/2014/main" id="{1EA512BA-FB33-24F3-4C58-CE5D978D868E}"/>
                </a:ext>
              </a:extLst>
            </p:cNvPr>
            <p:cNvSpPr/>
            <p:nvPr/>
          </p:nvSpPr>
          <p:spPr>
            <a:xfrm rot="20604000">
              <a:off x="8157123" y="21351568"/>
              <a:ext cx="191400" cy="777796"/>
            </a:xfrm>
            <a:custGeom>
              <a:avLst/>
              <a:gdLst>
                <a:gd name="connsiteX0" fmla="*/ 0 w 191400"/>
                <a:gd name="connsiteY0" fmla="*/ -1 h 777796"/>
                <a:gd name="connsiteX1" fmla="*/ 191401 w 191400"/>
                <a:gd name="connsiteY1" fmla="*/ -1 h 777796"/>
                <a:gd name="connsiteX2" fmla="*/ 191401 w 191400"/>
                <a:gd name="connsiteY2" fmla="*/ 777796 h 777796"/>
                <a:gd name="connsiteX3" fmla="*/ 0 w 191400"/>
                <a:gd name="connsiteY3" fmla="*/ 777796 h 777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400" h="777796">
                  <a:moveTo>
                    <a:pt x="0" y="-1"/>
                  </a:moveTo>
                  <a:lnTo>
                    <a:pt x="191401" y="-1"/>
                  </a:lnTo>
                  <a:lnTo>
                    <a:pt x="191401" y="777796"/>
                  </a:lnTo>
                  <a:lnTo>
                    <a:pt x="0" y="777796"/>
                  </a:lnTo>
                  <a:close/>
                </a:path>
              </a:pathLst>
            </a:custGeom>
            <a:solidFill>
              <a:srgbClr val="FFFFFF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4" name="Forma libre 203">
              <a:extLst>
                <a:ext uri="{FF2B5EF4-FFF2-40B4-BE49-F238E27FC236}">
                  <a16:creationId xmlns:a16="http://schemas.microsoft.com/office/drawing/2014/main" id="{37225677-7F9A-42B4-4379-721F57615AEB}"/>
                </a:ext>
              </a:extLst>
            </p:cNvPr>
            <p:cNvSpPr/>
            <p:nvPr/>
          </p:nvSpPr>
          <p:spPr>
            <a:xfrm rot="20604000">
              <a:off x="8069884" y="21436668"/>
              <a:ext cx="191400" cy="23877"/>
            </a:xfrm>
            <a:custGeom>
              <a:avLst/>
              <a:gdLst>
                <a:gd name="connsiteX0" fmla="*/ 0 w 191400"/>
                <a:gd name="connsiteY0" fmla="*/ 0 h 23877"/>
                <a:gd name="connsiteX1" fmla="*/ 191401 w 191400"/>
                <a:gd name="connsiteY1" fmla="*/ 0 h 23877"/>
                <a:gd name="connsiteX2" fmla="*/ 191401 w 191400"/>
                <a:gd name="connsiteY2" fmla="*/ 23878 h 23877"/>
                <a:gd name="connsiteX3" fmla="*/ 0 w 191400"/>
                <a:gd name="connsiteY3" fmla="*/ 23878 h 23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400" h="23877">
                  <a:moveTo>
                    <a:pt x="0" y="0"/>
                  </a:moveTo>
                  <a:lnTo>
                    <a:pt x="191401" y="0"/>
                  </a:lnTo>
                  <a:lnTo>
                    <a:pt x="191401" y="23878"/>
                  </a:lnTo>
                  <a:lnTo>
                    <a:pt x="0" y="23878"/>
                  </a:lnTo>
                  <a:close/>
                </a:path>
              </a:pathLst>
            </a:custGeom>
            <a:solidFill>
              <a:srgbClr val="7C5A9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5" name="Forma libre 204">
              <a:extLst>
                <a:ext uri="{FF2B5EF4-FFF2-40B4-BE49-F238E27FC236}">
                  <a16:creationId xmlns:a16="http://schemas.microsoft.com/office/drawing/2014/main" id="{4FC781F0-4806-C19B-93DB-9B172FD2A12D}"/>
                </a:ext>
              </a:extLst>
            </p:cNvPr>
            <p:cNvSpPr/>
            <p:nvPr/>
          </p:nvSpPr>
          <p:spPr>
            <a:xfrm rot="20604000">
              <a:off x="8080385" y="21470113"/>
              <a:ext cx="191400" cy="23877"/>
            </a:xfrm>
            <a:custGeom>
              <a:avLst/>
              <a:gdLst>
                <a:gd name="connsiteX0" fmla="*/ 0 w 191400"/>
                <a:gd name="connsiteY0" fmla="*/ 0 h 23877"/>
                <a:gd name="connsiteX1" fmla="*/ 191401 w 191400"/>
                <a:gd name="connsiteY1" fmla="*/ 0 h 23877"/>
                <a:gd name="connsiteX2" fmla="*/ 191401 w 191400"/>
                <a:gd name="connsiteY2" fmla="*/ 23878 h 23877"/>
                <a:gd name="connsiteX3" fmla="*/ 0 w 191400"/>
                <a:gd name="connsiteY3" fmla="*/ 23878 h 23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400" h="23877">
                  <a:moveTo>
                    <a:pt x="0" y="0"/>
                  </a:moveTo>
                  <a:lnTo>
                    <a:pt x="191401" y="0"/>
                  </a:lnTo>
                  <a:lnTo>
                    <a:pt x="191401" y="23878"/>
                  </a:lnTo>
                  <a:lnTo>
                    <a:pt x="0" y="23878"/>
                  </a:lnTo>
                  <a:close/>
                </a:path>
              </a:pathLst>
            </a:custGeom>
            <a:solidFill>
              <a:srgbClr val="7C5A9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6" name="Forma libre 205">
              <a:extLst>
                <a:ext uri="{FF2B5EF4-FFF2-40B4-BE49-F238E27FC236}">
                  <a16:creationId xmlns:a16="http://schemas.microsoft.com/office/drawing/2014/main" id="{DD8FAAC4-F66E-39A6-F047-CC9E35466AF9}"/>
                </a:ext>
              </a:extLst>
            </p:cNvPr>
            <p:cNvSpPr/>
            <p:nvPr/>
          </p:nvSpPr>
          <p:spPr>
            <a:xfrm rot="20604000">
              <a:off x="8090051" y="21504896"/>
              <a:ext cx="191400" cy="23877"/>
            </a:xfrm>
            <a:custGeom>
              <a:avLst/>
              <a:gdLst>
                <a:gd name="connsiteX0" fmla="*/ 0 w 191400"/>
                <a:gd name="connsiteY0" fmla="*/ 0 h 23877"/>
                <a:gd name="connsiteX1" fmla="*/ 191401 w 191400"/>
                <a:gd name="connsiteY1" fmla="*/ 0 h 23877"/>
                <a:gd name="connsiteX2" fmla="*/ 191401 w 191400"/>
                <a:gd name="connsiteY2" fmla="*/ 23878 h 23877"/>
                <a:gd name="connsiteX3" fmla="*/ 0 w 191400"/>
                <a:gd name="connsiteY3" fmla="*/ 23878 h 23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400" h="23877">
                  <a:moveTo>
                    <a:pt x="0" y="0"/>
                  </a:moveTo>
                  <a:lnTo>
                    <a:pt x="191401" y="0"/>
                  </a:lnTo>
                  <a:lnTo>
                    <a:pt x="191401" y="23878"/>
                  </a:lnTo>
                  <a:lnTo>
                    <a:pt x="0" y="23878"/>
                  </a:lnTo>
                  <a:close/>
                </a:path>
              </a:pathLst>
            </a:custGeom>
            <a:solidFill>
              <a:srgbClr val="7C5A9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7" name="Forma libre 206">
              <a:extLst>
                <a:ext uri="{FF2B5EF4-FFF2-40B4-BE49-F238E27FC236}">
                  <a16:creationId xmlns:a16="http://schemas.microsoft.com/office/drawing/2014/main" id="{009F0A0B-8650-5EB0-56F2-28EA0CC1D31D}"/>
                </a:ext>
              </a:extLst>
            </p:cNvPr>
            <p:cNvSpPr/>
            <p:nvPr/>
          </p:nvSpPr>
          <p:spPr>
            <a:xfrm rot="20591479">
              <a:off x="8342452" y="21988152"/>
              <a:ext cx="191945" cy="23945"/>
            </a:xfrm>
            <a:custGeom>
              <a:avLst/>
              <a:gdLst>
                <a:gd name="connsiteX0" fmla="*/ 9 w 191945"/>
                <a:gd name="connsiteY0" fmla="*/ 0 h 23945"/>
                <a:gd name="connsiteX1" fmla="*/ 191954 w 191945"/>
                <a:gd name="connsiteY1" fmla="*/ 0 h 23945"/>
                <a:gd name="connsiteX2" fmla="*/ 191954 w 191945"/>
                <a:gd name="connsiteY2" fmla="*/ 23946 h 23945"/>
                <a:gd name="connsiteX3" fmla="*/ 9 w 191945"/>
                <a:gd name="connsiteY3" fmla="*/ 23946 h 23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945" h="23945">
                  <a:moveTo>
                    <a:pt x="9" y="0"/>
                  </a:moveTo>
                  <a:lnTo>
                    <a:pt x="191954" y="0"/>
                  </a:lnTo>
                  <a:lnTo>
                    <a:pt x="191954" y="23946"/>
                  </a:lnTo>
                  <a:lnTo>
                    <a:pt x="9" y="23946"/>
                  </a:lnTo>
                  <a:close/>
                </a:path>
              </a:pathLst>
            </a:custGeom>
            <a:solidFill>
              <a:srgbClr val="7C5A91"/>
            </a:solidFill>
            <a:ln w="1272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8" name="Forma libre 207">
              <a:extLst>
                <a:ext uri="{FF2B5EF4-FFF2-40B4-BE49-F238E27FC236}">
                  <a16:creationId xmlns:a16="http://schemas.microsoft.com/office/drawing/2014/main" id="{4E9E946D-524A-A2D0-9FE0-66E833E03703}"/>
                </a:ext>
              </a:extLst>
            </p:cNvPr>
            <p:cNvSpPr/>
            <p:nvPr/>
          </p:nvSpPr>
          <p:spPr>
            <a:xfrm rot="20604000">
              <a:off x="8244277" y="22020544"/>
              <a:ext cx="191400" cy="23877"/>
            </a:xfrm>
            <a:custGeom>
              <a:avLst/>
              <a:gdLst>
                <a:gd name="connsiteX0" fmla="*/ 0 w 191400"/>
                <a:gd name="connsiteY0" fmla="*/ 0 h 23877"/>
                <a:gd name="connsiteX1" fmla="*/ 191401 w 191400"/>
                <a:gd name="connsiteY1" fmla="*/ 0 h 23877"/>
                <a:gd name="connsiteX2" fmla="*/ 191401 w 191400"/>
                <a:gd name="connsiteY2" fmla="*/ 23878 h 23877"/>
                <a:gd name="connsiteX3" fmla="*/ 0 w 191400"/>
                <a:gd name="connsiteY3" fmla="*/ 23878 h 23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400" h="23877">
                  <a:moveTo>
                    <a:pt x="0" y="0"/>
                  </a:moveTo>
                  <a:lnTo>
                    <a:pt x="191401" y="0"/>
                  </a:lnTo>
                  <a:lnTo>
                    <a:pt x="191401" y="23878"/>
                  </a:lnTo>
                  <a:lnTo>
                    <a:pt x="0" y="23878"/>
                  </a:lnTo>
                  <a:close/>
                </a:path>
              </a:pathLst>
            </a:custGeom>
            <a:solidFill>
              <a:srgbClr val="7C5A9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9" name="Forma libre 208">
              <a:extLst>
                <a:ext uri="{FF2B5EF4-FFF2-40B4-BE49-F238E27FC236}">
                  <a16:creationId xmlns:a16="http://schemas.microsoft.com/office/drawing/2014/main" id="{F50885D4-6982-3427-D375-9C190037F5EF}"/>
                </a:ext>
              </a:extLst>
            </p:cNvPr>
            <p:cNvSpPr/>
            <p:nvPr/>
          </p:nvSpPr>
          <p:spPr>
            <a:xfrm rot="20604000">
              <a:off x="8254065" y="22055291"/>
              <a:ext cx="191400" cy="23877"/>
            </a:xfrm>
            <a:custGeom>
              <a:avLst/>
              <a:gdLst>
                <a:gd name="connsiteX0" fmla="*/ 0 w 191400"/>
                <a:gd name="connsiteY0" fmla="*/ 0 h 23877"/>
                <a:gd name="connsiteX1" fmla="*/ 191401 w 191400"/>
                <a:gd name="connsiteY1" fmla="*/ 0 h 23877"/>
                <a:gd name="connsiteX2" fmla="*/ 191401 w 191400"/>
                <a:gd name="connsiteY2" fmla="*/ 23877 h 23877"/>
                <a:gd name="connsiteX3" fmla="*/ 0 w 191400"/>
                <a:gd name="connsiteY3" fmla="*/ 23877 h 23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400" h="23877">
                  <a:moveTo>
                    <a:pt x="0" y="0"/>
                  </a:moveTo>
                  <a:lnTo>
                    <a:pt x="191401" y="0"/>
                  </a:lnTo>
                  <a:lnTo>
                    <a:pt x="191401" y="23877"/>
                  </a:lnTo>
                  <a:lnTo>
                    <a:pt x="0" y="23877"/>
                  </a:lnTo>
                  <a:close/>
                </a:path>
              </a:pathLst>
            </a:custGeom>
            <a:solidFill>
              <a:srgbClr val="7C5A9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240" name="Grupo 239">
            <a:extLst>
              <a:ext uri="{FF2B5EF4-FFF2-40B4-BE49-F238E27FC236}">
                <a16:creationId xmlns:a16="http://schemas.microsoft.com/office/drawing/2014/main" id="{0DA619FF-54FD-C295-5BB4-BB68DE5156A6}"/>
              </a:ext>
            </a:extLst>
          </p:cNvPr>
          <p:cNvGrpSpPr/>
          <p:nvPr/>
        </p:nvGrpSpPr>
        <p:grpSpPr>
          <a:xfrm>
            <a:off x="5050660" y="6118296"/>
            <a:ext cx="397421" cy="397421"/>
            <a:chOff x="1207336" y="22661772"/>
            <a:chExt cx="1472021" cy="1472022"/>
          </a:xfrm>
        </p:grpSpPr>
        <p:sp>
          <p:nvSpPr>
            <p:cNvPr id="100" name="Forma libre 99">
              <a:extLst>
                <a:ext uri="{FF2B5EF4-FFF2-40B4-BE49-F238E27FC236}">
                  <a16:creationId xmlns:a16="http://schemas.microsoft.com/office/drawing/2014/main" id="{263913F5-D12D-4E7D-EB47-3900753D3B69}"/>
                </a:ext>
              </a:extLst>
            </p:cNvPr>
            <p:cNvSpPr/>
            <p:nvPr/>
          </p:nvSpPr>
          <p:spPr>
            <a:xfrm>
              <a:off x="1207336" y="22661772"/>
              <a:ext cx="1472021" cy="1472022"/>
            </a:xfrm>
            <a:custGeom>
              <a:avLst/>
              <a:gdLst>
                <a:gd name="connsiteX0" fmla="*/ 736011 w 1472021"/>
                <a:gd name="connsiteY0" fmla="*/ 0 h 1472022"/>
                <a:gd name="connsiteX1" fmla="*/ 1472022 w 1472021"/>
                <a:gd name="connsiteY1" fmla="*/ 0 h 1472022"/>
                <a:gd name="connsiteX2" fmla="*/ 1472022 w 1472021"/>
                <a:gd name="connsiteY2" fmla="*/ 1472023 h 1472022"/>
                <a:gd name="connsiteX3" fmla="*/ 736011 w 1472021"/>
                <a:gd name="connsiteY3" fmla="*/ 1472023 h 1472022"/>
                <a:gd name="connsiteX4" fmla="*/ 736011 w 1472021"/>
                <a:gd name="connsiteY4" fmla="*/ 1472023 h 1472022"/>
                <a:gd name="connsiteX5" fmla="*/ 0 w 1472021"/>
                <a:gd name="connsiteY5" fmla="*/ 1472023 h 1472022"/>
                <a:gd name="connsiteX6" fmla="*/ 0 w 1472021"/>
                <a:gd name="connsiteY6" fmla="*/ 0 h 1472022"/>
                <a:gd name="connsiteX7" fmla="*/ 736011 w 1472021"/>
                <a:gd name="connsiteY7" fmla="*/ 0 h 1472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72021" h="1472022">
                  <a:moveTo>
                    <a:pt x="736011" y="0"/>
                  </a:moveTo>
                  <a:cubicBezTo>
                    <a:pt x="1142499" y="0"/>
                    <a:pt x="1472022" y="0"/>
                    <a:pt x="1472022" y="0"/>
                  </a:cubicBezTo>
                  <a:lnTo>
                    <a:pt x="1472022" y="1472023"/>
                  </a:lnTo>
                  <a:cubicBezTo>
                    <a:pt x="1472022" y="1472023"/>
                    <a:pt x="1142499" y="1472023"/>
                    <a:pt x="736011" y="1472023"/>
                  </a:cubicBezTo>
                  <a:lnTo>
                    <a:pt x="736011" y="1472023"/>
                  </a:lnTo>
                  <a:cubicBezTo>
                    <a:pt x="329523" y="1472023"/>
                    <a:pt x="0" y="1472023"/>
                    <a:pt x="0" y="1472023"/>
                  </a:cubicBezTo>
                  <a:lnTo>
                    <a:pt x="0" y="0"/>
                  </a:lnTo>
                  <a:cubicBezTo>
                    <a:pt x="0" y="0"/>
                    <a:pt x="329523" y="0"/>
                    <a:pt x="736011" y="0"/>
                  </a:cubicBezTo>
                  <a:close/>
                </a:path>
              </a:pathLst>
            </a:custGeom>
            <a:solidFill>
              <a:srgbClr val="885A95"/>
            </a:solidFill>
            <a:ln w="76152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10" name="Forma libre 209">
              <a:extLst>
                <a:ext uri="{FF2B5EF4-FFF2-40B4-BE49-F238E27FC236}">
                  <a16:creationId xmlns:a16="http://schemas.microsoft.com/office/drawing/2014/main" id="{EB365706-B1C9-0293-B79E-6873FB62884E}"/>
                </a:ext>
              </a:extLst>
            </p:cNvPr>
            <p:cNvSpPr/>
            <p:nvPr/>
          </p:nvSpPr>
          <p:spPr>
            <a:xfrm>
              <a:off x="1556354" y="23394989"/>
              <a:ext cx="475263" cy="475263"/>
            </a:xfrm>
            <a:custGeom>
              <a:avLst/>
              <a:gdLst>
                <a:gd name="connsiteX0" fmla="*/ 475264 w 475263"/>
                <a:gd name="connsiteY0" fmla="*/ 237631 h 475263"/>
                <a:gd name="connsiteX1" fmla="*/ 237632 w 475263"/>
                <a:gd name="connsiteY1" fmla="*/ 475263 h 475263"/>
                <a:gd name="connsiteX2" fmla="*/ 0 w 475263"/>
                <a:gd name="connsiteY2" fmla="*/ 237631 h 475263"/>
                <a:gd name="connsiteX3" fmla="*/ 237632 w 475263"/>
                <a:gd name="connsiteY3" fmla="*/ 0 h 475263"/>
                <a:gd name="connsiteX4" fmla="*/ 475264 w 475263"/>
                <a:gd name="connsiteY4" fmla="*/ 237631 h 475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5263" h="475263">
                  <a:moveTo>
                    <a:pt x="475264" y="237631"/>
                  </a:moveTo>
                  <a:cubicBezTo>
                    <a:pt x="475264" y="368872"/>
                    <a:pt x="368872" y="475263"/>
                    <a:pt x="237632" y="475263"/>
                  </a:cubicBezTo>
                  <a:cubicBezTo>
                    <a:pt x="106391" y="475263"/>
                    <a:pt x="0" y="368872"/>
                    <a:pt x="0" y="237631"/>
                  </a:cubicBezTo>
                  <a:cubicBezTo>
                    <a:pt x="0" y="106391"/>
                    <a:pt x="106391" y="0"/>
                    <a:pt x="237632" y="0"/>
                  </a:cubicBezTo>
                  <a:cubicBezTo>
                    <a:pt x="368872" y="0"/>
                    <a:pt x="475264" y="106391"/>
                    <a:pt x="475264" y="237631"/>
                  </a:cubicBezTo>
                  <a:close/>
                </a:path>
              </a:pathLst>
            </a:custGeom>
            <a:solidFill>
              <a:srgbClr val="FFFFFF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11" name="Forma libre 210">
              <a:extLst>
                <a:ext uri="{FF2B5EF4-FFF2-40B4-BE49-F238E27FC236}">
                  <a16:creationId xmlns:a16="http://schemas.microsoft.com/office/drawing/2014/main" id="{63FD3F47-20BB-3456-C7AB-BF7A20C9FD06}"/>
                </a:ext>
              </a:extLst>
            </p:cNvPr>
            <p:cNvSpPr/>
            <p:nvPr/>
          </p:nvSpPr>
          <p:spPr>
            <a:xfrm>
              <a:off x="1661770" y="23543588"/>
              <a:ext cx="63249" cy="63249"/>
            </a:xfrm>
            <a:custGeom>
              <a:avLst/>
              <a:gdLst>
                <a:gd name="connsiteX0" fmla="*/ 63250 w 63249"/>
                <a:gd name="connsiteY0" fmla="*/ 31624 h 63249"/>
                <a:gd name="connsiteX1" fmla="*/ 31625 w 63249"/>
                <a:gd name="connsiteY1" fmla="*/ 63249 h 63249"/>
                <a:gd name="connsiteX2" fmla="*/ 0 w 63249"/>
                <a:gd name="connsiteY2" fmla="*/ 31624 h 63249"/>
                <a:gd name="connsiteX3" fmla="*/ 31625 w 63249"/>
                <a:gd name="connsiteY3" fmla="*/ 0 h 63249"/>
                <a:gd name="connsiteX4" fmla="*/ 63250 w 63249"/>
                <a:gd name="connsiteY4" fmla="*/ 31624 h 63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249" h="63249">
                  <a:moveTo>
                    <a:pt x="63250" y="31624"/>
                  </a:moveTo>
                  <a:cubicBezTo>
                    <a:pt x="63250" y="49091"/>
                    <a:pt x="49091" y="63249"/>
                    <a:pt x="31625" y="63249"/>
                  </a:cubicBezTo>
                  <a:cubicBezTo>
                    <a:pt x="14159" y="63249"/>
                    <a:pt x="0" y="49090"/>
                    <a:pt x="0" y="31624"/>
                  </a:cubicBezTo>
                  <a:cubicBezTo>
                    <a:pt x="0" y="14158"/>
                    <a:pt x="14159" y="0"/>
                    <a:pt x="31625" y="0"/>
                  </a:cubicBezTo>
                  <a:cubicBezTo>
                    <a:pt x="49091" y="0"/>
                    <a:pt x="63250" y="14159"/>
                    <a:pt x="63250" y="31624"/>
                  </a:cubicBezTo>
                  <a:close/>
                </a:path>
              </a:pathLst>
            </a:custGeom>
            <a:solidFill>
              <a:srgbClr val="7C5A9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12" name="Forma libre 211">
              <a:extLst>
                <a:ext uri="{FF2B5EF4-FFF2-40B4-BE49-F238E27FC236}">
                  <a16:creationId xmlns:a16="http://schemas.microsoft.com/office/drawing/2014/main" id="{4B75B729-5234-509C-6DB9-1E7903905FDD}"/>
                </a:ext>
              </a:extLst>
            </p:cNvPr>
            <p:cNvSpPr/>
            <p:nvPr/>
          </p:nvSpPr>
          <p:spPr>
            <a:xfrm>
              <a:off x="1863078" y="23543588"/>
              <a:ext cx="63249" cy="63249"/>
            </a:xfrm>
            <a:custGeom>
              <a:avLst/>
              <a:gdLst>
                <a:gd name="connsiteX0" fmla="*/ 63250 w 63249"/>
                <a:gd name="connsiteY0" fmla="*/ 31624 h 63249"/>
                <a:gd name="connsiteX1" fmla="*/ 31625 w 63249"/>
                <a:gd name="connsiteY1" fmla="*/ 63249 h 63249"/>
                <a:gd name="connsiteX2" fmla="*/ 0 w 63249"/>
                <a:gd name="connsiteY2" fmla="*/ 31624 h 63249"/>
                <a:gd name="connsiteX3" fmla="*/ 31625 w 63249"/>
                <a:gd name="connsiteY3" fmla="*/ 0 h 63249"/>
                <a:gd name="connsiteX4" fmla="*/ 63250 w 63249"/>
                <a:gd name="connsiteY4" fmla="*/ 31624 h 63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249" h="63249">
                  <a:moveTo>
                    <a:pt x="63250" y="31624"/>
                  </a:moveTo>
                  <a:cubicBezTo>
                    <a:pt x="63250" y="49091"/>
                    <a:pt x="49091" y="63249"/>
                    <a:pt x="31625" y="63249"/>
                  </a:cubicBezTo>
                  <a:cubicBezTo>
                    <a:pt x="14159" y="63249"/>
                    <a:pt x="0" y="49090"/>
                    <a:pt x="0" y="31624"/>
                  </a:cubicBezTo>
                  <a:cubicBezTo>
                    <a:pt x="0" y="14158"/>
                    <a:pt x="14159" y="0"/>
                    <a:pt x="31625" y="0"/>
                  </a:cubicBezTo>
                  <a:cubicBezTo>
                    <a:pt x="49091" y="0"/>
                    <a:pt x="63250" y="14159"/>
                    <a:pt x="63250" y="31624"/>
                  </a:cubicBezTo>
                  <a:close/>
                </a:path>
              </a:pathLst>
            </a:custGeom>
            <a:solidFill>
              <a:srgbClr val="7C5A9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13" name="Forma libre 212">
              <a:extLst>
                <a:ext uri="{FF2B5EF4-FFF2-40B4-BE49-F238E27FC236}">
                  <a16:creationId xmlns:a16="http://schemas.microsoft.com/office/drawing/2014/main" id="{20A9BC60-FE26-FBE5-DF2C-F700BBA6E308}"/>
                </a:ext>
              </a:extLst>
            </p:cNvPr>
            <p:cNvSpPr/>
            <p:nvPr/>
          </p:nvSpPr>
          <p:spPr>
            <a:xfrm>
              <a:off x="1672312" y="23651482"/>
              <a:ext cx="232932" cy="92270"/>
            </a:xfrm>
            <a:custGeom>
              <a:avLst/>
              <a:gdLst>
                <a:gd name="connsiteX0" fmla="*/ 0 w 232932"/>
                <a:gd name="connsiteY0" fmla="*/ 92271 h 92270"/>
                <a:gd name="connsiteX1" fmla="*/ 142757 w 232932"/>
                <a:gd name="connsiteY1" fmla="*/ 2096 h 92270"/>
                <a:gd name="connsiteX2" fmla="*/ 232933 w 232932"/>
                <a:gd name="connsiteY2" fmla="*/ 92271 h 92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2932" h="92270">
                  <a:moveTo>
                    <a:pt x="0" y="92271"/>
                  </a:moveTo>
                  <a:cubicBezTo>
                    <a:pt x="22226" y="26736"/>
                    <a:pt x="85476" y="-9335"/>
                    <a:pt x="142757" y="2096"/>
                  </a:cubicBezTo>
                  <a:cubicBezTo>
                    <a:pt x="186974" y="13525"/>
                    <a:pt x="221502" y="48055"/>
                    <a:pt x="232933" y="92271"/>
                  </a:cubicBezTo>
                </a:path>
              </a:pathLst>
            </a:custGeom>
            <a:noFill/>
            <a:ln w="38076" cap="flat">
              <a:solidFill>
                <a:srgbClr val="7C5A91"/>
              </a:solidFill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14" name="Forma libre 213">
              <a:extLst>
                <a:ext uri="{FF2B5EF4-FFF2-40B4-BE49-F238E27FC236}">
                  <a16:creationId xmlns:a16="http://schemas.microsoft.com/office/drawing/2014/main" id="{98D182AE-41E8-D1A9-14B4-EB23D3BA80F9}"/>
                </a:ext>
              </a:extLst>
            </p:cNvPr>
            <p:cNvSpPr/>
            <p:nvPr/>
          </p:nvSpPr>
          <p:spPr>
            <a:xfrm>
              <a:off x="1847441" y="22932401"/>
              <a:ext cx="557248" cy="326751"/>
            </a:xfrm>
            <a:custGeom>
              <a:avLst/>
              <a:gdLst>
                <a:gd name="connsiteX0" fmla="*/ 435906 w 557248"/>
                <a:gd name="connsiteY0" fmla="*/ 79786 h 326751"/>
                <a:gd name="connsiteX1" fmla="*/ 404281 w 557248"/>
                <a:gd name="connsiteY1" fmla="*/ 84485 h 326751"/>
                <a:gd name="connsiteX2" fmla="*/ 248152 w 557248"/>
                <a:gd name="connsiteY2" fmla="*/ 6355 h 326751"/>
                <a:gd name="connsiteX3" fmla="*/ 168936 w 557248"/>
                <a:gd name="connsiteY3" fmla="*/ 87913 h 326751"/>
                <a:gd name="connsiteX4" fmla="*/ 126896 w 557248"/>
                <a:gd name="connsiteY4" fmla="*/ 80927 h 326751"/>
                <a:gd name="connsiteX5" fmla="*/ 65 w 557248"/>
                <a:gd name="connsiteY5" fmla="*/ 199856 h 326751"/>
                <a:gd name="connsiteX6" fmla="*/ 118994 w 557248"/>
                <a:gd name="connsiteY6" fmla="*/ 326687 h 326751"/>
                <a:gd name="connsiteX7" fmla="*/ 126896 w 557248"/>
                <a:gd name="connsiteY7" fmla="*/ 326687 h 326751"/>
                <a:gd name="connsiteX8" fmla="*/ 139597 w 557248"/>
                <a:gd name="connsiteY8" fmla="*/ 325545 h 326751"/>
                <a:gd name="connsiteX9" fmla="*/ 421681 w 557248"/>
                <a:gd name="connsiteY9" fmla="*/ 325546 h 326751"/>
                <a:gd name="connsiteX10" fmla="*/ 434382 w 557248"/>
                <a:gd name="connsiteY10" fmla="*/ 326691 h 326751"/>
                <a:gd name="connsiteX11" fmla="*/ 557199 w 557248"/>
                <a:gd name="connsiteY11" fmla="*/ 203873 h 326751"/>
                <a:gd name="connsiteX12" fmla="*/ 440021 w 557248"/>
                <a:gd name="connsiteY12" fmla="*/ 79833 h 326751"/>
                <a:gd name="connsiteX13" fmla="*/ 435906 w 557248"/>
                <a:gd name="connsiteY13" fmla="*/ 79786 h 326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57248" h="326751">
                  <a:moveTo>
                    <a:pt x="435906" y="79786"/>
                  </a:moveTo>
                  <a:cubicBezTo>
                    <a:pt x="425178" y="79603"/>
                    <a:pt x="414493" y="81191"/>
                    <a:pt x="404281" y="84485"/>
                  </a:cubicBezTo>
                  <a:cubicBezTo>
                    <a:pt x="382742" y="19797"/>
                    <a:pt x="312841" y="-15183"/>
                    <a:pt x="248152" y="6355"/>
                  </a:cubicBezTo>
                  <a:cubicBezTo>
                    <a:pt x="210054" y="19040"/>
                    <a:pt x="180505" y="49462"/>
                    <a:pt x="168936" y="87913"/>
                  </a:cubicBezTo>
                  <a:cubicBezTo>
                    <a:pt x="155445" y="83120"/>
                    <a:pt x="141212" y="80754"/>
                    <a:pt x="126896" y="80927"/>
                  </a:cubicBezTo>
                  <a:cubicBezTo>
                    <a:pt x="59031" y="78746"/>
                    <a:pt x="2247" y="131991"/>
                    <a:pt x="65" y="199856"/>
                  </a:cubicBezTo>
                  <a:cubicBezTo>
                    <a:pt x="-2117" y="267721"/>
                    <a:pt x="51129" y="324506"/>
                    <a:pt x="118994" y="326687"/>
                  </a:cubicBezTo>
                  <a:cubicBezTo>
                    <a:pt x="121627" y="326773"/>
                    <a:pt x="124263" y="326773"/>
                    <a:pt x="126896" y="326687"/>
                  </a:cubicBezTo>
                  <a:cubicBezTo>
                    <a:pt x="131162" y="326915"/>
                    <a:pt x="135440" y="326531"/>
                    <a:pt x="139597" y="325545"/>
                  </a:cubicBezTo>
                  <a:lnTo>
                    <a:pt x="421681" y="325546"/>
                  </a:lnTo>
                  <a:cubicBezTo>
                    <a:pt x="426381" y="325546"/>
                    <a:pt x="429937" y="326691"/>
                    <a:pt x="434382" y="326691"/>
                  </a:cubicBezTo>
                  <a:cubicBezTo>
                    <a:pt x="502212" y="326691"/>
                    <a:pt x="557199" y="271704"/>
                    <a:pt x="557199" y="203873"/>
                  </a:cubicBezTo>
                  <a:cubicBezTo>
                    <a:pt x="559094" y="137262"/>
                    <a:pt x="506632" y="81729"/>
                    <a:pt x="440021" y="79833"/>
                  </a:cubicBezTo>
                  <a:cubicBezTo>
                    <a:pt x="438650" y="79794"/>
                    <a:pt x="437278" y="79779"/>
                    <a:pt x="435906" y="79786"/>
                  </a:cubicBezTo>
                  <a:close/>
                </a:path>
              </a:pathLst>
            </a:custGeom>
            <a:solidFill>
              <a:srgbClr val="FFFFFF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15" name="Forma libre 214">
              <a:extLst>
                <a:ext uri="{FF2B5EF4-FFF2-40B4-BE49-F238E27FC236}">
                  <a16:creationId xmlns:a16="http://schemas.microsoft.com/office/drawing/2014/main" id="{1B53FC52-8FBC-133E-95FE-5A7A870662BF}"/>
                </a:ext>
              </a:extLst>
            </p:cNvPr>
            <p:cNvSpPr/>
            <p:nvPr/>
          </p:nvSpPr>
          <p:spPr>
            <a:xfrm>
              <a:off x="2277505" y="23282587"/>
              <a:ext cx="24512" cy="86619"/>
            </a:xfrm>
            <a:custGeom>
              <a:avLst/>
              <a:gdLst>
                <a:gd name="connsiteX0" fmla="*/ 24513 w 24512"/>
                <a:gd name="connsiteY0" fmla="*/ 0 h 86619"/>
                <a:gd name="connsiteX1" fmla="*/ 0 w 24512"/>
                <a:gd name="connsiteY1" fmla="*/ 86619 h 86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512" h="86619">
                  <a:moveTo>
                    <a:pt x="24513" y="0"/>
                  </a:moveTo>
                  <a:lnTo>
                    <a:pt x="0" y="86619"/>
                  </a:lnTo>
                </a:path>
              </a:pathLst>
            </a:custGeom>
            <a:ln w="25384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16" name="Forma libre 215">
              <a:extLst>
                <a:ext uri="{FF2B5EF4-FFF2-40B4-BE49-F238E27FC236}">
                  <a16:creationId xmlns:a16="http://schemas.microsoft.com/office/drawing/2014/main" id="{D8DFB943-DE48-003C-06CD-96541AD9F11A}"/>
                </a:ext>
              </a:extLst>
            </p:cNvPr>
            <p:cNvSpPr/>
            <p:nvPr/>
          </p:nvSpPr>
          <p:spPr>
            <a:xfrm>
              <a:off x="2092581" y="23282587"/>
              <a:ext cx="24512" cy="86619"/>
            </a:xfrm>
            <a:custGeom>
              <a:avLst/>
              <a:gdLst>
                <a:gd name="connsiteX0" fmla="*/ 24513 w 24512"/>
                <a:gd name="connsiteY0" fmla="*/ 0 h 86619"/>
                <a:gd name="connsiteX1" fmla="*/ 0 w 24512"/>
                <a:gd name="connsiteY1" fmla="*/ 86619 h 86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512" h="86619">
                  <a:moveTo>
                    <a:pt x="24513" y="0"/>
                  </a:moveTo>
                  <a:lnTo>
                    <a:pt x="0" y="86619"/>
                  </a:lnTo>
                </a:path>
              </a:pathLst>
            </a:custGeom>
            <a:ln w="25384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17" name="Forma libre 216">
              <a:extLst>
                <a:ext uri="{FF2B5EF4-FFF2-40B4-BE49-F238E27FC236}">
                  <a16:creationId xmlns:a16="http://schemas.microsoft.com/office/drawing/2014/main" id="{51824F45-15FE-CBFE-40B4-B8333994F98E}"/>
                </a:ext>
              </a:extLst>
            </p:cNvPr>
            <p:cNvSpPr/>
            <p:nvPr/>
          </p:nvSpPr>
          <p:spPr>
            <a:xfrm>
              <a:off x="1895846" y="23270902"/>
              <a:ext cx="24639" cy="85349"/>
            </a:xfrm>
            <a:custGeom>
              <a:avLst/>
              <a:gdLst>
                <a:gd name="connsiteX0" fmla="*/ 24640 w 24639"/>
                <a:gd name="connsiteY0" fmla="*/ 0 h 85349"/>
                <a:gd name="connsiteX1" fmla="*/ 0 w 24639"/>
                <a:gd name="connsiteY1" fmla="*/ 85349 h 85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639" h="85349">
                  <a:moveTo>
                    <a:pt x="24640" y="0"/>
                  </a:moveTo>
                  <a:lnTo>
                    <a:pt x="0" y="85349"/>
                  </a:lnTo>
                </a:path>
              </a:pathLst>
            </a:custGeom>
            <a:ln w="25384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18" name="Forma libre 217">
              <a:extLst>
                <a:ext uri="{FF2B5EF4-FFF2-40B4-BE49-F238E27FC236}">
                  <a16:creationId xmlns:a16="http://schemas.microsoft.com/office/drawing/2014/main" id="{56AD1E23-46E4-8CA5-CC84-9375C28A6B91}"/>
                </a:ext>
              </a:extLst>
            </p:cNvPr>
            <p:cNvSpPr/>
            <p:nvPr/>
          </p:nvSpPr>
          <p:spPr>
            <a:xfrm>
              <a:off x="2177295" y="23282587"/>
              <a:ext cx="38102" cy="135770"/>
            </a:xfrm>
            <a:custGeom>
              <a:avLst/>
              <a:gdLst>
                <a:gd name="connsiteX0" fmla="*/ 38102 w 38102"/>
                <a:gd name="connsiteY0" fmla="*/ 0 h 135770"/>
                <a:gd name="connsiteX1" fmla="*/ 0 w 38102"/>
                <a:gd name="connsiteY1" fmla="*/ 135771 h 135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8102" h="135770">
                  <a:moveTo>
                    <a:pt x="38102" y="0"/>
                  </a:moveTo>
                  <a:cubicBezTo>
                    <a:pt x="25402" y="45595"/>
                    <a:pt x="13590" y="90048"/>
                    <a:pt x="0" y="135771"/>
                  </a:cubicBezTo>
                </a:path>
              </a:pathLst>
            </a:custGeom>
            <a:noFill/>
            <a:ln w="25384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19" name="Forma libre 218">
              <a:extLst>
                <a:ext uri="{FF2B5EF4-FFF2-40B4-BE49-F238E27FC236}">
                  <a16:creationId xmlns:a16="http://schemas.microsoft.com/office/drawing/2014/main" id="{24239242-4D51-64B9-11DE-7AE629E3F7EF}"/>
                </a:ext>
              </a:extLst>
            </p:cNvPr>
            <p:cNvSpPr/>
            <p:nvPr/>
          </p:nvSpPr>
          <p:spPr>
            <a:xfrm>
              <a:off x="1981957" y="23282587"/>
              <a:ext cx="37467" cy="135770"/>
            </a:xfrm>
            <a:custGeom>
              <a:avLst/>
              <a:gdLst>
                <a:gd name="connsiteX0" fmla="*/ 37467 w 37467"/>
                <a:gd name="connsiteY0" fmla="*/ 0 h 135770"/>
                <a:gd name="connsiteX1" fmla="*/ 0 w 37467"/>
                <a:gd name="connsiteY1" fmla="*/ 135771 h 135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7467" h="135770">
                  <a:moveTo>
                    <a:pt x="37467" y="0"/>
                  </a:moveTo>
                  <a:cubicBezTo>
                    <a:pt x="24767" y="45595"/>
                    <a:pt x="12828" y="90048"/>
                    <a:pt x="0" y="135771"/>
                  </a:cubicBezTo>
                </a:path>
              </a:pathLst>
            </a:custGeom>
            <a:noFill/>
            <a:ln w="25384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20" name="Forma libre 219">
              <a:extLst>
                <a:ext uri="{FF2B5EF4-FFF2-40B4-BE49-F238E27FC236}">
                  <a16:creationId xmlns:a16="http://schemas.microsoft.com/office/drawing/2014/main" id="{B4D4B25D-6F92-C691-14A4-A2C9BA634F15}"/>
                </a:ext>
              </a:extLst>
            </p:cNvPr>
            <p:cNvSpPr/>
            <p:nvPr/>
          </p:nvSpPr>
          <p:spPr>
            <a:xfrm>
              <a:off x="1720321" y="23164343"/>
              <a:ext cx="12700" cy="117101"/>
            </a:xfrm>
            <a:custGeom>
              <a:avLst/>
              <a:gdLst>
                <a:gd name="connsiteX0" fmla="*/ 0 w 12700"/>
                <a:gd name="connsiteY0" fmla="*/ 0 h 117101"/>
                <a:gd name="connsiteX1" fmla="*/ 0 w 12700"/>
                <a:gd name="connsiteY1" fmla="*/ 117101 h 117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700" h="117101">
                  <a:moveTo>
                    <a:pt x="0" y="0"/>
                  </a:moveTo>
                  <a:lnTo>
                    <a:pt x="0" y="117101"/>
                  </a:lnTo>
                </a:path>
              </a:pathLst>
            </a:custGeom>
            <a:ln w="38076" cap="rnd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21" name="Forma libre 220">
              <a:extLst>
                <a:ext uri="{FF2B5EF4-FFF2-40B4-BE49-F238E27FC236}">
                  <a16:creationId xmlns:a16="http://schemas.microsoft.com/office/drawing/2014/main" id="{3D5F66F5-9490-BDAE-C7DB-F0FD5EE0C0D0}"/>
                </a:ext>
              </a:extLst>
            </p:cNvPr>
            <p:cNvSpPr/>
            <p:nvPr/>
          </p:nvSpPr>
          <p:spPr>
            <a:xfrm>
              <a:off x="1657071" y="23222893"/>
              <a:ext cx="127643" cy="12700"/>
            </a:xfrm>
            <a:custGeom>
              <a:avLst/>
              <a:gdLst>
                <a:gd name="connsiteX0" fmla="*/ 0 w 127643"/>
                <a:gd name="connsiteY0" fmla="*/ 0 h 12700"/>
                <a:gd name="connsiteX1" fmla="*/ 127643 w 127643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7643" h="12700">
                  <a:moveTo>
                    <a:pt x="0" y="0"/>
                  </a:moveTo>
                  <a:lnTo>
                    <a:pt x="127643" y="0"/>
                  </a:lnTo>
                </a:path>
              </a:pathLst>
            </a:custGeom>
            <a:noFill/>
            <a:ln w="38076" cap="rnd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22" name="Forma libre 221">
              <a:extLst>
                <a:ext uri="{FF2B5EF4-FFF2-40B4-BE49-F238E27FC236}">
                  <a16:creationId xmlns:a16="http://schemas.microsoft.com/office/drawing/2014/main" id="{1E6121B4-CD95-85D2-AAFE-D149BF427B86}"/>
                </a:ext>
              </a:extLst>
            </p:cNvPr>
            <p:cNvSpPr/>
            <p:nvPr/>
          </p:nvSpPr>
          <p:spPr>
            <a:xfrm>
              <a:off x="2217811" y="23514377"/>
              <a:ext cx="12700" cy="115831"/>
            </a:xfrm>
            <a:custGeom>
              <a:avLst/>
              <a:gdLst>
                <a:gd name="connsiteX0" fmla="*/ 0 w 12700"/>
                <a:gd name="connsiteY0" fmla="*/ 0 h 115831"/>
                <a:gd name="connsiteX1" fmla="*/ 0 w 12700"/>
                <a:gd name="connsiteY1" fmla="*/ 115832 h 115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700" h="115831">
                  <a:moveTo>
                    <a:pt x="0" y="0"/>
                  </a:moveTo>
                  <a:lnTo>
                    <a:pt x="0" y="115832"/>
                  </a:lnTo>
                </a:path>
              </a:pathLst>
            </a:custGeom>
            <a:ln w="38076" cap="rnd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23" name="Forma libre 222">
              <a:extLst>
                <a:ext uri="{FF2B5EF4-FFF2-40B4-BE49-F238E27FC236}">
                  <a16:creationId xmlns:a16="http://schemas.microsoft.com/office/drawing/2014/main" id="{FA7E59AD-15DC-7F14-DEB9-35FE8E505139}"/>
                </a:ext>
              </a:extLst>
            </p:cNvPr>
            <p:cNvSpPr/>
            <p:nvPr/>
          </p:nvSpPr>
          <p:spPr>
            <a:xfrm>
              <a:off x="2153418" y="23571658"/>
              <a:ext cx="127007" cy="12700"/>
            </a:xfrm>
            <a:custGeom>
              <a:avLst/>
              <a:gdLst>
                <a:gd name="connsiteX0" fmla="*/ 0 w 127007"/>
                <a:gd name="connsiteY0" fmla="*/ 0 h 12700"/>
                <a:gd name="connsiteX1" fmla="*/ 127008 w 127007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7007" h="12700">
                  <a:moveTo>
                    <a:pt x="0" y="0"/>
                  </a:moveTo>
                  <a:lnTo>
                    <a:pt x="127008" y="0"/>
                  </a:lnTo>
                </a:path>
              </a:pathLst>
            </a:custGeom>
            <a:noFill/>
            <a:ln w="38076" cap="rnd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24" name="Forma libre 223">
              <a:extLst>
                <a:ext uri="{FF2B5EF4-FFF2-40B4-BE49-F238E27FC236}">
                  <a16:creationId xmlns:a16="http://schemas.microsoft.com/office/drawing/2014/main" id="{C119EE82-55E4-1556-1FE3-676FA2577963}"/>
                </a:ext>
              </a:extLst>
            </p:cNvPr>
            <p:cNvSpPr/>
            <p:nvPr/>
          </p:nvSpPr>
          <p:spPr>
            <a:xfrm>
              <a:off x="1569309" y="23028571"/>
              <a:ext cx="12700" cy="72521"/>
            </a:xfrm>
            <a:custGeom>
              <a:avLst/>
              <a:gdLst>
                <a:gd name="connsiteX0" fmla="*/ 0 w 12700"/>
                <a:gd name="connsiteY0" fmla="*/ 0 h 72521"/>
                <a:gd name="connsiteX1" fmla="*/ 0 w 12700"/>
                <a:gd name="connsiteY1" fmla="*/ 72521 h 72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700" h="72521">
                  <a:moveTo>
                    <a:pt x="0" y="0"/>
                  </a:moveTo>
                  <a:lnTo>
                    <a:pt x="0" y="72521"/>
                  </a:lnTo>
                </a:path>
              </a:pathLst>
            </a:custGeom>
            <a:ln w="38076" cap="rnd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25" name="Forma libre 224">
              <a:extLst>
                <a:ext uri="{FF2B5EF4-FFF2-40B4-BE49-F238E27FC236}">
                  <a16:creationId xmlns:a16="http://schemas.microsoft.com/office/drawing/2014/main" id="{BF4B7E9F-2841-B641-62FD-06DD8BA6A0CC}"/>
                </a:ext>
              </a:extLst>
            </p:cNvPr>
            <p:cNvSpPr/>
            <p:nvPr/>
          </p:nvSpPr>
          <p:spPr>
            <a:xfrm>
              <a:off x="1529428" y="23064641"/>
              <a:ext cx="79634" cy="12700"/>
            </a:xfrm>
            <a:custGeom>
              <a:avLst/>
              <a:gdLst>
                <a:gd name="connsiteX0" fmla="*/ 0 w 79634"/>
                <a:gd name="connsiteY0" fmla="*/ 0 h 12700"/>
                <a:gd name="connsiteX1" fmla="*/ 79634 w 79634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9634" h="12700">
                  <a:moveTo>
                    <a:pt x="0" y="0"/>
                  </a:moveTo>
                  <a:lnTo>
                    <a:pt x="79634" y="0"/>
                  </a:lnTo>
                </a:path>
              </a:pathLst>
            </a:custGeom>
            <a:noFill/>
            <a:ln w="38076" cap="rnd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26" name="Forma libre 225">
              <a:extLst>
                <a:ext uri="{FF2B5EF4-FFF2-40B4-BE49-F238E27FC236}">
                  <a16:creationId xmlns:a16="http://schemas.microsoft.com/office/drawing/2014/main" id="{6E242C5A-AC66-4334-E09F-1A066D03559E}"/>
                </a:ext>
              </a:extLst>
            </p:cNvPr>
            <p:cNvSpPr/>
            <p:nvPr/>
          </p:nvSpPr>
          <p:spPr>
            <a:xfrm>
              <a:off x="1760074" y="22965321"/>
              <a:ext cx="12700" cy="72521"/>
            </a:xfrm>
            <a:custGeom>
              <a:avLst/>
              <a:gdLst>
                <a:gd name="connsiteX0" fmla="*/ 0 w 12700"/>
                <a:gd name="connsiteY0" fmla="*/ 1 h 72521"/>
                <a:gd name="connsiteX1" fmla="*/ 0 w 12700"/>
                <a:gd name="connsiteY1" fmla="*/ 72522 h 72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700" h="72521">
                  <a:moveTo>
                    <a:pt x="0" y="1"/>
                  </a:moveTo>
                  <a:lnTo>
                    <a:pt x="0" y="72522"/>
                  </a:lnTo>
                </a:path>
              </a:pathLst>
            </a:custGeom>
            <a:ln w="38076" cap="rnd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27" name="Forma libre 226">
              <a:extLst>
                <a:ext uri="{FF2B5EF4-FFF2-40B4-BE49-F238E27FC236}">
                  <a16:creationId xmlns:a16="http://schemas.microsoft.com/office/drawing/2014/main" id="{0CE48422-CBE5-49D3-7360-EC7B2E359254}"/>
                </a:ext>
              </a:extLst>
            </p:cNvPr>
            <p:cNvSpPr/>
            <p:nvPr/>
          </p:nvSpPr>
          <p:spPr>
            <a:xfrm>
              <a:off x="1720321" y="23001137"/>
              <a:ext cx="79507" cy="12700"/>
            </a:xfrm>
            <a:custGeom>
              <a:avLst/>
              <a:gdLst>
                <a:gd name="connsiteX0" fmla="*/ 0 w 79507"/>
                <a:gd name="connsiteY0" fmla="*/ 0 h 12700"/>
                <a:gd name="connsiteX1" fmla="*/ 79507 w 79507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9507" h="12700">
                  <a:moveTo>
                    <a:pt x="0" y="0"/>
                  </a:moveTo>
                  <a:lnTo>
                    <a:pt x="79507" y="0"/>
                  </a:lnTo>
                </a:path>
              </a:pathLst>
            </a:custGeom>
            <a:noFill/>
            <a:ln w="38076" cap="rnd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28" name="Forma libre 227">
              <a:extLst>
                <a:ext uri="{FF2B5EF4-FFF2-40B4-BE49-F238E27FC236}">
                  <a16:creationId xmlns:a16="http://schemas.microsoft.com/office/drawing/2014/main" id="{A1E497FD-E7C6-48A6-D03D-F93BABB90459}"/>
                </a:ext>
              </a:extLst>
            </p:cNvPr>
            <p:cNvSpPr/>
            <p:nvPr/>
          </p:nvSpPr>
          <p:spPr>
            <a:xfrm>
              <a:off x="2373523" y="23452270"/>
              <a:ext cx="12700" cy="72648"/>
            </a:xfrm>
            <a:custGeom>
              <a:avLst/>
              <a:gdLst>
                <a:gd name="connsiteX0" fmla="*/ 0 w 12700"/>
                <a:gd name="connsiteY0" fmla="*/ 0 h 72648"/>
                <a:gd name="connsiteX1" fmla="*/ 0 w 12700"/>
                <a:gd name="connsiteY1" fmla="*/ 72648 h 72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700" h="72648">
                  <a:moveTo>
                    <a:pt x="0" y="0"/>
                  </a:moveTo>
                  <a:lnTo>
                    <a:pt x="0" y="72648"/>
                  </a:lnTo>
                </a:path>
              </a:pathLst>
            </a:custGeom>
            <a:ln w="38076" cap="rnd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29" name="Forma libre 228">
              <a:extLst>
                <a:ext uri="{FF2B5EF4-FFF2-40B4-BE49-F238E27FC236}">
                  <a16:creationId xmlns:a16="http://schemas.microsoft.com/office/drawing/2014/main" id="{FFE3EE94-2F24-D92D-4248-5E4805DBA036}"/>
                </a:ext>
              </a:extLst>
            </p:cNvPr>
            <p:cNvSpPr/>
            <p:nvPr/>
          </p:nvSpPr>
          <p:spPr>
            <a:xfrm>
              <a:off x="2333642" y="23488594"/>
              <a:ext cx="79506" cy="12700"/>
            </a:xfrm>
            <a:custGeom>
              <a:avLst/>
              <a:gdLst>
                <a:gd name="connsiteX0" fmla="*/ 0 w 79506"/>
                <a:gd name="connsiteY0" fmla="*/ 0 h 12700"/>
                <a:gd name="connsiteX1" fmla="*/ 79507 w 79506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9506" h="12700">
                  <a:moveTo>
                    <a:pt x="0" y="0"/>
                  </a:moveTo>
                  <a:lnTo>
                    <a:pt x="79507" y="0"/>
                  </a:lnTo>
                </a:path>
              </a:pathLst>
            </a:custGeom>
            <a:noFill/>
            <a:ln w="38076" cap="rnd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30" name="Forma libre 229">
              <a:extLst>
                <a:ext uri="{FF2B5EF4-FFF2-40B4-BE49-F238E27FC236}">
                  <a16:creationId xmlns:a16="http://schemas.microsoft.com/office/drawing/2014/main" id="{277F8E61-3306-4578-4062-C514812448CC}"/>
                </a:ext>
              </a:extLst>
            </p:cNvPr>
            <p:cNvSpPr/>
            <p:nvPr/>
          </p:nvSpPr>
          <p:spPr>
            <a:xfrm>
              <a:off x="1476212" y="22829041"/>
              <a:ext cx="965273" cy="1110685"/>
            </a:xfrm>
            <a:custGeom>
              <a:avLst/>
              <a:gdLst>
                <a:gd name="connsiteX0" fmla="*/ 0 w 965273"/>
                <a:gd name="connsiteY0" fmla="*/ 0 h 1110685"/>
                <a:gd name="connsiteX1" fmla="*/ 965260 w 965273"/>
                <a:gd name="connsiteY1" fmla="*/ 1110685 h 1110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65273" h="1110685">
                  <a:moveTo>
                    <a:pt x="0" y="0"/>
                  </a:moveTo>
                  <a:cubicBezTo>
                    <a:pt x="85095" y="85096"/>
                    <a:pt x="969197" y="1107510"/>
                    <a:pt x="965260" y="1110685"/>
                  </a:cubicBezTo>
                </a:path>
              </a:pathLst>
            </a:custGeom>
            <a:noFill/>
            <a:ln w="76152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pPr defTabSz="123444"/>
              <a:endParaRPr lang="es-MX" sz="486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sp>
        <p:nvSpPr>
          <p:cNvPr id="241" name="CuadroTexto 240">
            <a:extLst>
              <a:ext uri="{FF2B5EF4-FFF2-40B4-BE49-F238E27FC236}">
                <a16:creationId xmlns:a16="http://schemas.microsoft.com/office/drawing/2014/main" id="{14C61751-7A47-D058-33DB-43F16D4E7849}"/>
              </a:ext>
            </a:extLst>
          </p:cNvPr>
          <p:cNvSpPr txBox="1"/>
          <p:nvPr/>
        </p:nvSpPr>
        <p:spPr>
          <a:xfrm>
            <a:off x="5017365" y="2541682"/>
            <a:ext cx="237566" cy="2169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3444"/>
            <a:r>
              <a:rPr lang="es-MX" sz="810" b="1" dirty="0">
                <a:solidFill>
                  <a:srgbClr val="885A95"/>
                </a:solidFill>
                <a:latin typeface="OpenSans-Extrabold"/>
                <a:ea typeface="OpenSans-Extrabold"/>
                <a:cs typeface="OpenSans-Extrabold"/>
                <a:sym typeface="OpenSans-Extrabold"/>
                <a:rtl val="0"/>
              </a:rPr>
              <a:t>1</a:t>
            </a:r>
          </a:p>
        </p:txBody>
      </p:sp>
      <p:sp>
        <p:nvSpPr>
          <p:cNvPr id="242" name="CuadroTexto 241">
            <a:extLst>
              <a:ext uri="{FF2B5EF4-FFF2-40B4-BE49-F238E27FC236}">
                <a16:creationId xmlns:a16="http://schemas.microsoft.com/office/drawing/2014/main" id="{52F78020-35E6-7B04-4CE9-0201D7C868AC}"/>
              </a:ext>
            </a:extLst>
          </p:cNvPr>
          <p:cNvSpPr txBox="1"/>
          <p:nvPr/>
        </p:nvSpPr>
        <p:spPr>
          <a:xfrm>
            <a:off x="5030309" y="3294944"/>
            <a:ext cx="237566" cy="2169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3444"/>
            <a:r>
              <a:rPr lang="es-MX" sz="810" b="1" dirty="0">
                <a:solidFill>
                  <a:srgbClr val="885A95"/>
                </a:solidFill>
                <a:latin typeface="OpenSans-Extrabold"/>
                <a:ea typeface="OpenSans-Extrabold"/>
                <a:cs typeface="OpenSans-Extrabold"/>
                <a:sym typeface="OpenSans-Extrabold"/>
                <a:rtl val="0"/>
              </a:rPr>
              <a:t>2</a:t>
            </a:r>
          </a:p>
        </p:txBody>
      </p:sp>
      <p:sp>
        <p:nvSpPr>
          <p:cNvPr id="243" name="CuadroTexto 242">
            <a:extLst>
              <a:ext uri="{FF2B5EF4-FFF2-40B4-BE49-F238E27FC236}">
                <a16:creationId xmlns:a16="http://schemas.microsoft.com/office/drawing/2014/main" id="{622B1C81-23FB-2BA5-0D06-ADA75B8C86CE}"/>
              </a:ext>
            </a:extLst>
          </p:cNvPr>
          <p:cNvSpPr txBox="1"/>
          <p:nvPr/>
        </p:nvSpPr>
        <p:spPr>
          <a:xfrm>
            <a:off x="6954905" y="3293726"/>
            <a:ext cx="237566" cy="2169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3444"/>
            <a:r>
              <a:rPr lang="es-MX" sz="810" b="1" dirty="0">
                <a:solidFill>
                  <a:srgbClr val="885A95"/>
                </a:solidFill>
                <a:latin typeface="OpenSans-Extrabold"/>
                <a:ea typeface="OpenSans-Extrabold"/>
                <a:cs typeface="OpenSans-Extrabold"/>
                <a:sym typeface="OpenSans-Extrabold"/>
                <a:rtl val="0"/>
              </a:rPr>
              <a:t>3</a:t>
            </a:r>
          </a:p>
        </p:txBody>
      </p:sp>
      <p:sp>
        <p:nvSpPr>
          <p:cNvPr id="244" name="CuadroTexto 243">
            <a:extLst>
              <a:ext uri="{FF2B5EF4-FFF2-40B4-BE49-F238E27FC236}">
                <a16:creationId xmlns:a16="http://schemas.microsoft.com/office/drawing/2014/main" id="{4ACCB062-A5E3-8158-0394-7B39A09C79D5}"/>
              </a:ext>
            </a:extLst>
          </p:cNvPr>
          <p:cNvSpPr txBox="1"/>
          <p:nvPr/>
        </p:nvSpPr>
        <p:spPr>
          <a:xfrm>
            <a:off x="6950061" y="4029407"/>
            <a:ext cx="237566" cy="2169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3444"/>
            <a:r>
              <a:rPr lang="es-MX" sz="810" b="1" dirty="0">
                <a:solidFill>
                  <a:srgbClr val="885A95"/>
                </a:solidFill>
                <a:latin typeface="OpenSans-Extrabold"/>
                <a:ea typeface="OpenSans-Extrabold"/>
                <a:cs typeface="OpenSans-Extrabold"/>
                <a:sym typeface="OpenSans-Extrabold"/>
                <a:rtl val="0"/>
              </a:rPr>
              <a:t>4</a:t>
            </a:r>
          </a:p>
        </p:txBody>
      </p:sp>
      <p:sp>
        <p:nvSpPr>
          <p:cNvPr id="245" name="CuadroTexto 244">
            <a:extLst>
              <a:ext uri="{FF2B5EF4-FFF2-40B4-BE49-F238E27FC236}">
                <a16:creationId xmlns:a16="http://schemas.microsoft.com/office/drawing/2014/main" id="{EF4AA906-B312-F1CF-22A2-D7514F1E322F}"/>
              </a:ext>
            </a:extLst>
          </p:cNvPr>
          <p:cNvSpPr txBox="1"/>
          <p:nvPr/>
        </p:nvSpPr>
        <p:spPr>
          <a:xfrm>
            <a:off x="5056210" y="4028774"/>
            <a:ext cx="237566" cy="2169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3444"/>
            <a:r>
              <a:rPr lang="es-MX" sz="810" b="1" dirty="0">
                <a:solidFill>
                  <a:srgbClr val="885A95"/>
                </a:solidFill>
                <a:latin typeface="OpenSans-Extrabold"/>
                <a:ea typeface="OpenSans-Extrabold"/>
                <a:cs typeface="OpenSans-Extrabold"/>
                <a:sym typeface="OpenSans-Extrabold"/>
                <a:rtl val="0"/>
              </a:rPr>
              <a:t>5</a:t>
            </a:r>
          </a:p>
        </p:txBody>
      </p:sp>
      <p:sp>
        <p:nvSpPr>
          <p:cNvPr id="246" name="CuadroTexto 245">
            <a:extLst>
              <a:ext uri="{FF2B5EF4-FFF2-40B4-BE49-F238E27FC236}">
                <a16:creationId xmlns:a16="http://schemas.microsoft.com/office/drawing/2014/main" id="{5D79EC3A-4EBE-EF81-4430-143BFDD242F0}"/>
              </a:ext>
            </a:extLst>
          </p:cNvPr>
          <p:cNvSpPr txBox="1"/>
          <p:nvPr/>
        </p:nvSpPr>
        <p:spPr>
          <a:xfrm>
            <a:off x="5043223" y="4801596"/>
            <a:ext cx="237566" cy="2169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3444"/>
            <a:r>
              <a:rPr lang="es-MX" sz="810" b="1" dirty="0">
                <a:solidFill>
                  <a:srgbClr val="885A95"/>
                </a:solidFill>
                <a:latin typeface="OpenSans-Extrabold"/>
                <a:ea typeface="OpenSans-Extrabold"/>
                <a:cs typeface="OpenSans-Extrabold"/>
                <a:sym typeface="OpenSans-Extrabold"/>
                <a:rtl val="0"/>
              </a:rPr>
              <a:t>6</a:t>
            </a:r>
          </a:p>
        </p:txBody>
      </p:sp>
      <p:sp>
        <p:nvSpPr>
          <p:cNvPr id="247" name="CuadroTexto 246">
            <a:extLst>
              <a:ext uri="{FF2B5EF4-FFF2-40B4-BE49-F238E27FC236}">
                <a16:creationId xmlns:a16="http://schemas.microsoft.com/office/drawing/2014/main" id="{617438B2-C15E-09FC-2E51-DEC3191C8561}"/>
              </a:ext>
            </a:extLst>
          </p:cNvPr>
          <p:cNvSpPr txBox="1"/>
          <p:nvPr/>
        </p:nvSpPr>
        <p:spPr>
          <a:xfrm>
            <a:off x="6942057" y="4805594"/>
            <a:ext cx="237566" cy="2169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3444"/>
            <a:r>
              <a:rPr lang="es-MX" sz="810" b="1" dirty="0">
                <a:solidFill>
                  <a:srgbClr val="885A95"/>
                </a:solidFill>
                <a:latin typeface="OpenSans-Extrabold"/>
                <a:ea typeface="OpenSans-Extrabold"/>
                <a:cs typeface="OpenSans-Extrabold"/>
                <a:sym typeface="OpenSans-Extrabold"/>
                <a:rtl val="0"/>
              </a:rPr>
              <a:t>7</a:t>
            </a:r>
          </a:p>
        </p:txBody>
      </p:sp>
      <p:sp>
        <p:nvSpPr>
          <p:cNvPr id="248" name="CuadroTexto 247">
            <a:extLst>
              <a:ext uri="{FF2B5EF4-FFF2-40B4-BE49-F238E27FC236}">
                <a16:creationId xmlns:a16="http://schemas.microsoft.com/office/drawing/2014/main" id="{F12D24F2-1485-F046-292B-AC880C16917F}"/>
              </a:ext>
            </a:extLst>
          </p:cNvPr>
          <p:cNvSpPr txBox="1"/>
          <p:nvPr/>
        </p:nvSpPr>
        <p:spPr>
          <a:xfrm>
            <a:off x="6965473" y="5535950"/>
            <a:ext cx="237566" cy="2169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3444"/>
            <a:r>
              <a:rPr lang="es-MX" sz="810" b="1" dirty="0">
                <a:solidFill>
                  <a:srgbClr val="885A95"/>
                </a:solidFill>
                <a:latin typeface="OpenSans-Extrabold"/>
                <a:ea typeface="OpenSans-Extrabold"/>
                <a:cs typeface="OpenSans-Extrabold"/>
                <a:sym typeface="OpenSans-Extrabold"/>
                <a:rtl val="0"/>
              </a:rPr>
              <a:t>8</a:t>
            </a:r>
          </a:p>
        </p:txBody>
      </p:sp>
      <p:sp>
        <p:nvSpPr>
          <p:cNvPr id="249" name="CuadroTexto 248">
            <a:extLst>
              <a:ext uri="{FF2B5EF4-FFF2-40B4-BE49-F238E27FC236}">
                <a16:creationId xmlns:a16="http://schemas.microsoft.com/office/drawing/2014/main" id="{FC5C9D97-3120-BD87-7A14-8F736D39E759}"/>
              </a:ext>
            </a:extLst>
          </p:cNvPr>
          <p:cNvSpPr txBox="1"/>
          <p:nvPr/>
        </p:nvSpPr>
        <p:spPr>
          <a:xfrm>
            <a:off x="5111650" y="5828987"/>
            <a:ext cx="237566" cy="2169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3444"/>
            <a:r>
              <a:rPr lang="es-MX" sz="810" b="1" dirty="0">
                <a:solidFill>
                  <a:srgbClr val="885A95"/>
                </a:solidFill>
                <a:latin typeface="OpenSans-Extrabold"/>
                <a:ea typeface="OpenSans-Extrabold"/>
                <a:cs typeface="OpenSans-Extrabold"/>
                <a:sym typeface="OpenSans-Extrabold"/>
                <a:rtl val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185413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bre 6">
            <a:extLst>
              <a:ext uri="{FF2B5EF4-FFF2-40B4-BE49-F238E27FC236}">
                <a16:creationId xmlns:a16="http://schemas.microsoft.com/office/drawing/2014/main" id="{50EABECB-83F3-0459-FCBD-0423285BD586}"/>
              </a:ext>
            </a:extLst>
          </p:cNvPr>
          <p:cNvSpPr/>
          <p:nvPr/>
        </p:nvSpPr>
        <p:spPr>
          <a:xfrm>
            <a:off x="4870441" y="1277120"/>
            <a:ext cx="2451119" cy="5148505"/>
          </a:xfrm>
          <a:custGeom>
            <a:avLst/>
            <a:gdLst>
              <a:gd name="connsiteX0" fmla="*/ 0 w 15886318"/>
              <a:gd name="connsiteY0" fmla="*/ 0 h 33368746"/>
              <a:gd name="connsiteX1" fmla="*/ 15886319 w 15886318"/>
              <a:gd name="connsiteY1" fmla="*/ 0 h 33368746"/>
              <a:gd name="connsiteX2" fmla="*/ 15886319 w 15886318"/>
              <a:gd name="connsiteY2" fmla="*/ 33368746 h 33368746"/>
              <a:gd name="connsiteX3" fmla="*/ 0 w 15886318"/>
              <a:gd name="connsiteY3" fmla="*/ 33368746 h 33368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886318" h="33368746">
                <a:moveTo>
                  <a:pt x="0" y="0"/>
                </a:moveTo>
                <a:lnTo>
                  <a:pt x="15886319" y="0"/>
                </a:lnTo>
                <a:lnTo>
                  <a:pt x="15886319" y="33368746"/>
                </a:lnTo>
                <a:lnTo>
                  <a:pt x="0" y="33368746"/>
                </a:lnTo>
                <a:close/>
              </a:path>
            </a:pathLst>
          </a:custGeom>
          <a:solidFill>
            <a:srgbClr val="F9DA72"/>
          </a:solidFill>
          <a:ln w="127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23DAC8D5-BDA3-5254-7BB1-B2B4B2106F0C}"/>
              </a:ext>
            </a:extLst>
          </p:cNvPr>
          <p:cNvSpPr txBox="1"/>
          <p:nvPr/>
        </p:nvSpPr>
        <p:spPr>
          <a:xfrm>
            <a:off x="5231439" y="222992"/>
            <a:ext cx="1899879" cy="5318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0546"/>
            <a:r>
              <a:rPr lang="es-MX" sz="2856" b="1" dirty="0">
                <a:solidFill>
                  <a:srgbClr val="7888C8"/>
                </a:solidFill>
                <a:latin typeface="Poppins-Bold"/>
                <a:cs typeface="Poppins-Bold"/>
                <a:sym typeface="Poppins-Bold"/>
                <a:rtl val="0"/>
              </a:rPr>
              <a:t>LIST TITLE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9BAB176A-02A4-9771-C8F5-D3258392AEFC}"/>
              </a:ext>
            </a:extLst>
          </p:cNvPr>
          <p:cNvSpPr txBox="1"/>
          <p:nvPr/>
        </p:nvSpPr>
        <p:spPr>
          <a:xfrm>
            <a:off x="5074439" y="937471"/>
            <a:ext cx="2177905" cy="2646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70546"/>
            <a:r>
              <a:rPr lang="es-MX" sz="560" spc="17" dirty="0">
                <a:solidFill>
                  <a:srgbClr val="7888C8"/>
                </a:solidFill>
                <a:latin typeface="Poppins-Regular"/>
                <a:cs typeface="Poppins-Regular"/>
                <a:sym typeface="Poppins-Regular"/>
                <a:rtl val="0"/>
              </a:rPr>
              <a:t>A number of connected items or names written or</a:t>
            </a:r>
          </a:p>
          <a:p>
            <a:pPr algn="ctr" defTabSz="70546"/>
            <a:r>
              <a:rPr lang="es-MX" sz="560" spc="17" dirty="0">
                <a:solidFill>
                  <a:srgbClr val="7888C8"/>
                </a:solidFill>
                <a:latin typeface="Poppins-Regular"/>
                <a:cs typeface="Poppins-Regular"/>
                <a:sym typeface="Poppins-Regular"/>
                <a:rtl val="0"/>
              </a:rPr>
              <a:t>printed consecutively, typically one below the other. 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11F2FDEC-1D11-C1C3-0767-F8C9242CD820}"/>
              </a:ext>
            </a:extLst>
          </p:cNvPr>
          <p:cNvSpPr txBox="1"/>
          <p:nvPr/>
        </p:nvSpPr>
        <p:spPr>
          <a:xfrm>
            <a:off x="5278950" y="627318"/>
            <a:ext cx="1855380" cy="331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0546"/>
            <a:r>
              <a:rPr lang="es-MX" sz="1556" spc="156" dirty="0">
                <a:solidFill>
                  <a:srgbClr val="7888C8"/>
                </a:solidFill>
                <a:latin typeface="Poppins-Regular"/>
                <a:cs typeface="Poppins-Regular"/>
                <a:sym typeface="Poppins-Regular"/>
                <a:rtl val="0"/>
              </a:rPr>
              <a:t>YOUR SUBTITLE</a:t>
            </a:r>
          </a:p>
        </p:txBody>
      </p:sp>
      <p:sp>
        <p:nvSpPr>
          <p:cNvPr id="12" name="Forma libre 11">
            <a:extLst>
              <a:ext uri="{FF2B5EF4-FFF2-40B4-BE49-F238E27FC236}">
                <a16:creationId xmlns:a16="http://schemas.microsoft.com/office/drawing/2014/main" id="{E4D75164-D866-02A6-1105-229FB52958BC}"/>
              </a:ext>
            </a:extLst>
          </p:cNvPr>
          <p:cNvSpPr/>
          <p:nvPr/>
        </p:nvSpPr>
        <p:spPr>
          <a:xfrm>
            <a:off x="5233794" y="6626597"/>
            <a:ext cx="70288" cy="57339"/>
          </a:xfrm>
          <a:custGeom>
            <a:avLst/>
            <a:gdLst>
              <a:gd name="connsiteX0" fmla="*/ 137384 w 455555"/>
              <a:gd name="connsiteY0" fmla="*/ 291385 h 371631"/>
              <a:gd name="connsiteX1" fmla="*/ 74774 w 455555"/>
              <a:gd name="connsiteY1" fmla="*/ 265778 h 371631"/>
              <a:gd name="connsiteX2" fmla="*/ 50703 w 455555"/>
              <a:gd name="connsiteY2" fmla="*/ 227367 h 371631"/>
              <a:gd name="connsiteX3" fmla="*/ 70548 w 455555"/>
              <a:gd name="connsiteY3" fmla="*/ 227367 h 371631"/>
              <a:gd name="connsiteX4" fmla="*/ 90394 w 455555"/>
              <a:gd name="connsiteY4" fmla="*/ 224807 h 371631"/>
              <a:gd name="connsiteX5" fmla="*/ 16389 w 455555"/>
              <a:gd name="connsiteY5" fmla="*/ 130955 h 371631"/>
              <a:gd name="connsiteX6" fmla="*/ 57873 w 455555"/>
              <a:gd name="connsiteY6" fmla="*/ 142605 h 371631"/>
              <a:gd name="connsiteX7" fmla="*/ 29833 w 455555"/>
              <a:gd name="connsiteY7" fmla="*/ 17259 h 371631"/>
              <a:gd name="connsiteX8" fmla="*/ 223553 w 455555"/>
              <a:gd name="connsiteY8" fmla="*/ 115719 h 371631"/>
              <a:gd name="connsiteX9" fmla="*/ 221888 w 455555"/>
              <a:gd name="connsiteY9" fmla="*/ 99843 h 371631"/>
              <a:gd name="connsiteX10" fmla="*/ 285907 w 455555"/>
              <a:gd name="connsiteY10" fmla="*/ 5225 h 371631"/>
              <a:gd name="connsiteX11" fmla="*/ 378990 w 455555"/>
              <a:gd name="connsiteY11" fmla="*/ 25456 h 371631"/>
              <a:gd name="connsiteX12" fmla="*/ 390129 w 455555"/>
              <a:gd name="connsiteY12" fmla="*/ 28528 h 371631"/>
              <a:gd name="connsiteX13" fmla="*/ 443264 w 455555"/>
              <a:gd name="connsiteY13" fmla="*/ 7147 h 371631"/>
              <a:gd name="connsiteX14" fmla="*/ 404853 w 455555"/>
              <a:gd name="connsiteY14" fmla="*/ 58362 h 371631"/>
              <a:gd name="connsiteX15" fmla="*/ 421370 w 455555"/>
              <a:gd name="connsiteY15" fmla="*/ 55286 h 371631"/>
              <a:gd name="connsiteX16" fmla="*/ 438527 w 455555"/>
              <a:gd name="connsiteY16" fmla="*/ 50550 h 371631"/>
              <a:gd name="connsiteX17" fmla="*/ 455556 w 455555"/>
              <a:gd name="connsiteY17" fmla="*/ 44405 h 371631"/>
              <a:gd name="connsiteX18" fmla="*/ 418041 w 455555"/>
              <a:gd name="connsiteY18" fmla="*/ 85248 h 371631"/>
              <a:gd name="connsiteX19" fmla="*/ 409206 w 455555"/>
              <a:gd name="connsiteY19" fmla="*/ 103684 h 371631"/>
              <a:gd name="connsiteX20" fmla="*/ 281169 w 455555"/>
              <a:gd name="connsiteY20" fmla="*/ 334151 h 371631"/>
              <a:gd name="connsiteX21" fmla="*/ 180788 w 455555"/>
              <a:gd name="connsiteY21" fmla="*/ 369105 h 371631"/>
              <a:gd name="connsiteX22" fmla="*/ 67604 w 455555"/>
              <a:gd name="connsiteY22" fmla="*/ 360912 h 371631"/>
              <a:gd name="connsiteX23" fmla="*/ 1024 w 455555"/>
              <a:gd name="connsiteY23" fmla="*/ 331078 h 371631"/>
              <a:gd name="connsiteX24" fmla="*/ 0 w 455555"/>
              <a:gd name="connsiteY24" fmla="*/ 330053 h 371631"/>
              <a:gd name="connsiteX25" fmla="*/ 137384 w 455555"/>
              <a:gd name="connsiteY25" fmla="*/ 291385 h 371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455555" h="371631">
                <a:moveTo>
                  <a:pt x="137384" y="291385"/>
                </a:moveTo>
                <a:cubicBezTo>
                  <a:pt x="114079" y="290820"/>
                  <a:pt x="91795" y="281708"/>
                  <a:pt x="74774" y="265778"/>
                </a:cubicBezTo>
                <a:cubicBezTo>
                  <a:pt x="63485" y="255338"/>
                  <a:pt x="55177" y="242081"/>
                  <a:pt x="50703" y="227367"/>
                </a:cubicBezTo>
                <a:cubicBezTo>
                  <a:pt x="57233" y="227367"/>
                  <a:pt x="63506" y="227367"/>
                  <a:pt x="70548" y="227367"/>
                </a:cubicBezTo>
                <a:cubicBezTo>
                  <a:pt x="77207" y="226892"/>
                  <a:pt x="83833" y="226038"/>
                  <a:pt x="90394" y="224807"/>
                </a:cubicBezTo>
                <a:cubicBezTo>
                  <a:pt x="46998" y="214388"/>
                  <a:pt x="16399" y="175583"/>
                  <a:pt x="16389" y="130955"/>
                </a:cubicBezTo>
                <a:cubicBezTo>
                  <a:pt x="29201" y="137819"/>
                  <a:pt x="43360" y="141795"/>
                  <a:pt x="57873" y="142605"/>
                </a:cubicBezTo>
                <a:cubicBezTo>
                  <a:pt x="16517" y="107911"/>
                  <a:pt x="7298" y="66683"/>
                  <a:pt x="29833" y="17259"/>
                </a:cubicBezTo>
                <a:cubicBezTo>
                  <a:pt x="77727" y="75811"/>
                  <a:pt x="148023" y="111540"/>
                  <a:pt x="223553" y="115719"/>
                </a:cubicBezTo>
                <a:cubicBezTo>
                  <a:pt x="223553" y="110086"/>
                  <a:pt x="222144" y="104966"/>
                  <a:pt x="221888" y="99843"/>
                </a:cubicBezTo>
                <a:cubicBezTo>
                  <a:pt x="218710" y="57274"/>
                  <a:pt x="245211" y="18107"/>
                  <a:pt x="285907" y="5225"/>
                </a:cubicBezTo>
                <a:cubicBezTo>
                  <a:pt x="318256" y="-6285"/>
                  <a:pt x="354335" y="1555"/>
                  <a:pt x="378990" y="25456"/>
                </a:cubicBezTo>
                <a:cubicBezTo>
                  <a:pt x="381773" y="28585"/>
                  <a:pt x="386135" y="29788"/>
                  <a:pt x="390129" y="28528"/>
                </a:cubicBezTo>
                <a:cubicBezTo>
                  <a:pt x="408774" y="23986"/>
                  <a:pt x="426669" y="16784"/>
                  <a:pt x="443264" y="7147"/>
                </a:cubicBezTo>
                <a:cubicBezTo>
                  <a:pt x="436261" y="27884"/>
                  <a:pt x="422800" y="45833"/>
                  <a:pt x="404853" y="58362"/>
                </a:cubicBezTo>
                <a:cubicBezTo>
                  <a:pt x="410359" y="57337"/>
                  <a:pt x="415864" y="56568"/>
                  <a:pt x="421370" y="55286"/>
                </a:cubicBezTo>
                <a:cubicBezTo>
                  <a:pt x="426875" y="54008"/>
                  <a:pt x="432893" y="52341"/>
                  <a:pt x="438527" y="50550"/>
                </a:cubicBezTo>
                <a:cubicBezTo>
                  <a:pt x="444160" y="48756"/>
                  <a:pt x="449410" y="46709"/>
                  <a:pt x="455556" y="44405"/>
                </a:cubicBezTo>
                <a:cubicBezTo>
                  <a:pt x="445462" y="60053"/>
                  <a:pt x="432775" y="73863"/>
                  <a:pt x="418041" y="85248"/>
                </a:cubicBezTo>
                <a:cubicBezTo>
                  <a:pt x="412081" y="89430"/>
                  <a:pt x="408733" y="96420"/>
                  <a:pt x="409206" y="103684"/>
                </a:cubicBezTo>
                <a:cubicBezTo>
                  <a:pt x="406389" y="202529"/>
                  <a:pt x="365033" y="280504"/>
                  <a:pt x="281169" y="334151"/>
                </a:cubicBezTo>
                <a:cubicBezTo>
                  <a:pt x="250731" y="353138"/>
                  <a:pt x="216435" y="365079"/>
                  <a:pt x="180788" y="369105"/>
                </a:cubicBezTo>
                <a:cubicBezTo>
                  <a:pt x="142901" y="374278"/>
                  <a:pt x="104350" y="371487"/>
                  <a:pt x="67604" y="360912"/>
                </a:cubicBezTo>
                <a:cubicBezTo>
                  <a:pt x="44124" y="354132"/>
                  <a:pt x="21712" y="344088"/>
                  <a:pt x="1024" y="331078"/>
                </a:cubicBezTo>
                <a:cubicBezTo>
                  <a:pt x="1024" y="331078"/>
                  <a:pt x="256" y="331078"/>
                  <a:pt x="0" y="330053"/>
                </a:cubicBezTo>
                <a:cubicBezTo>
                  <a:pt x="49061" y="335289"/>
                  <a:pt x="98256" y="321444"/>
                  <a:pt x="137384" y="291385"/>
                </a:cubicBezTo>
                <a:close/>
              </a:path>
            </a:pathLst>
          </a:custGeom>
          <a:solidFill>
            <a:srgbClr val="7888C8"/>
          </a:solidFill>
          <a:ln w="127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773D21A5-B628-1488-9423-DAF414530AE0}"/>
              </a:ext>
            </a:extLst>
          </p:cNvPr>
          <p:cNvSpPr txBox="1"/>
          <p:nvPr/>
        </p:nvSpPr>
        <p:spPr>
          <a:xfrm>
            <a:off x="5316445" y="6617445"/>
            <a:ext cx="646331" cy="1594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0546"/>
            <a:r>
              <a:rPr lang="es-MX" sz="436" dirty="0">
                <a:solidFill>
                  <a:srgbClr val="7888C8"/>
                </a:solidFill>
                <a:latin typeface="Poppins" pitchFamily="2" charset="77"/>
                <a:cs typeface="Poppins" pitchFamily="2" charset="77"/>
                <a:sym typeface="Arial"/>
                <a:rtl val="0"/>
              </a:rPr>
              <a:t>@your.company</a:t>
            </a:r>
          </a:p>
        </p:txBody>
      </p:sp>
      <p:sp>
        <p:nvSpPr>
          <p:cNvPr id="19" name="Forma libre 18">
            <a:extLst>
              <a:ext uri="{FF2B5EF4-FFF2-40B4-BE49-F238E27FC236}">
                <a16:creationId xmlns:a16="http://schemas.microsoft.com/office/drawing/2014/main" id="{B697B1AE-16B5-C597-CF00-CEE759922DF6}"/>
              </a:ext>
            </a:extLst>
          </p:cNvPr>
          <p:cNvSpPr/>
          <p:nvPr/>
        </p:nvSpPr>
        <p:spPr>
          <a:xfrm>
            <a:off x="5844084" y="6623431"/>
            <a:ext cx="34492" cy="63671"/>
          </a:xfrm>
          <a:custGeom>
            <a:avLst/>
            <a:gdLst>
              <a:gd name="connsiteX0" fmla="*/ 62098 w 223552"/>
              <a:gd name="connsiteY0" fmla="*/ 233161 h 412669"/>
              <a:gd name="connsiteX1" fmla="*/ 10883 w 223552"/>
              <a:gd name="connsiteY1" fmla="*/ 233161 h 412669"/>
              <a:gd name="connsiteX2" fmla="*/ 0 w 223552"/>
              <a:gd name="connsiteY2" fmla="*/ 222148 h 412669"/>
              <a:gd name="connsiteX3" fmla="*/ 0 w 223552"/>
              <a:gd name="connsiteY3" fmla="*/ 159540 h 412669"/>
              <a:gd name="connsiteX4" fmla="*/ 11011 w 223552"/>
              <a:gd name="connsiteY4" fmla="*/ 148527 h 412669"/>
              <a:gd name="connsiteX5" fmla="*/ 62226 w 223552"/>
              <a:gd name="connsiteY5" fmla="*/ 148527 h 412669"/>
              <a:gd name="connsiteX6" fmla="*/ 62226 w 223552"/>
              <a:gd name="connsiteY6" fmla="*/ 103076 h 412669"/>
              <a:gd name="connsiteX7" fmla="*/ 76310 w 223552"/>
              <a:gd name="connsiteY7" fmla="*/ 44947 h 412669"/>
              <a:gd name="connsiteX8" fmla="*/ 122403 w 223552"/>
              <a:gd name="connsiteY8" fmla="*/ 6536 h 412669"/>
              <a:gd name="connsiteX9" fmla="*/ 161839 w 223552"/>
              <a:gd name="connsiteY9" fmla="*/ 6 h 412669"/>
              <a:gd name="connsiteX10" fmla="*/ 213053 w 223552"/>
              <a:gd name="connsiteY10" fmla="*/ 6 h 412669"/>
              <a:gd name="connsiteX11" fmla="*/ 223553 w 223552"/>
              <a:gd name="connsiteY11" fmla="*/ 10506 h 412669"/>
              <a:gd name="connsiteX12" fmla="*/ 223553 w 223552"/>
              <a:gd name="connsiteY12" fmla="*/ 69401 h 412669"/>
              <a:gd name="connsiteX13" fmla="*/ 213053 w 223552"/>
              <a:gd name="connsiteY13" fmla="*/ 79773 h 412669"/>
              <a:gd name="connsiteX14" fmla="*/ 171441 w 223552"/>
              <a:gd name="connsiteY14" fmla="*/ 80414 h 412669"/>
              <a:gd name="connsiteX15" fmla="*/ 153132 w 223552"/>
              <a:gd name="connsiteY15" fmla="*/ 90401 h 412669"/>
              <a:gd name="connsiteX16" fmla="*/ 150187 w 223552"/>
              <a:gd name="connsiteY16" fmla="*/ 101413 h 412669"/>
              <a:gd name="connsiteX17" fmla="*/ 150187 w 223552"/>
              <a:gd name="connsiteY17" fmla="*/ 148274 h 412669"/>
              <a:gd name="connsiteX18" fmla="*/ 209852 w 223552"/>
              <a:gd name="connsiteY18" fmla="*/ 148274 h 412669"/>
              <a:gd name="connsiteX19" fmla="*/ 221248 w 223552"/>
              <a:gd name="connsiteY19" fmla="*/ 159668 h 412669"/>
              <a:gd name="connsiteX20" fmla="*/ 221248 w 223552"/>
              <a:gd name="connsiteY20" fmla="*/ 221511 h 412669"/>
              <a:gd name="connsiteX21" fmla="*/ 210109 w 223552"/>
              <a:gd name="connsiteY21" fmla="*/ 232905 h 412669"/>
              <a:gd name="connsiteX22" fmla="*/ 150059 w 223552"/>
              <a:gd name="connsiteY22" fmla="*/ 232905 h 412669"/>
              <a:gd name="connsiteX23" fmla="*/ 150059 w 223552"/>
              <a:gd name="connsiteY23" fmla="*/ 400891 h 412669"/>
              <a:gd name="connsiteX24" fmla="*/ 138408 w 223552"/>
              <a:gd name="connsiteY24" fmla="*/ 412669 h 412669"/>
              <a:gd name="connsiteX25" fmla="*/ 74389 w 223552"/>
              <a:gd name="connsiteY25" fmla="*/ 412669 h 412669"/>
              <a:gd name="connsiteX26" fmla="*/ 63506 w 223552"/>
              <a:gd name="connsiteY26" fmla="*/ 401785 h 412669"/>
              <a:gd name="connsiteX27" fmla="*/ 63506 w 223552"/>
              <a:gd name="connsiteY27" fmla="*/ 233161 h 412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23552" h="412669">
                <a:moveTo>
                  <a:pt x="62098" y="233161"/>
                </a:moveTo>
                <a:lnTo>
                  <a:pt x="10883" y="233161"/>
                </a:lnTo>
                <a:cubicBezTo>
                  <a:pt x="2945" y="233161"/>
                  <a:pt x="0" y="230216"/>
                  <a:pt x="0" y="222148"/>
                </a:cubicBezTo>
                <a:lnTo>
                  <a:pt x="0" y="159540"/>
                </a:lnTo>
                <a:cubicBezTo>
                  <a:pt x="0" y="151600"/>
                  <a:pt x="3073" y="148527"/>
                  <a:pt x="11011" y="148527"/>
                </a:cubicBezTo>
                <a:lnTo>
                  <a:pt x="62226" y="148527"/>
                </a:lnTo>
                <a:lnTo>
                  <a:pt x="62226" y="103076"/>
                </a:lnTo>
                <a:cubicBezTo>
                  <a:pt x="61661" y="82792"/>
                  <a:pt x="66523" y="62724"/>
                  <a:pt x="76310" y="44947"/>
                </a:cubicBezTo>
                <a:cubicBezTo>
                  <a:pt x="86568" y="27026"/>
                  <a:pt x="102928" y="13394"/>
                  <a:pt x="122403" y="6536"/>
                </a:cubicBezTo>
                <a:cubicBezTo>
                  <a:pt x="135068" y="2079"/>
                  <a:pt x="148414" y="-131"/>
                  <a:pt x="161839" y="6"/>
                </a:cubicBezTo>
                <a:lnTo>
                  <a:pt x="213053" y="6"/>
                </a:lnTo>
                <a:cubicBezTo>
                  <a:pt x="220352" y="6"/>
                  <a:pt x="223553" y="3207"/>
                  <a:pt x="223553" y="10506"/>
                </a:cubicBezTo>
                <a:cubicBezTo>
                  <a:pt x="223553" y="30093"/>
                  <a:pt x="223553" y="49683"/>
                  <a:pt x="223553" y="69401"/>
                </a:cubicBezTo>
                <a:cubicBezTo>
                  <a:pt x="223553" y="76700"/>
                  <a:pt x="220480" y="79773"/>
                  <a:pt x="213053" y="79773"/>
                </a:cubicBezTo>
                <a:cubicBezTo>
                  <a:pt x="199226" y="79773"/>
                  <a:pt x="185270" y="79773"/>
                  <a:pt x="171441" y="80414"/>
                </a:cubicBezTo>
                <a:cubicBezTo>
                  <a:pt x="163919" y="79917"/>
                  <a:pt x="156786" y="83805"/>
                  <a:pt x="153132" y="90401"/>
                </a:cubicBezTo>
                <a:cubicBezTo>
                  <a:pt x="151396" y="93827"/>
                  <a:pt x="150394" y="97578"/>
                  <a:pt x="150187" y="101413"/>
                </a:cubicBezTo>
                <a:cubicBezTo>
                  <a:pt x="150187" y="116774"/>
                  <a:pt x="150187" y="132269"/>
                  <a:pt x="150187" y="148274"/>
                </a:cubicBezTo>
                <a:lnTo>
                  <a:pt x="209852" y="148274"/>
                </a:lnTo>
                <a:cubicBezTo>
                  <a:pt x="218303" y="148274"/>
                  <a:pt x="221248" y="151090"/>
                  <a:pt x="221248" y="159668"/>
                </a:cubicBezTo>
                <a:cubicBezTo>
                  <a:pt x="221248" y="180283"/>
                  <a:pt x="221248" y="200895"/>
                  <a:pt x="221248" y="221511"/>
                </a:cubicBezTo>
                <a:cubicBezTo>
                  <a:pt x="221248" y="230216"/>
                  <a:pt x="218687" y="232905"/>
                  <a:pt x="210109" y="232905"/>
                </a:cubicBezTo>
                <a:lnTo>
                  <a:pt x="150059" y="232905"/>
                </a:lnTo>
                <a:lnTo>
                  <a:pt x="150059" y="400891"/>
                </a:lnTo>
                <a:cubicBezTo>
                  <a:pt x="150059" y="409724"/>
                  <a:pt x="147243" y="412669"/>
                  <a:pt x="138408" y="412669"/>
                </a:cubicBezTo>
                <a:lnTo>
                  <a:pt x="74389" y="412669"/>
                </a:lnTo>
                <a:cubicBezTo>
                  <a:pt x="66579" y="412669"/>
                  <a:pt x="63506" y="409596"/>
                  <a:pt x="63506" y="401785"/>
                </a:cubicBezTo>
                <a:lnTo>
                  <a:pt x="63506" y="233161"/>
                </a:lnTo>
                <a:close/>
              </a:path>
            </a:pathLst>
          </a:custGeom>
          <a:solidFill>
            <a:srgbClr val="7888C8"/>
          </a:solidFill>
          <a:ln w="127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grpSp>
        <p:nvGrpSpPr>
          <p:cNvPr id="110" name="Grupo 109">
            <a:extLst>
              <a:ext uri="{FF2B5EF4-FFF2-40B4-BE49-F238E27FC236}">
                <a16:creationId xmlns:a16="http://schemas.microsoft.com/office/drawing/2014/main" id="{5915E2D1-9C53-F162-A326-3D3BD5CCC10F}"/>
              </a:ext>
            </a:extLst>
          </p:cNvPr>
          <p:cNvGrpSpPr/>
          <p:nvPr/>
        </p:nvGrpSpPr>
        <p:grpSpPr>
          <a:xfrm>
            <a:off x="6422827" y="6627245"/>
            <a:ext cx="56183" cy="56242"/>
            <a:chOff x="10056538" y="42952827"/>
            <a:chExt cx="364137" cy="364521"/>
          </a:xfrm>
        </p:grpSpPr>
        <p:sp>
          <p:nvSpPr>
            <p:cNvPr id="27" name="Forma libre 26">
              <a:extLst>
                <a:ext uri="{FF2B5EF4-FFF2-40B4-BE49-F238E27FC236}">
                  <a16:creationId xmlns:a16="http://schemas.microsoft.com/office/drawing/2014/main" id="{0144DC97-2D6F-9BE5-1385-D11CDF2FF4CC}"/>
                </a:ext>
              </a:extLst>
            </p:cNvPr>
            <p:cNvSpPr/>
            <p:nvPr/>
          </p:nvSpPr>
          <p:spPr>
            <a:xfrm>
              <a:off x="10056538" y="42952827"/>
              <a:ext cx="364137" cy="364521"/>
            </a:xfrm>
            <a:custGeom>
              <a:avLst/>
              <a:gdLst>
                <a:gd name="connsiteX0" fmla="*/ 0 w 364137"/>
                <a:gd name="connsiteY0" fmla="*/ 263374 h 364521"/>
                <a:gd name="connsiteX1" fmla="*/ 0 w 364137"/>
                <a:gd name="connsiteY1" fmla="*/ 100767 h 364521"/>
                <a:gd name="connsiteX2" fmla="*/ 0 w 364137"/>
                <a:gd name="connsiteY2" fmla="*/ 99486 h 364521"/>
                <a:gd name="connsiteX3" fmla="*/ 3201 w 364137"/>
                <a:gd name="connsiteY3" fmla="*/ 79383 h 364521"/>
                <a:gd name="connsiteX4" fmla="*/ 45453 w 364137"/>
                <a:gd name="connsiteY4" fmla="*/ 18693 h 364521"/>
                <a:gd name="connsiteX5" fmla="*/ 103710 w 364137"/>
                <a:gd name="connsiteY5" fmla="*/ 1 h 364521"/>
                <a:gd name="connsiteX6" fmla="*/ 258122 w 364137"/>
                <a:gd name="connsiteY6" fmla="*/ 1 h 364521"/>
                <a:gd name="connsiteX7" fmla="*/ 285651 w 364137"/>
                <a:gd name="connsiteY7" fmla="*/ 3586 h 364521"/>
                <a:gd name="connsiteX8" fmla="*/ 364137 w 364137"/>
                <a:gd name="connsiteY8" fmla="*/ 104478 h 364521"/>
                <a:gd name="connsiteX9" fmla="*/ 364137 w 364137"/>
                <a:gd name="connsiteY9" fmla="*/ 256587 h 364521"/>
                <a:gd name="connsiteX10" fmla="*/ 364137 w 364137"/>
                <a:gd name="connsiteY10" fmla="*/ 267853 h 364521"/>
                <a:gd name="connsiteX11" fmla="*/ 356967 w 364137"/>
                <a:gd name="connsiteY11" fmla="*/ 297943 h 364521"/>
                <a:gd name="connsiteX12" fmla="*/ 309978 w 364137"/>
                <a:gd name="connsiteY12" fmla="*/ 351077 h 364521"/>
                <a:gd name="connsiteX13" fmla="*/ 270414 w 364137"/>
                <a:gd name="connsiteY13" fmla="*/ 363881 h 364521"/>
                <a:gd name="connsiteX14" fmla="*/ 263500 w 364137"/>
                <a:gd name="connsiteY14" fmla="*/ 364522 h 364521"/>
                <a:gd name="connsiteX15" fmla="*/ 101021 w 364137"/>
                <a:gd name="connsiteY15" fmla="*/ 364522 h 364521"/>
                <a:gd name="connsiteX16" fmla="*/ 96540 w 364137"/>
                <a:gd name="connsiteY16" fmla="*/ 364522 h 364521"/>
                <a:gd name="connsiteX17" fmla="*/ 62098 w 364137"/>
                <a:gd name="connsiteY17" fmla="*/ 355431 h 364521"/>
                <a:gd name="connsiteX18" fmla="*/ 12931 w 364137"/>
                <a:gd name="connsiteY18" fmla="*/ 309721 h 364521"/>
                <a:gd name="connsiteX19" fmla="*/ 127 w 364137"/>
                <a:gd name="connsiteY19" fmla="*/ 271310 h 364521"/>
                <a:gd name="connsiteX20" fmla="*/ 0 w 364137"/>
                <a:gd name="connsiteY20" fmla="*/ 263374 h 364521"/>
                <a:gd name="connsiteX21" fmla="*/ 182196 w 364137"/>
                <a:gd name="connsiteY21" fmla="*/ 27912 h 364521"/>
                <a:gd name="connsiteX22" fmla="*/ 107295 w 364137"/>
                <a:gd name="connsiteY22" fmla="*/ 27912 h 364521"/>
                <a:gd name="connsiteX23" fmla="*/ 97820 w 364137"/>
                <a:gd name="connsiteY23" fmla="*/ 27912 h 364521"/>
                <a:gd name="connsiteX24" fmla="*/ 67091 w 364137"/>
                <a:gd name="connsiteY24" fmla="*/ 37771 h 364521"/>
                <a:gd name="connsiteX25" fmla="*/ 28680 w 364137"/>
                <a:gd name="connsiteY25" fmla="*/ 105759 h 364521"/>
                <a:gd name="connsiteX26" fmla="*/ 28680 w 364137"/>
                <a:gd name="connsiteY26" fmla="*/ 257613 h 364521"/>
                <a:gd name="connsiteX27" fmla="*/ 30601 w 364137"/>
                <a:gd name="connsiteY27" fmla="*/ 274899 h 364521"/>
                <a:gd name="connsiteX28" fmla="*/ 105631 w 364137"/>
                <a:gd name="connsiteY28" fmla="*/ 335845 h 364521"/>
                <a:gd name="connsiteX29" fmla="*/ 259275 w 364137"/>
                <a:gd name="connsiteY29" fmla="*/ 335841 h 364521"/>
                <a:gd name="connsiteX30" fmla="*/ 269774 w 364137"/>
                <a:gd name="connsiteY30" fmla="*/ 335201 h 364521"/>
                <a:gd name="connsiteX31" fmla="*/ 309593 w 364137"/>
                <a:gd name="connsiteY31" fmla="*/ 318043 h 364521"/>
                <a:gd name="connsiteX32" fmla="*/ 337634 w 364137"/>
                <a:gd name="connsiteY32" fmla="*/ 257738 h 364521"/>
                <a:gd name="connsiteX33" fmla="*/ 337634 w 364137"/>
                <a:gd name="connsiteY33" fmla="*/ 105631 h 364521"/>
                <a:gd name="connsiteX34" fmla="*/ 337634 w 364137"/>
                <a:gd name="connsiteY34" fmla="*/ 96285 h 364521"/>
                <a:gd name="connsiteX35" fmla="*/ 260811 w 364137"/>
                <a:gd name="connsiteY35" fmla="*/ 27655 h 364521"/>
                <a:gd name="connsiteX36" fmla="*/ 182196 w 364137"/>
                <a:gd name="connsiteY36" fmla="*/ 27912 h 364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364137" h="364521">
                  <a:moveTo>
                    <a:pt x="0" y="263374"/>
                  </a:moveTo>
                  <a:lnTo>
                    <a:pt x="0" y="100767"/>
                  </a:lnTo>
                  <a:cubicBezTo>
                    <a:pt x="0" y="100767"/>
                    <a:pt x="0" y="99870"/>
                    <a:pt x="0" y="99486"/>
                  </a:cubicBezTo>
                  <a:cubicBezTo>
                    <a:pt x="357" y="92690"/>
                    <a:pt x="1430" y="85954"/>
                    <a:pt x="3201" y="79383"/>
                  </a:cubicBezTo>
                  <a:cubicBezTo>
                    <a:pt x="9459" y="54698"/>
                    <a:pt x="24475" y="33129"/>
                    <a:pt x="45453" y="18693"/>
                  </a:cubicBezTo>
                  <a:cubicBezTo>
                    <a:pt x="62450" y="6543"/>
                    <a:pt x="82818" y="10"/>
                    <a:pt x="103710" y="1"/>
                  </a:cubicBezTo>
                  <a:cubicBezTo>
                    <a:pt x="154924" y="1"/>
                    <a:pt x="206139" y="1"/>
                    <a:pt x="258122" y="1"/>
                  </a:cubicBezTo>
                  <a:cubicBezTo>
                    <a:pt x="267416" y="-31"/>
                    <a:pt x="276674" y="1176"/>
                    <a:pt x="285651" y="3586"/>
                  </a:cubicBezTo>
                  <a:cubicBezTo>
                    <a:pt x="331375" y="15965"/>
                    <a:pt x="363386" y="57114"/>
                    <a:pt x="364137" y="104478"/>
                  </a:cubicBezTo>
                  <a:cubicBezTo>
                    <a:pt x="364137" y="155692"/>
                    <a:pt x="364137" y="205885"/>
                    <a:pt x="364137" y="256587"/>
                  </a:cubicBezTo>
                  <a:cubicBezTo>
                    <a:pt x="364137" y="260429"/>
                    <a:pt x="364137" y="264143"/>
                    <a:pt x="364137" y="267853"/>
                  </a:cubicBezTo>
                  <a:cubicBezTo>
                    <a:pt x="363364" y="278200"/>
                    <a:pt x="360944" y="288359"/>
                    <a:pt x="356967" y="297943"/>
                  </a:cubicBezTo>
                  <a:cubicBezTo>
                    <a:pt x="347962" y="320581"/>
                    <a:pt x="331344" y="339371"/>
                    <a:pt x="309978" y="351077"/>
                  </a:cubicBezTo>
                  <a:cubicBezTo>
                    <a:pt x="297819" y="358038"/>
                    <a:pt x="284347" y="362399"/>
                    <a:pt x="270414" y="363881"/>
                  </a:cubicBezTo>
                  <a:lnTo>
                    <a:pt x="263500" y="364522"/>
                  </a:lnTo>
                  <a:lnTo>
                    <a:pt x="101021" y="364522"/>
                  </a:lnTo>
                  <a:lnTo>
                    <a:pt x="96540" y="364522"/>
                  </a:lnTo>
                  <a:cubicBezTo>
                    <a:pt x="84608" y="363574"/>
                    <a:pt x="72943" y="360495"/>
                    <a:pt x="62098" y="355431"/>
                  </a:cubicBezTo>
                  <a:cubicBezTo>
                    <a:pt x="41153" y="345979"/>
                    <a:pt x="23883" y="329924"/>
                    <a:pt x="12931" y="309721"/>
                  </a:cubicBezTo>
                  <a:cubicBezTo>
                    <a:pt x="6082" y="297927"/>
                    <a:pt x="1724" y="284855"/>
                    <a:pt x="127" y="271310"/>
                  </a:cubicBezTo>
                  <a:cubicBezTo>
                    <a:pt x="384" y="267853"/>
                    <a:pt x="128" y="265677"/>
                    <a:pt x="0" y="263374"/>
                  </a:cubicBezTo>
                  <a:close/>
                  <a:moveTo>
                    <a:pt x="182196" y="27912"/>
                  </a:moveTo>
                  <a:lnTo>
                    <a:pt x="107295" y="27912"/>
                  </a:lnTo>
                  <a:cubicBezTo>
                    <a:pt x="104094" y="27912"/>
                    <a:pt x="100893" y="27912"/>
                    <a:pt x="97820" y="27912"/>
                  </a:cubicBezTo>
                  <a:cubicBezTo>
                    <a:pt x="86963" y="28825"/>
                    <a:pt x="76454" y="32197"/>
                    <a:pt x="67091" y="37771"/>
                  </a:cubicBezTo>
                  <a:cubicBezTo>
                    <a:pt x="42638" y="51525"/>
                    <a:pt x="27841" y="77717"/>
                    <a:pt x="28680" y="105759"/>
                  </a:cubicBezTo>
                  <a:cubicBezTo>
                    <a:pt x="28680" y="156333"/>
                    <a:pt x="28680" y="206907"/>
                    <a:pt x="28680" y="257613"/>
                  </a:cubicBezTo>
                  <a:cubicBezTo>
                    <a:pt x="28686" y="263427"/>
                    <a:pt x="29330" y="269222"/>
                    <a:pt x="30601" y="274899"/>
                  </a:cubicBezTo>
                  <a:cubicBezTo>
                    <a:pt x="38095" y="310375"/>
                    <a:pt x="69372" y="335782"/>
                    <a:pt x="105631" y="335845"/>
                  </a:cubicBezTo>
                  <a:lnTo>
                    <a:pt x="259275" y="335841"/>
                  </a:lnTo>
                  <a:cubicBezTo>
                    <a:pt x="262784" y="335823"/>
                    <a:pt x="266289" y="335610"/>
                    <a:pt x="269774" y="335201"/>
                  </a:cubicBezTo>
                  <a:cubicBezTo>
                    <a:pt x="284463" y="333585"/>
                    <a:pt x="298331" y="327611"/>
                    <a:pt x="309593" y="318043"/>
                  </a:cubicBezTo>
                  <a:cubicBezTo>
                    <a:pt x="327715" y="303323"/>
                    <a:pt x="338056" y="281082"/>
                    <a:pt x="337634" y="257738"/>
                  </a:cubicBezTo>
                  <a:cubicBezTo>
                    <a:pt x="337634" y="207035"/>
                    <a:pt x="337634" y="156333"/>
                    <a:pt x="337634" y="105631"/>
                  </a:cubicBezTo>
                  <a:cubicBezTo>
                    <a:pt x="337634" y="102558"/>
                    <a:pt x="337634" y="99486"/>
                    <a:pt x="337634" y="96285"/>
                  </a:cubicBezTo>
                  <a:cubicBezTo>
                    <a:pt x="333095" y="57258"/>
                    <a:pt x="300101" y="27784"/>
                    <a:pt x="260811" y="27655"/>
                  </a:cubicBezTo>
                  <a:cubicBezTo>
                    <a:pt x="233668" y="27655"/>
                    <a:pt x="207932" y="27912"/>
                    <a:pt x="182196" y="27912"/>
                  </a:cubicBezTo>
                  <a:close/>
                </a:path>
              </a:pathLst>
            </a:custGeom>
            <a:solidFill>
              <a:srgbClr val="7888C8"/>
            </a:solidFill>
            <a:ln w="127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8" name="Forma libre 27">
              <a:extLst>
                <a:ext uri="{FF2B5EF4-FFF2-40B4-BE49-F238E27FC236}">
                  <a16:creationId xmlns:a16="http://schemas.microsoft.com/office/drawing/2014/main" id="{F42182D5-7A4D-F25E-4756-0178850460C5}"/>
                </a:ext>
              </a:extLst>
            </p:cNvPr>
            <p:cNvSpPr/>
            <p:nvPr/>
          </p:nvSpPr>
          <p:spPr>
            <a:xfrm>
              <a:off x="10140530" y="43036564"/>
              <a:ext cx="196409" cy="196406"/>
            </a:xfrm>
            <a:custGeom>
              <a:avLst/>
              <a:gdLst>
                <a:gd name="connsiteX0" fmla="*/ 0 w 196409"/>
                <a:gd name="connsiteY0" fmla="*/ 98332 h 196406"/>
                <a:gd name="connsiteX1" fmla="*/ 98077 w 196409"/>
                <a:gd name="connsiteY1" fmla="*/ 0 h 196406"/>
                <a:gd name="connsiteX2" fmla="*/ 196409 w 196409"/>
                <a:gd name="connsiteY2" fmla="*/ 98075 h 196406"/>
                <a:gd name="connsiteX3" fmla="*/ 98332 w 196409"/>
                <a:gd name="connsiteY3" fmla="*/ 196407 h 196406"/>
                <a:gd name="connsiteX4" fmla="*/ 97949 w 196409"/>
                <a:gd name="connsiteY4" fmla="*/ 196407 h 196406"/>
                <a:gd name="connsiteX5" fmla="*/ 0 w 196409"/>
                <a:gd name="connsiteY5" fmla="*/ 98332 h 196406"/>
                <a:gd name="connsiteX6" fmla="*/ 168241 w 196409"/>
                <a:gd name="connsiteY6" fmla="*/ 98332 h 196406"/>
                <a:gd name="connsiteX7" fmla="*/ 98077 w 196409"/>
                <a:gd name="connsiteY7" fmla="*/ 28168 h 196406"/>
                <a:gd name="connsiteX8" fmla="*/ 27913 w 196409"/>
                <a:gd name="connsiteY8" fmla="*/ 98332 h 196406"/>
                <a:gd name="connsiteX9" fmla="*/ 98077 w 196409"/>
                <a:gd name="connsiteY9" fmla="*/ 168496 h 196406"/>
                <a:gd name="connsiteX10" fmla="*/ 168241 w 196409"/>
                <a:gd name="connsiteY10" fmla="*/ 98844 h 196406"/>
                <a:gd name="connsiteX11" fmla="*/ 168241 w 196409"/>
                <a:gd name="connsiteY11" fmla="*/ 98332 h 196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6409" h="196406">
                  <a:moveTo>
                    <a:pt x="0" y="98332"/>
                  </a:moveTo>
                  <a:cubicBezTo>
                    <a:pt x="-70" y="44094"/>
                    <a:pt x="43840" y="69"/>
                    <a:pt x="98077" y="0"/>
                  </a:cubicBezTo>
                  <a:cubicBezTo>
                    <a:pt x="152314" y="-72"/>
                    <a:pt x="196338" y="43841"/>
                    <a:pt x="196409" y="98075"/>
                  </a:cubicBezTo>
                  <a:cubicBezTo>
                    <a:pt x="196480" y="152313"/>
                    <a:pt x="152569" y="196338"/>
                    <a:pt x="98332" y="196407"/>
                  </a:cubicBezTo>
                  <a:cubicBezTo>
                    <a:pt x="98204" y="196407"/>
                    <a:pt x="98077" y="196407"/>
                    <a:pt x="97949" y="196407"/>
                  </a:cubicBezTo>
                  <a:cubicBezTo>
                    <a:pt x="43891" y="196197"/>
                    <a:pt x="141" y="152388"/>
                    <a:pt x="0" y="98332"/>
                  </a:cubicBezTo>
                  <a:close/>
                  <a:moveTo>
                    <a:pt x="168241" y="98332"/>
                  </a:moveTo>
                  <a:cubicBezTo>
                    <a:pt x="168241" y="59580"/>
                    <a:pt x="136827" y="28168"/>
                    <a:pt x="98077" y="28168"/>
                  </a:cubicBezTo>
                  <a:cubicBezTo>
                    <a:pt x="59326" y="28168"/>
                    <a:pt x="27913" y="59580"/>
                    <a:pt x="27913" y="98332"/>
                  </a:cubicBezTo>
                  <a:cubicBezTo>
                    <a:pt x="27913" y="137083"/>
                    <a:pt x="59327" y="168496"/>
                    <a:pt x="98077" y="168496"/>
                  </a:cubicBezTo>
                  <a:cubicBezTo>
                    <a:pt x="136686" y="168636"/>
                    <a:pt x="168099" y="137452"/>
                    <a:pt x="168241" y="98844"/>
                  </a:cubicBezTo>
                  <a:cubicBezTo>
                    <a:pt x="168242" y="98672"/>
                    <a:pt x="168242" y="98504"/>
                    <a:pt x="168241" y="98332"/>
                  </a:cubicBezTo>
                  <a:close/>
                </a:path>
              </a:pathLst>
            </a:custGeom>
            <a:solidFill>
              <a:srgbClr val="7888C8"/>
            </a:solidFill>
            <a:ln w="127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9" name="Forma libre 28">
              <a:extLst>
                <a:ext uri="{FF2B5EF4-FFF2-40B4-BE49-F238E27FC236}">
                  <a16:creationId xmlns:a16="http://schemas.microsoft.com/office/drawing/2014/main" id="{D70AC707-0FCE-C15C-2CF6-FEAAB89AB040}"/>
                </a:ext>
              </a:extLst>
            </p:cNvPr>
            <p:cNvSpPr/>
            <p:nvPr/>
          </p:nvSpPr>
          <p:spPr>
            <a:xfrm>
              <a:off x="10322599" y="43008781"/>
              <a:ext cx="42252" cy="42250"/>
            </a:xfrm>
            <a:custGeom>
              <a:avLst/>
              <a:gdLst>
                <a:gd name="connsiteX0" fmla="*/ 42252 w 42252"/>
                <a:gd name="connsiteY0" fmla="*/ 20997 h 42250"/>
                <a:gd name="connsiteX1" fmla="*/ 21253 w 42252"/>
                <a:gd name="connsiteY1" fmla="*/ 42250 h 42250"/>
                <a:gd name="connsiteX2" fmla="*/ 0 w 42252"/>
                <a:gd name="connsiteY2" fmla="*/ 21253 h 42250"/>
                <a:gd name="connsiteX3" fmla="*/ 20999 w 42252"/>
                <a:gd name="connsiteY3" fmla="*/ 0 h 42250"/>
                <a:gd name="connsiteX4" fmla="*/ 21254 w 42252"/>
                <a:gd name="connsiteY4" fmla="*/ 0 h 42250"/>
                <a:gd name="connsiteX5" fmla="*/ 42252 w 42252"/>
                <a:gd name="connsiteY5" fmla="*/ 20997 h 42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252" h="42250">
                  <a:moveTo>
                    <a:pt x="42252" y="20997"/>
                  </a:moveTo>
                  <a:cubicBezTo>
                    <a:pt x="42322" y="32663"/>
                    <a:pt x="32921" y="42181"/>
                    <a:pt x="21253" y="42250"/>
                  </a:cubicBezTo>
                  <a:cubicBezTo>
                    <a:pt x="9586" y="42322"/>
                    <a:pt x="71" y="32919"/>
                    <a:pt x="0" y="21253"/>
                  </a:cubicBezTo>
                  <a:cubicBezTo>
                    <a:pt x="-70" y="9587"/>
                    <a:pt x="9331" y="69"/>
                    <a:pt x="20999" y="0"/>
                  </a:cubicBezTo>
                  <a:cubicBezTo>
                    <a:pt x="21084" y="0"/>
                    <a:pt x="21169" y="0"/>
                    <a:pt x="21254" y="0"/>
                  </a:cubicBezTo>
                  <a:cubicBezTo>
                    <a:pt x="32851" y="0"/>
                    <a:pt x="42252" y="9403"/>
                    <a:pt x="42252" y="20997"/>
                  </a:cubicBezTo>
                  <a:close/>
                </a:path>
              </a:pathLst>
            </a:custGeom>
            <a:solidFill>
              <a:srgbClr val="7888C8"/>
            </a:solidFill>
            <a:ln w="127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sp>
        <p:nvSpPr>
          <p:cNvPr id="36" name="Forma libre 35">
            <a:extLst>
              <a:ext uri="{FF2B5EF4-FFF2-40B4-BE49-F238E27FC236}">
                <a16:creationId xmlns:a16="http://schemas.microsoft.com/office/drawing/2014/main" id="{6F56CAF7-E387-612F-6507-121969606FA4}"/>
              </a:ext>
            </a:extLst>
          </p:cNvPr>
          <p:cNvSpPr/>
          <p:nvPr/>
        </p:nvSpPr>
        <p:spPr>
          <a:xfrm>
            <a:off x="4997069" y="1397092"/>
            <a:ext cx="1876704" cy="491682"/>
          </a:xfrm>
          <a:custGeom>
            <a:avLst/>
            <a:gdLst>
              <a:gd name="connsiteX0" fmla="*/ 11388251 w 12163386"/>
              <a:gd name="connsiteY0" fmla="*/ 0 h 3186712"/>
              <a:gd name="connsiteX1" fmla="*/ 12163386 w 12163386"/>
              <a:gd name="connsiteY1" fmla="*/ 0 h 3186712"/>
              <a:gd name="connsiteX2" fmla="*/ 12163386 w 12163386"/>
              <a:gd name="connsiteY2" fmla="*/ 3186713 h 3186712"/>
              <a:gd name="connsiteX3" fmla="*/ 11388251 w 12163386"/>
              <a:gd name="connsiteY3" fmla="*/ 3186713 h 3186712"/>
              <a:gd name="connsiteX4" fmla="*/ 775136 w 12163386"/>
              <a:gd name="connsiteY4" fmla="*/ 3186713 h 3186712"/>
              <a:gd name="connsiteX5" fmla="*/ 0 w 12163386"/>
              <a:gd name="connsiteY5" fmla="*/ 3186713 h 3186712"/>
              <a:gd name="connsiteX6" fmla="*/ 0 w 12163386"/>
              <a:gd name="connsiteY6" fmla="*/ 0 h 3186712"/>
              <a:gd name="connsiteX7" fmla="*/ 775136 w 12163386"/>
              <a:gd name="connsiteY7" fmla="*/ 0 h 3186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63386" h="3186712">
                <a:moveTo>
                  <a:pt x="11388251" y="0"/>
                </a:moveTo>
                <a:cubicBezTo>
                  <a:pt x="11816346" y="0"/>
                  <a:pt x="12163386" y="0"/>
                  <a:pt x="12163386" y="0"/>
                </a:cubicBezTo>
                <a:lnTo>
                  <a:pt x="12163386" y="3186713"/>
                </a:lnTo>
                <a:cubicBezTo>
                  <a:pt x="12163386" y="3186713"/>
                  <a:pt x="11816346" y="3186713"/>
                  <a:pt x="11388251" y="3186713"/>
                </a:cubicBezTo>
                <a:lnTo>
                  <a:pt x="775136" y="3186713"/>
                </a:lnTo>
                <a:cubicBezTo>
                  <a:pt x="347040" y="3186713"/>
                  <a:pt x="0" y="3186713"/>
                  <a:pt x="0" y="3186713"/>
                </a:cubicBezTo>
                <a:lnTo>
                  <a:pt x="0" y="0"/>
                </a:lnTo>
                <a:cubicBezTo>
                  <a:pt x="0" y="0"/>
                  <a:pt x="347040" y="0"/>
                  <a:pt x="775136" y="0"/>
                </a:cubicBezTo>
                <a:close/>
              </a:path>
            </a:pathLst>
          </a:custGeom>
          <a:solidFill>
            <a:srgbClr val="F8C963"/>
          </a:solidFill>
          <a:ln w="127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7" name="Forma libre 36">
            <a:extLst>
              <a:ext uri="{FF2B5EF4-FFF2-40B4-BE49-F238E27FC236}">
                <a16:creationId xmlns:a16="http://schemas.microsoft.com/office/drawing/2014/main" id="{F5A708CE-563D-B22E-6566-98A5F1205722}"/>
              </a:ext>
            </a:extLst>
          </p:cNvPr>
          <p:cNvSpPr/>
          <p:nvPr/>
        </p:nvSpPr>
        <p:spPr>
          <a:xfrm>
            <a:off x="5044225" y="1443457"/>
            <a:ext cx="1775381" cy="398952"/>
          </a:xfrm>
          <a:custGeom>
            <a:avLst/>
            <a:gdLst>
              <a:gd name="connsiteX0" fmla="*/ 10824632 w 11506685"/>
              <a:gd name="connsiteY0" fmla="*/ 0 h 2585707"/>
              <a:gd name="connsiteX1" fmla="*/ 11506686 w 11506685"/>
              <a:gd name="connsiteY1" fmla="*/ 0 h 2585707"/>
              <a:gd name="connsiteX2" fmla="*/ 11506686 w 11506685"/>
              <a:gd name="connsiteY2" fmla="*/ 2585707 h 2585707"/>
              <a:gd name="connsiteX3" fmla="*/ 10824632 w 11506685"/>
              <a:gd name="connsiteY3" fmla="*/ 2585707 h 2585707"/>
              <a:gd name="connsiteX4" fmla="*/ 682053 w 11506685"/>
              <a:gd name="connsiteY4" fmla="*/ 2585707 h 2585707"/>
              <a:gd name="connsiteX5" fmla="*/ 0 w 11506685"/>
              <a:gd name="connsiteY5" fmla="*/ 2585707 h 2585707"/>
              <a:gd name="connsiteX6" fmla="*/ 0 w 11506685"/>
              <a:gd name="connsiteY6" fmla="*/ 0 h 2585707"/>
              <a:gd name="connsiteX7" fmla="*/ 682053 w 11506685"/>
              <a:gd name="connsiteY7" fmla="*/ 0 h 2585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506685" h="2585707">
                <a:moveTo>
                  <a:pt x="10824632" y="0"/>
                </a:moveTo>
                <a:cubicBezTo>
                  <a:pt x="11201320" y="0"/>
                  <a:pt x="11506686" y="0"/>
                  <a:pt x="11506686" y="0"/>
                </a:cubicBezTo>
                <a:lnTo>
                  <a:pt x="11506686" y="2585707"/>
                </a:lnTo>
                <a:cubicBezTo>
                  <a:pt x="11506686" y="2585707"/>
                  <a:pt x="11201320" y="2585707"/>
                  <a:pt x="10824632" y="2585707"/>
                </a:cubicBezTo>
                <a:lnTo>
                  <a:pt x="682053" y="2585707"/>
                </a:lnTo>
                <a:cubicBezTo>
                  <a:pt x="305366" y="2585707"/>
                  <a:pt x="0" y="2585707"/>
                  <a:pt x="0" y="2585707"/>
                </a:cubicBezTo>
                <a:lnTo>
                  <a:pt x="0" y="0"/>
                </a:lnTo>
                <a:cubicBezTo>
                  <a:pt x="0" y="0"/>
                  <a:pt x="305366" y="0"/>
                  <a:pt x="682053" y="0"/>
                </a:cubicBezTo>
                <a:close/>
              </a:path>
            </a:pathLst>
          </a:custGeom>
          <a:solidFill>
            <a:srgbClr val="FEF8E3"/>
          </a:solidFill>
          <a:ln w="127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8" name="Forma libre 37">
            <a:extLst>
              <a:ext uri="{FF2B5EF4-FFF2-40B4-BE49-F238E27FC236}">
                <a16:creationId xmlns:a16="http://schemas.microsoft.com/office/drawing/2014/main" id="{0A15787D-837E-DD3C-2A18-942FC48098CD}"/>
              </a:ext>
            </a:extLst>
          </p:cNvPr>
          <p:cNvSpPr/>
          <p:nvPr/>
        </p:nvSpPr>
        <p:spPr>
          <a:xfrm>
            <a:off x="5097484" y="1483303"/>
            <a:ext cx="319240" cy="319240"/>
          </a:xfrm>
          <a:custGeom>
            <a:avLst/>
            <a:gdLst>
              <a:gd name="connsiteX0" fmla="*/ 1448995 w 2069077"/>
              <a:gd name="connsiteY0" fmla="*/ 0 h 2069077"/>
              <a:gd name="connsiteX1" fmla="*/ 2069078 w 2069077"/>
              <a:gd name="connsiteY1" fmla="*/ 0 h 2069077"/>
              <a:gd name="connsiteX2" fmla="*/ 2069078 w 2069077"/>
              <a:gd name="connsiteY2" fmla="*/ 2069077 h 2069077"/>
              <a:gd name="connsiteX3" fmla="*/ 1448995 w 2069077"/>
              <a:gd name="connsiteY3" fmla="*/ 2069077 h 2069077"/>
              <a:gd name="connsiteX4" fmla="*/ 620083 w 2069077"/>
              <a:gd name="connsiteY4" fmla="*/ 2069077 h 2069077"/>
              <a:gd name="connsiteX5" fmla="*/ 0 w 2069077"/>
              <a:gd name="connsiteY5" fmla="*/ 2069077 h 2069077"/>
              <a:gd name="connsiteX6" fmla="*/ 0 w 2069077"/>
              <a:gd name="connsiteY6" fmla="*/ 0 h 2069077"/>
              <a:gd name="connsiteX7" fmla="*/ 620083 w 2069077"/>
              <a:gd name="connsiteY7" fmla="*/ 0 h 2069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9077" h="2069077">
                <a:moveTo>
                  <a:pt x="1448995" y="0"/>
                </a:moveTo>
                <a:cubicBezTo>
                  <a:pt x="1791457" y="0"/>
                  <a:pt x="2069078" y="0"/>
                  <a:pt x="2069078" y="0"/>
                </a:cubicBezTo>
                <a:lnTo>
                  <a:pt x="2069078" y="2069077"/>
                </a:lnTo>
                <a:cubicBezTo>
                  <a:pt x="2069078" y="2069077"/>
                  <a:pt x="1791457" y="2069077"/>
                  <a:pt x="1448995" y="2069077"/>
                </a:cubicBezTo>
                <a:lnTo>
                  <a:pt x="620083" y="2069077"/>
                </a:lnTo>
                <a:cubicBezTo>
                  <a:pt x="277621" y="2069077"/>
                  <a:pt x="0" y="2069077"/>
                  <a:pt x="0" y="2069077"/>
                </a:cubicBezTo>
                <a:lnTo>
                  <a:pt x="0" y="0"/>
                </a:lnTo>
                <a:cubicBezTo>
                  <a:pt x="0" y="0"/>
                  <a:pt x="277621" y="0"/>
                  <a:pt x="620083" y="0"/>
                </a:cubicBezTo>
                <a:close/>
              </a:path>
            </a:pathLst>
          </a:custGeom>
          <a:solidFill>
            <a:srgbClr val="7ED368"/>
          </a:solidFill>
          <a:ln w="127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9" name="Forma libre 38">
            <a:extLst>
              <a:ext uri="{FF2B5EF4-FFF2-40B4-BE49-F238E27FC236}">
                <a16:creationId xmlns:a16="http://schemas.microsoft.com/office/drawing/2014/main" id="{42DD3EE6-A2C4-CD05-212C-21A74F269335}"/>
              </a:ext>
            </a:extLst>
          </p:cNvPr>
          <p:cNvSpPr/>
          <p:nvPr/>
        </p:nvSpPr>
        <p:spPr>
          <a:xfrm>
            <a:off x="4997069" y="1957423"/>
            <a:ext cx="1876704" cy="491682"/>
          </a:xfrm>
          <a:custGeom>
            <a:avLst/>
            <a:gdLst>
              <a:gd name="connsiteX0" fmla="*/ 11388251 w 12163386"/>
              <a:gd name="connsiteY0" fmla="*/ 0 h 3186712"/>
              <a:gd name="connsiteX1" fmla="*/ 12163386 w 12163386"/>
              <a:gd name="connsiteY1" fmla="*/ 0 h 3186712"/>
              <a:gd name="connsiteX2" fmla="*/ 12163386 w 12163386"/>
              <a:gd name="connsiteY2" fmla="*/ 3186713 h 3186712"/>
              <a:gd name="connsiteX3" fmla="*/ 11388251 w 12163386"/>
              <a:gd name="connsiteY3" fmla="*/ 3186713 h 3186712"/>
              <a:gd name="connsiteX4" fmla="*/ 775136 w 12163386"/>
              <a:gd name="connsiteY4" fmla="*/ 3186713 h 3186712"/>
              <a:gd name="connsiteX5" fmla="*/ 0 w 12163386"/>
              <a:gd name="connsiteY5" fmla="*/ 3186713 h 3186712"/>
              <a:gd name="connsiteX6" fmla="*/ 0 w 12163386"/>
              <a:gd name="connsiteY6" fmla="*/ 0 h 3186712"/>
              <a:gd name="connsiteX7" fmla="*/ 775136 w 12163386"/>
              <a:gd name="connsiteY7" fmla="*/ 0 h 3186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63386" h="3186712">
                <a:moveTo>
                  <a:pt x="11388251" y="0"/>
                </a:moveTo>
                <a:cubicBezTo>
                  <a:pt x="11816346" y="0"/>
                  <a:pt x="12163386" y="0"/>
                  <a:pt x="12163386" y="0"/>
                </a:cubicBezTo>
                <a:lnTo>
                  <a:pt x="12163386" y="3186713"/>
                </a:lnTo>
                <a:cubicBezTo>
                  <a:pt x="12163386" y="3186713"/>
                  <a:pt x="11816346" y="3186713"/>
                  <a:pt x="11388251" y="3186713"/>
                </a:cubicBezTo>
                <a:lnTo>
                  <a:pt x="775136" y="3186713"/>
                </a:lnTo>
                <a:cubicBezTo>
                  <a:pt x="347040" y="3186713"/>
                  <a:pt x="0" y="3186713"/>
                  <a:pt x="0" y="3186713"/>
                </a:cubicBezTo>
                <a:lnTo>
                  <a:pt x="0" y="0"/>
                </a:lnTo>
                <a:cubicBezTo>
                  <a:pt x="0" y="0"/>
                  <a:pt x="347040" y="0"/>
                  <a:pt x="775136" y="0"/>
                </a:cubicBezTo>
                <a:close/>
              </a:path>
            </a:pathLst>
          </a:custGeom>
          <a:solidFill>
            <a:srgbClr val="F8C963"/>
          </a:solidFill>
          <a:ln w="127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0" name="Forma libre 39">
            <a:extLst>
              <a:ext uri="{FF2B5EF4-FFF2-40B4-BE49-F238E27FC236}">
                <a16:creationId xmlns:a16="http://schemas.microsoft.com/office/drawing/2014/main" id="{DC3D4F1C-F6F9-4EDE-A249-D1AC0C6B84DF}"/>
              </a:ext>
            </a:extLst>
          </p:cNvPr>
          <p:cNvSpPr/>
          <p:nvPr/>
        </p:nvSpPr>
        <p:spPr>
          <a:xfrm>
            <a:off x="5044225" y="2003788"/>
            <a:ext cx="1775381" cy="398952"/>
          </a:xfrm>
          <a:custGeom>
            <a:avLst/>
            <a:gdLst>
              <a:gd name="connsiteX0" fmla="*/ 10824632 w 11506685"/>
              <a:gd name="connsiteY0" fmla="*/ 0 h 2585707"/>
              <a:gd name="connsiteX1" fmla="*/ 11506686 w 11506685"/>
              <a:gd name="connsiteY1" fmla="*/ 0 h 2585707"/>
              <a:gd name="connsiteX2" fmla="*/ 11506686 w 11506685"/>
              <a:gd name="connsiteY2" fmla="*/ 2585708 h 2585707"/>
              <a:gd name="connsiteX3" fmla="*/ 10824632 w 11506685"/>
              <a:gd name="connsiteY3" fmla="*/ 2585708 h 2585707"/>
              <a:gd name="connsiteX4" fmla="*/ 682053 w 11506685"/>
              <a:gd name="connsiteY4" fmla="*/ 2585708 h 2585707"/>
              <a:gd name="connsiteX5" fmla="*/ 0 w 11506685"/>
              <a:gd name="connsiteY5" fmla="*/ 2585708 h 2585707"/>
              <a:gd name="connsiteX6" fmla="*/ 0 w 11506685"/>
              <a:gd name="connsiteY6" fmla="*/ 0 h 2585707"/>
              <a:gd name="connsiteX7" fmla="*/ 682053 w 11506685"/>
              <a:gd name="connsiteY7" fmla="*/ 0 h 2585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506685" h="2585707">
                <a:moveTo>
                  <a:pt x="10824632" y="0"/>
                </a:moveTo>
                <a:cubicBezTo>
                  <a:pt x="11201320" y="0"/>
                  <a:pt x="11506686" y="0"/>
                  <a:pt x="11506686" y="0"/>
                </a:cubicBezTo>
                <a:lnTo>
                  <a:pt x="11506686" y="2585708"/>
                </a:lnTo>
                <a:cubicBezTo>
                  <a:pt x="11506686" y="2585708"/>
                  <a:pt x="11201320" y="2585708"/>
                  <a:pt x="10824632" y="2585708"/>
                </a:cubicBezTo>
                <a:lnTo>
                  <a:pt x="682053" y="2585708"/>
                </a:lnTo>
                <a:cubicBezTo>
                  <a:pt x="305366" y="2585708"/>
                  <a:pt x="0" y="2585708"/>
                  <a:pt x="0" y="2585708"/>
                </a:cubicBezTo>
                <a:lnTo>
                  <a:pt x="0" y="0"/>
                </a:lnTo>
                <a:cubicBezTo>
                  <a:pt x="0" y="0"/>
                  <a:pt x="305366" y="0"/>
                  <a:pt x="682053" y="0"/>
                </a:cubicBezTo>
                <a:close/>
              </a:path>
            </a:pathLst>
          </a:custGeom>
          <a:solidFill>
            <a:srgbClr val="FEF8E3"/>
          </a:solidFill>
          <a:ln w="127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1" name="Forma libre 40">
            <a:extLst>
              <a:ext uri="{FF2B5EF4-FFF2-40B4-BE49-F238E27FC236}">
                <a16:creationId xmlns:a16="http://schemas.microsoft.com/office/drawing/2014/main" id="{D32E56F7-4428-E13E-CB76-1ED896DAE4A1}"/>
              </a:ext>
            </a:extLst>
          </p:cNvPr>
          <p:cNvSpPr/>
          <p:nvPr/>
        </p:nvSpPr>
        <p:spPr>
          <a:xfrm>
            <a:off x="5097484" y="2043634"/>
            <a:ext cx="319240" cy="319240"/>
          </a:xfrm>
          <a:custGeom>
            <a:avLst/>
            <a:gdLst>
              <a:gd name="connsiteX0" fmla="*/ 1448995 w 2069077"/>
              <a:gd name="connsiteY0" fmla="*/ 0 h 2069077"/>
              <a:gd name="connsiteX1" fmla="*/ 2069078 w 2069077"/>
              <a:gd name="connsiteY1" fmla="*/ 0 h 2069077"/>
              <a:gd name="connsiteX2" fmla="*/ 2069078 w 2069077"/>
              <a:gd name="connsiteY2" fmla="*/ 2069078 h 2069077"/>
              <a:gd name="connsiteX3" fmla="*/ 1448995 w 2069077"/>
              <a:gd name="connsiteY3" fmla="*/ 2069078 h 2069077"/>
              <a:gd name="connsiteX4" fmla="*/ 620083 w 2069077"/>
              <a:gd name="connsiteY4" fmla="*/ 2069078 h 2069077"/>
              <a:gd name="connsiteX5" fmla="*/ 0 w 2069077"/>
              <a:gd name="connsiteY5" fmla="*/ 2069078 h 2069077"/>
              <a:gd name="connsiteX6" fmla="*/ 0 w 2069077"/>
              <a:gd name="connsiteY6" fmla="*/ 0 h 2069077"/>
              <a:gd name="connsiteX7" fmla="*/ 620083 w 2069077"/>
              <a:gd name="connsiteY7" fmla="*/ 0 h 2069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9077" h="2069077">
                <a:moveTo>
                  <a:pt x="1448995" y="0"/>
                </a:moveTo>
                <a:cubicBezTo>
                  <a:pt x="1791457" y="0"/>
                  <a:pt x="2069078" y="0"/>
                  <a:pt x="2069078" y="0"/>
                </a:cubicBezTo>
                <a:lnTo>
                  <a:pt x="2069078" y="2069078"/>
                </a:lnTo>
                <a:cubicBezTo>
                  <a:pt x="2069078" y="2069078"/>
                  <a:pt x="1791457" y="2069078"/>
                  <a:pt x="1448995" y="2069078"/>
                </a:cubicBezTo>
                <a:lnTo>
                  <a:pt x="620083" y="2069078"/>
                </a:lnTo>
                <a:cubicBezTo>
                  <a:pt x="277621" y="2069078"/>
                  <a:pt x="0" y="2069078"/>
                  <a:pt x="0" y="2069078"/>
                </a:cubicBezTo>
                <a:lnTo>
                  <a:pt x="0" y="0"/>
                </a:lnTo>
                <a:cubicBezTo>
                  <a:pt x="0" y="0"/>
                  <a:pt x="277621" y="0"/>
                  <a:pt x="620083" y="0"/>
                </a:cubicBezTo>
                <a:close/>
              </a:path>
            </a:pathLst>
          </a:custGeom>
          <a:solidFill>
            <a:srgbClr val="7888C8"/>
          </a:solidFill>
          <a:ln w="127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2" name="Forma libre 41">
            <a:extLst>
              <a:ext uri="{FF2B5EF4-FFF2-40B4-BE49-F238E27FC236}">
                <a16:creationId xmlns:a16="http://schemas.microsoft.com/office/drawing/2014/main" id="{60866DBC-C04D-C5C4-EDE8-641FE9C92250}"/>
              </a:ext>
            </a:extLst>
          </p:cNvPr>
          <p:cNvSpPr/>
          <p:nvPr/>
        </p:nvSpPr>
        <p:spPr>
          <a:xfrm>
            <a:off x="4997069" y="2517753"/>
            <a:ext cx="1876704" cy="491682"/>
          </a:xfrm>
          <a:custGeom>
            <a:avLst/>
            <a:gdLst>
              <a:gd name="connsiteX0" fmla="*/ 11388251 w 12163386"/>
              <a:gd name="connsiteY0" fmla="*/ 0 h 3186712"/>
              <a:gd name="connsiteX1" fmla="*/ 12163386 w 12163386"/>
              <a:gd name="connsiteY1" fmla="*/ 0 h 3186712"/>
              <a:gd name="connsiteX2" fmla="*/ 12163386 w 12163386"/>
              <a:gd name="connsiteY2" fmla="*/ 3186713 h 3186712"/>
              <a:gd name="connsiteX3" fmla="*/ 11388251 w 12163386"/>
              <a:gd name="connsiteY3" fmla="*/ 3186713 h 3186712"/>
              <a:gd name="connsiteX4" fmla="*/ 775136 w 12163386"/>
              <a:gd name="connsiteY4" fmla="*/ 3186713 h 3186712"/>
              <a:gd name="connsiteX5" fmla="*/ 0 w 12163386"/>
              <a:gd name="connsiteY5" fmla="*/ 3186713 h 3186712"/>
              <a:gd name="connsiteX6" fmla="*/ 0 w 12163386"/>
              <a:gd name="connsiteY6" fmla="*/ 0 h 3186712"/>
              <a:gd name="connsiteX7" fmla="*/ 775136 w 12163386"/>
              <a:gd name="connsiteY7" fmla="*/ 0 h 3186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63386" h="3186712">
                <a:moveTo>
                  <a:pt x="11388251" y="0"/>
                </a:moveTo>
                <a:cubicBezTo>
                  <a:pt x="11816346" y="0"/>
                  <a:pt x="12163386" y="0"/>
                  <a:pt x="12163386" y="0"/>
                </a:cubicBezTo>
                <a:lnTo>
                  <a:pt x="12163386" y="3186713"/>
                </a:lnTo>
                <a:cubicBezTo>
                  <a:pt x="12163386" y="3186713"/>
                  <a:pt x="11816346" y="3186713"/>
                  <a:pt x="11388251" y="3186713"/>
                </a:cubicBezTo>
                <a:lnTo>
                  <a:pt x="775136" y="3186713"/>
                </a:lnTo>
                <a:cubicBezTo>
                  <a:pt x="347040" y="3186713"/>
                  <a:pt x="0" y="3186713"/>
                  <a:pt x="0" y="3186713"/>
                </a:cubicBezTo>
                <a:lnTo>
                  <a:pt x="0" y="0"/>
                </a:lnTo>
                <a:cubicBezTo>
                  <a:pt x="0" y="0"/>
                  <a:pt x="347040" y="0"/>
                  <a:pt x="775136" y="0"/>
                </a:cubicBezTo>
                <a:close/>
              </a:path>
            </a:pathLst>
          </a:custGeom>
          <a:solidFill>
            <a:srgbClr val="F8C963"/>
          </a:solidFill>
          <a:ln w="127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3" name="Forma libre 42">
            <a:extLst>
              <a:ext uri="{FF2B5EF4-FFF2-40B4-BE49-F238E27FC236}">
                <a16:creationId xmlns:a16="http://schemas.microsoft.com/office/drawing/2014/main" id="{82B131C5-A960-5E85-2705-AE89B9C542EB}"/>
              </a:ext>
            </a:extLst>
          </p:cNvPr>
          <p:cNvSpPr/>
          <p:nvPr/>
        </p:nvSpPr>
        <p:spPr>
          <a:xfrm>
            <a:off x="5044225" y="2564118"/>
            <a:ext cx="1775381" cy="398952"/>
          </a:xfrm>
          <a:custGeom>
            <a:avLst/>
            <a:gdLst>
              <a:gd name="connsiteX0" fmla="*/ 10824632 w 11506685"/>
              <a:gd name="connsiteY0" fmla="*/ -1 h 2585707"/>
              <a:gd name="connsiteX1" fmla="*/ 11506686 w 11506685"/>
              <a:gd name="connsiteY1" fmla="*/ -1 h 2585707"/>
              <a:gd name="connsiteX2" fmla="*/ 11506686 w 11506685"/>
              <a:gd name="connsiteY2" fmla="*/ 2585706 h 2585707"/>
              <a:gd name="connsiteX3" fmla="*/ 10824632 w 11506685"/>
              <a:gd name="connsiteY3" fmla="*/ 2585706 h 2585707"/>
              <a:gd name="connsiteX4" fmla="*/ 682053 w 11506685"/>
              <a:gd name="connsiteY4" fmla="*/ 2585706 h 2585707"/>
              <a:gd name="connsiteX5" fmla="*/ 0 w 11506685"/>
              <a:gd name="connsiteY5" fmla="*/ 2585706 h 2585707"/>
              <a:gd name="connsiteX6" fmla="*/ 0 w 11506685"/>
              <a:gd name="connsiteY6" fmla="*/ -1 h 2585707"/>
              <a:gd name="connsiteX7" fmla="*/ 682053 w 11506685"/>
              <a:gd name="connsiteY7" fmla="*/ -1 h 2585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506685" h="2585707">
                <a:moveTo>
                  <a:pt x="10824632" y="-1"/>
                </a:moveTo>
                <a:cubicBezTo>
                  <a:pt x="11201320" y="-1"/>
                  <a:pt x="11506686" y="-1"/>
                  <a:pt x="11506686" y="-1"/>
                </a:cubicBezTo>
                <a:lnTo>
                  <a:pt x="11506686" y="2585706"/>
                </a:lnTo>
                <a:cubicBezTo>
                  <a:pt x="11506686" y="2585706"/>
                  <a:pt x="11201320" y="2585706"/>
                  <a:pt x="10824632" y="2585706"/>
                </a:cubicBezTo>
                <a:lnTo>
                  <a:pt x="682053" y="2585706"/>
                </a:lnTo>
                <a:cubicBezTo>
                  <a:pt x="305366" y="2585706"/>
                  <a:pt x="0" y="2585706"/>
                  <a:pt x="0" y="2585706"/>
                </a:cubicBezTo>
                <a:lnTo>
                  <a:pt x="0" y="-1"/>
                </a:lnTo>
                <a:cubicBezTo>
                  <a:pt x="0" y="-1"/>
                  <a:pt x="305366" y="-1"/>
                  <a:pt x="682053" y="-1"/>
                </a:cubicBezTo>
                <a:close/>
              </a:path>
            </a:pathLst>
          </a:custGeom>
          <a:solidFill>
            <a:srgbClr val="FEF8E3"/>
          </a:solidFill>
          <a:ln w="127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4" name="Forma libre 43">
            <a:extLst>
              <a:ext uri="{FF2B5EF4-FFF2-40B4-BE49-F238E27FC236}">
                <a16:creationId xmlns:a16="http://schemas.microsoft.com/office/drawing/2014/main" id="{05038834-EADC-49DD-53B5-131641C68DB1}"/>
              </a:ext>
            </a:extLst>
          </p:cNvPr>
          <p:cNvSpPr/>
          <p:nvPr/>
        </p:nvSpPr>
        <p:spPr>
          <a:xfrm>
            <a:off x="5097484" y="2603964"/>
            <a:ext cx="319240" cy="319240"/>
          </a:xfrm>
          <a:custGeom>
            <a:avLst/>
            <a:gdLst>
              <a:gd name="connsiteX0" fmla="*/ 1448995 w 2069077"/>
              <a:gd name="connsiteY0" fmla="*/ 0 h 2069077"/>
              <a:gd name="connsiteX1" fmla="*/ 2069078 w 2069077"/>
              <a:gd name="connsiteY1" fmla="*/ 0 h 2069077"/>
              <a:gd name="connsiteX2" fmla="*/ 2069078 w 2069077"/>
              <a:gd name="connsiteY2" fmla="*/ 2069078 h 2069077"/>
              <a:gd name="connsiteX3" fmla="*/ 1448995 w 2069077"/>
              <a:gd name="connsiteY3" fmla="*/ 2069078 h 2069077"/>
              <a:gd name="connsiteX4" fmla="*/ 620083 w 2069077"/>
              <a:gd name="connsiteY4" fmla="*/ 2069078 h 2069077"/>
              <a:gd name="connsiteX5" fmla="*/ 0 w 2069077"/>
              <a:gd name="connsiteY5" fmla="*/ 2069078 h 2069077"/>
              <a:gd name="connsiteX6" fmla="*/ 0 w 2069077"/>
              <a:gd name="connsiteY6" fmla="*/ 0 h 2069077"/>
              <a:gd name="connsiteX7" fmla="*/ 620083 w 2069077"/>
              <a:gd name="connsiteY7" fmla="*/ 0 h 2069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9077" h="2069077">
                <a:moveTo>
                  <a:pt x="1448995" y="0"/>
                </a:moveTo>
                <a:cubicBezTo>
                  <a:pt x="1791457" y="0"/>
                  <a:pt x="2069078" y="0"/>
                  <a:pt x="2069078" y="0"/>
                </a:cubicBezTo>
                <a:lnTo>
                  <a:pt x="2069078" y="2069078"/>
                </a:lnTo>
                <a:cubicBezTo>
                  <a:pt x="2069078" y="2069078"/>
                  <a:pt x="1791457" y="2069078"/>
                  <a:pt x="1448995" y="2069078"/>
                </a:cubicBezTo>
                <a:lnTo>
                  <a:pt x="620083" y="2069078"/>
                </a:lnTo>
                <a:cubicBezTo>
                  <a:pt x="277621" y="2069078"/>
                  <a:pt x="0" y="2069078"/>
                  <a:pt x="0" y="2069078"/>
                </a:cubicBezTo>
                <a:lnTo>
                  <a:pt x="0" y="0"/>
                </a:lnTo>
                <a:cubicBezTo>
                  <a:pt x="0" y="0"/>
                  <a:pt x="277621" y="0"/>
                  <a:pt x="620083" y="0"/>
                </a:cubicBezTo>
                <a:close/>
              </a:path>
            </a:pathLst>
          </a:custGeom>
          <a:solidFill>
            <a:srgbClr val="EF7485"/>
          </a:solidFill>
          <a:ln w="127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5" name="Forma libre 44">
            <a:extLst>
              <a:ext uri="{FF2B5EF4-FFF2-40B4-BE49-F238E27FC236}">
                <a16:creationId xmlns:a16="http://schemas.microsoft.com/office/drawing/2014/main" id="{7149D09B-852C-6469-85D2-F4D583197639}"/>
              </a:ext>
            </a:extLst>
          </p:cNvPr>
          <p:cNvSpPr/>
          <p:nvPr/>
        </p:nvSpPr>
        <p:spPr>
          <a:xfrm>
            <a:off x="4997069" y="3078064"/>
            <a:ext cx="1876704" cy="491682"/>
          </a:xfrm>
          <a:custGeom>
            <a:avLst/>
            <a:gdLst>
              <a:gd name="connsiteX0" fmla="*/ 11388251 w 12163386"/>
              <a:gd name="connsiteY0" fmla="*/ 0 h 3186712"/>
              <a:gd name="connsiteX1" fmla="*/ 12163386 w 12163386"/>
              <a:gd name="connsiteY1" fmla="*/ 0 h 3186712"/>
              <a:gd name="connsiteX2" fmla="*/ 12163386 w 12163386"/>
              <a:gd name="connsiteY2" fmla="*/ 3186713 h 3186712"/>
              <a:gd name="connsiteX3" fmla="*/ 11388251 w 12163386"/>
              <a:gd name="connsiteY3" fmla="*/ 3186713 h 3186712"/>
              <a:gd name="connsiteX4" fmla="*/ 775136 w 12163386"/>
              <a:gd name="connsiteY4" fmla="*/ 3186713 h 3186712"/>
              <a:gd name="connsiteX5" fmla="*/ 0 w 12163386"/>
              <a:gd name="connsiteY5" fmla="*/ 3186713 h 3186712"/>
              <a:gd name="connsiteX6" fmla="*/ 0 w 12163386"/>
              <a:gd name="connsiteY6" fmla="*/ 0 h 3186712"/>
              <a:gd name="connsiteX7" fmla="*/ 775136 w 12163386"/>
              <a:gd name="connsiteY7" fmla="*/ 0 h 3186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63386" h="3186712">
                <a:moveTo>
                  <a:pt x="11388251" y="0"/>
                </a:moveTo>
                <a:cubicBezTo>
                  <a:pt x="11816346" y="0"/>
                  <a:pt x="12163386" y="0"/>
                  <a:pt x="12163386" y="0"/>
                </a:cubicBezTo>
                <a:lnTo>
                  <a:pt x="12163386" y="3186713"/>
                </a:lnTo>
                <a:cubicBezTo>
                  <a:pt x="12163386" y="3186713"/>
                  <a:pt x="11816346" y="3186713"/>
                  <a:pt x="11388251" y="3186713"/>
                </a:cubicBezTo>
                <a:lnTo>
                  <a:pt x="775136" y="3186713"/>
                </a:lnTo>
                <a:cubicBezTo>
                  <a:pt x="347040" y="3186713"/>
                  <a:pt x="0" y="3186713"/>
                  <a:pt x="0" y="3186713"/>
                </a:cubicBezTo>
                <a:lnTo>
                  <a:pt x="0" y="0"/>
                </a:lnTo>
                <a:cubicBezTo>
                  <a:pt x="0" y="0"/>
                  <a:pt x="347040" y="0"/>
                  <a:pt x="775136" y="0"/>
                </a:cubicBezTo>
                <a:close/>
              </a:path>
            </a:pathLst>
          </a:custGeom>
          <a:solidFill>
            <a:srgbClr val="F8C963"/>
          </a:solidFill>
          <a:ln w="127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6" name="Forma libre 45">
            <a:extLst>
              <a:ext uri="{FF2B5EF4-FFF2-40B4-BE49-F238E27FC236}">
                <a16:creationId xmlns:a16="http://schemas.microsoft.com/office/drawing/2014/main" id="{1A43C9CC-839B-ECBD-3CBD-FBD371A28D67}"/>
              </a:ext>
            </a:extLst>
          </p:cNvPr>
          <p:cNvSpPr/>
          <p:nvPr/>
        </p:nvSpPr>
        <p:spPr>
          <a:xfrm>
            <a:off x="5044225" y="3124448"/>
            <a:ext cx="1775381" cy="398952"/>
          </a:xfrm>
          <a:custGeom>
            <a:avLst/>
            <a:gdLst>
              <a:gd name="connsiteX0" fmla="*/ 10824632 w 11506685"/>
              <a:gd name="connsiteY0" fmla="*/ 0 h 2585707"/>
              <a:gd name="connsiteX1" fmla="*/ 11506686 w 11506685"/>
              <a:gd name="connsiteY1" fmla="*/ 0 h 2585707"/>
              <a:gd name="connsiteX2" fmla="*/ 11506686 w 11506685"/>
              <a:gd name="connsiteY2" fmla="*/ 2585706 h 2585707"/>
              <a:gd name="connsiteX3" fmla="*/ 10824632 w 11506685"/>
              <a:gd name="connsiteY3" fmla="*/ 2585706 h 2585707"/>
              <a:gd name="connsiteX4" fmla="*/ 682053 w 11506685"/>
              <a:gd name="connsiteY4" fmla="*/ 2585706 h 2585707"/>
              <a:gd name="connsiteX5" fmla="*/ 0 w 11506685"/>
              <a:gd name="connsiteY5" fmla="*/ 2585706 h 2585707"/>
              <a:gd name="connsiteX6" fmla="*/ 0 w 11506685"/>
              <a:gd name="connsiteY6" fmla="*/ 0 h 2585707"/>
              <a:gd name="connsiteX7" fmla="*/ 682053 w 11506685"/>
              <a:gd name="connsiteY7" fmla="*/ 0 h 2585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506685" h="2585707">
                <a:moveTo>
                  <a:pt x="10824632" y="0"/>
                </a:moveTo>
                <a:cubicBezTo>
                  <a:pt x="11201320" y="0"/>
                  <a:pt x="11506686" y="0"/>
                  <a:pt x="11506686" y="0"/>
                </a:cubicBezTo>
                <a:lnTo>
                  <a:pt x="11506686" y="2585706"/>
                </a:lnTo>
                <a:cubicBezTo>
                  <a:pt x="11506686" y="2585706"/>
                  <a:pt x="11201320" y="2585706"/>
                  <a:pt x="10824632" y="2585706"/>
                </a:cubicBezTo>
                <a:lnTo>
                  <a:pt x="682053" y="2585706"/>
                </a:lnTo>
                <a:cubicBezTo>
                  <a:pt x="305366" y="2585706"/>
                  <a:pt x="0" y="2585706"/>
                  <a:pt x="0" y="2585706"/>
                </a:cubicBezTo>
                <a:lnTo>
                  <a:pt x="0" y="0"/>
                </a:lnTo>
                <a:cubicBezTo>
                  <a:pt x="0" y="0"/>
                  <a:pt x="305366" y="0"/>
                  <a:pt x="682053" y="0"/>
                </a:cubicBezTo>
                <a:close/>
              </a:path>
            </a:pathLst>
          </a:custGeom>
          <a:solidFill>
            <a:srgbClr val="FEF8E3"/>
          </a:solidFill>
          <a:ln w="127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7" name="Forma libre 46">
            <a:extLst>
              <a:ext uri="{FF2B5EF4-FFF2-40B4-BE49-F238E27FC236}">
                <a16:creationId xmlns:a16="http://schemas.microsoft.com/office/drawing/2014/main" id="{7B4F5699-FB8A-87F8-5F42-15A6EFE5E1D0}"/>
              </a:ext>
            </a:extLst>
          </p:cNvPr>
          <p:cNvSpPr/>
          <p:nvPr/>
        </p:nvSpPr>
        <p:spPr>
          <a:xfrm>
            <a:off x="5097484" y="3163682"/>
            <a:ext cx="319240" cy="319240"/>
          </a:xfrm>
          <a:custGeom>
            <a:avLst/>
            <a:gdLst>
              <a:gd name="connsiteX0" fmla="*/ 1448995 w 2069077"/>
              <a:gd name="connsiteY0" fmla="*/ -1 h 2069077"/>
              <a:gd name="connsiteX1" fmla="*/ 2069078 w 2069077"/>
              <a:gd name="connsiteY1" fmla="*/ -1 h 2069077"/>
              <a:gd name="connsiteX2" fmla="*/ 2069078 w 2069077"/>
              <a:gd name="connsiteY2" fmla="*/ 2069077 h 2069077"/>
              <a:gd name="connsiteX3" fmla="*/ 1448995 w 2069077"/>
              <a:gd name="connsiteY3" fmla="*/ 2069077 h 2069077"/>
              <a:gd name="connsiteX4" fmla="*/ 620083 w 2069077"/>
              <a:gd name="connsiteY4" fmla="*/ 2069077 h 2069077"/>
              <a:gd name="connsiteX5" fmla="*/ 0 w 2069077"/>
              <a:gd name="connsiteY5" fmla="*/ 2069077 h 2069077"/>
              <a:gd name="connsiteX6" fmla="*/ 0 w 2069077"/>
              <a:gd name="connsiteY6" fmla="*/ -1 h 2069077"/>
              <a:gd name="connsiteX7" fmla="*/ 620083 w 2069077"/>
              <a:gd name="connsiteY7" fmla="*/ -1 h 2069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9077" h="2069077">
                <a:moveTo>
                  <a:pt x="1448995" y="-1"/>
                </a:moveTo>
                <a:cubicBezTo>
                  <a:pt x="1791457" y="-1"/>
                  <a:pt x="2069078" y="-1"/>
                  <a:pt x="2069078" y="-1"/>
                </a:cubicBezTo>
                <a:lnTo>
                  <a:pt x="2069078" y="2069077"/>
                </a:lnTo>
                <a:cubicBezTo>
                  <a:pt x="2069078" y="2069077"/>
                  <a:pt x="1791457" y="2069077"/>
                  <a:pt x="1448995" y="2069077"/>
                </a:cubicBezTo>
                <a:lnTo>
                  <a:pt x="620083" y="2069077"/>
                </a:lnTo>
                <a:cubicBezTo>
                  <a:pt x="277621" y="2069077"/>
                  <a:pt x="0" y="2069077"/>
                  <a:pt x="0" y="2069077"/>
                </a:cubicBezTo>
                <a:lnTo>
                  <a:pt x="0" y="-1"/>
                </a:lnTo>
                <a:cubicBezTo>
                  <a:pt x="0" y="-1"/>
                  <a:pt x="277621" y="-1"/>
                  <a:pt x="620083" y="-1"/>
                </a:cubicBezTo>
                <a:close/>
              </a:path>
            </a:pathLst>
          </a:custGeom>
          <a:solidFill>
            <a:srgbClr val="56C7A7"/>
          </a:solidFill>
          <a:ln w="127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8" name="Forma libre 47">
            <a:extLst>
              <a:ext uri="{FF2B5EF4-FFF2-40B4-BE49-F238E27FC236}">
                <a16:creationId xmlns:a16="http://schemas.microsoft.com/office/drawing/2014/main" id="{A495691D-CD8C-B1FF-2FC7-30F95A908027}"/>
              </a:ext>
            </a:extLst>
          </p:cNvPr>
          <p:cNvSpPr/>
          <p:nvPr/>
        </p:nvSpPr>
        <p:spPr>
          <a:xfrm>
            <a:off x="4999005" y="5239516"/>
            <a:ext cx="1876704" cy="491682"/>
          </a:xfrm>
          <a:custGeom>
            <a:avLst/>
            <a:gdLst>
              <a:gd name="connsiteX0" fmla="*/ 11388251 w 12163386"/>
              <a:gd name="connsiteY0" fmla="*/ 0 h 3186712"/>
              <a:gd name="connsiteX1" fmla="*/ 12163387 w 12163386"/>
              <a:gd name="connsiteY1" fmla="*/ 0 h 3186712"/>
              <a:gd name="connsiteX2" fmla="*/ 12163387 w 12163386"/>
              <a:gd name="connsiteY2" fmla="*/ 3186712 h 3186712"/>
              <a:gd name="connsiteX3" fmla="*/ 11388251 w 12163386"/>
              <a:gd name="connsiteY3" fmla="*/ 3186712 h 3186712"/>
              <a:gd name="connsiteX4" fmla="*/ 775136 w 12163386"/>
              <a:gd name="connsiteY4" fmla="*/ 3186712 h 3186712"/>
              <a:gd name="connsiteX5" fmla="*/ 0 w 12163386"/>
              <a:gd name="connsiteY5" fmla="*/ 3186712 h 3186712"/>
              <a:gd name="connsiteX6" fmla="*/ 0 w 12163386"/>
              <a:gd name="connsiteY6" fmla="*/ 0 h 3186712"/>
              <a:gd name="connsiteX7" fmla="*/ 775136 w 12163386"/>
              <a:gd name="connsiteY7" fmla="*/ 0 h 3186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63386" h="3186712">
                <a:moveTo>
                  <a:pt x="11388251" y="0"/>
                </a:moveTo>
                <a:cubicBezTo>
                  <a:pt x="11816347" y="0"/>
                  <a:pt x="12163387" y="0"/>
                  <a:pt x="12163387" y="0"/>
                </a:cubicBezTo>
                <a:lnTo>
                  <a:pt x="12163387" y="3186712"/>
                </a:lnTo>
                <a:cubicBezTo>
                  <a:pt x="12163387" y="3186712"/>
                  <a:pt x="11816347" y="3186712"/>
                  <a:pt x="11388251" y="3186712"/>
                </a:cubicBezTo>
                <a:lnTo>
                  <a:pt x="775136" y="3186712"/>
                </a:lnTo>
                <a:cubicBezTo>
                  <a:pt x="347040" y="3186712"/>
                  <a:pt x="0" y="3186712"/>
                  <a:pt x="0" y="3186712"/>
                </a:cubicBezTo>
                <a:lnTo>
                  <a:pt x="0" y="0"/>
                </a:lnTo>
                <a:cubicBezTo>
                  <a:pt x="0" y="0"/>
                  <a:pt x="347040" y="0"/>
                  <a:pt x="775136" y="0"/>
                </a:cubicBezTo>
                <a:close/>
              </a:path>
            </a:pathLst>
          </a:custGeom>
          <a:solidFill>
            <a:srgbClr val="F8C963"/>
          </a:solidFill>
          <a:ln w="127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9" name="Forma libre 48">
            <a:extLst>
              <a:ext uri="{FF2B5EF4-FFF2-40B4-BE49-F238E27FC236}">
                <a16:creationId xmlns:a16="http://schemas.microsoft.com/office/drawing/2014/main" id="{B1B25341-519A-7DD3-563C-D3027928C914}"/>
              </a:ext>
            </a:extLst>
          </p:cNvPr>
          <p:cNvSpPr/>
          <p:nvPr/>
        </p:nvSpPr>
        <p:spPr>
          <a:xfrm>
            <a:off x="5046161" y="5285881"/>
            <a:ext cx="1775381" cy="398952"/>
          </a:xfrm>
          <a:custGeom>
            <a:avLst/>
            <a:gdLst>
              <a:gd name="connsiteX0" fmla="*/ 10824632 w 11506685"/>
              <a:gd name="connsiteY0" fmla="*/ 0 h 2585707"/>
              <a:gd name="connsiteX1" fmla="*/ 11506685 w 11506685"/>
              <a:gd name="connsiteY1" fmla="*/ 0 h 2585707"/>
              <a:gd name="connsiteX2" fmla="*/ 11506685 w 11506685"/>
              <a:gd name="connsiteY2" fmla="*/ 2585706 h 2585707"/>
              <a:gd name="connsiteX3" fmla="*/ 10824632 w 11506685"/>
              <a:gd name="connsiteY3" fmla="*/ 2585706 h 2585707"/>
              <a:gd name="connsiteX4" fmla="*/ 682053 w 11506685"/>
              <a:gd name="connsiteY4" fmla="*/ 2585706 h 2585707"/>
              <a:gd name="connsiteX5" fmla="*/ 0 w 11506685"/>
              <a:gd name="connsiteY5" fmla="*/ 2585706 h 2585707"/>
              <a:gd name="connsiteX6" fmla="*/ 0 w 11506685"/>
              <a:gd name="connsiteY6" fmla="*/ 0 h 2585707"/>
              <a:gd name="connsiteX7" fmla="*/ 682053 w 11506685"/>
              <a:gd name="connsiteY7" fmla="*/ 0 h 2585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506685" h="2585707">
                <a:moveTo>
                  <a:pt x="10824632" y="0"/>
                </a:moveTo>
                <a:cubicBezTo>
                  <a:pt x="11201320" y="0"/>
                  <a:pt x="11506685" y="0"/>
                  <a:pt x="11506685" y="0"/>
                </a:cubicBezTo>
                <a:lnTo>
                  <a:pt x="11506685" y="2585706"/>
                </a:lnTo>
                <a:cubicBezTo>
                  <a:pt x="11506685" y="2585706"/>
                  <a:pt x="11201320" y="2585706"/>
                  <a:pt x="10824632" y="2585706"/>
                </a:cubicBezTo>
                <a:lnTo>
                  <a:pt x="682053" y="2585706"/>
                </a:lnTo>
                <a:cubicBezTo>
                  <a:pt x="305366" y="2585706"/>
                  <a:pt x="0" y="2585706"/>
                  <a:pt x="0" y="2585706"/>
                </a:cubicBezTo>
                <a:lnTo>
                  <a:pt x="0" y="0"/>
                </a:lnTo>
                <a:cubicBezTo>
                  <a:pt x="0" y="0"/>
                  <a:pt x="305366" y="0"/>
                  <a:pt x="682053" y="0"/>
                </a:cubicBezTo>
                <a:close/>
              </a:path>
            </a:pathLst>
          </a:custGeom>
          <a:solidFill>
            <a:srgbClr val="FEF8E3"/>
          </a:solidFill>
          <a:ln w="127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0" name="Forma libre 49">
            <a:extLst>
              <a:ext uri="{FF2B5EF4-FFF2-40B4-BE49-F238E27FC236}">
                <a16:creationId xmlns:a16="http://schemas.microsoft.com/office/drawing/2014/main" id="{7A7B4E47-5727-2845-50A0-9D35A0110738}"/>
              </a:ext>
            </a:extLst>
          </p:cNvPr>
          <p:cNvSpPr/>
          <p:nvPr/>
        </p:nvSpPr>
        <p:spPr>
          <a:xfrm>
            <a:off x="6415419" y="5325727"/>
            <a:ext cx="319240" cy="319240"/>
          </a:xfrm>
          <a:custGeom>
            <a:avLst/>
            <a:gdLst>
              <a:gd name="connsiteX0" fmla="*/ 1448995 w 2069077"/>
              <a:gd name="connsiteY0" fmla="*/ -1 h 2069077"/>
              <a:gd name="connsiteX1" fmla="*/ 2069078 w 2069077"/>
              <a:gd name="connsiteY1" fmla="*/ -1 h 2069077"/>
              <a:gd name="connsiteX2" fmla="*/ 2069078 w 2069077"/>
              <a:gd name="connsiteY2" fmla="*/ 2069078 h 2069077"/>
              <a:gd name="connsiteX3" fmla="*/ 1448995 w 2069077"/>
              <a:gd name="connsiteY3" fmla="*/ 2069078 h 2069077"/>
              <a:gd name="connsiteX4" fmla="*/ 620083 w 2069077"/>
              <a:gd name="connsiteY4" fmla="*/ 2069078 h 2069077"/>
              <a:gd name="connsiteX5" fmla="*/ 0 w 2069077"/>
              <a:gd name="connsiteY5" fmla="*/ 2069078 h 2069077"/>
              <a:gd name="connsiteX6" fmla="*/ 0 w 2069077"/>
              <a:gd name="connsiteY6" fmla="*/ -1 h 2069077"/>
              <a:gd name="connsiteX7" fmla="*/ 620083 w 2069077"/>
              <a:gd name="connsiteY7" fmla="*/ -1 h 2069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9077" h="2069077">
                <a:moveTo>
                  <a:pt x="1448995" y="-1"/>
                </a:moveTo>
                <a:cubicBezTo>
                  <a:pt x="1791457" y="-1"/>
                  <a:pt x="2069078" y="-1"/>
                  <a:pt x="2069078" y="-1"/>
                </a:cubicBezTo>
                <a:lnTo>
                  <a:pt x="2069078" y="2069078"/>
                </a:lnTo>
                <a:cubicBezTo>
                  <a:pt x="2069078" y="2069078"/>
                  <a:pt x="1791457" y="2069078"/>
                  <a:pt x="1448995" y="2069078"/>
                </a:cubicBezTo>
                <a:lnTo>
                  <a:pt x="620083" y="2069078"/>
                </a:lnTo>
                <a:cubicBezTo>
                  <a:pt x="277621" y="2069078"/>
                  <a:pt x="0" y="2069078"/>
                  <a:pt x="0" y="2069078"/>
                </a:cubicBezTo>
                <a:lnTo>
                  <a:pt x="0" y="-1"/>
                </a:lnTo>
                <a:cubicBezTo>
                  <a:pt x="0" y="-1"/>
                  <a:pt x="277621" y="-1"/>
                  <a:pt x="620083" y="-1"/>
                </a:cubicBezTo>
                <a:close/>
              </a:path>
            </a:pathLst>
          </a:custGeom>
          <a:solidFill>
            <a:srgbClr val="EF7485"/>
          </a:solidFill>
          <a:ln w="127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1" name="Forma libre 50">
            <a:extLst>
              <a:ext uri="{FF2B5EF4-FFF2-40B4-BE49-F238E27FC236}">
                <a16:creationId xmlns:a16="http://schemas.microsoft.com/office/drawing/2014/main" id="{9A422AE9-88C5-BAA5-ABB1-685024E4ABEE}"/>
              </a:ext>
            </a:extLst>
          </p:cNvPr>
          <p:cNvSpPr/>
          <p:nvPr/>
        </p:nvSpPr>
        <p:spPr>
          <a:xfrm>
            <a:off x="4999005" y="5791806"/>
            <a:ext cx="1876704" cy="491682"/>
          </a:xfrm>
          <a:custGeom>
            <a:avLst/>
            <a:gdLst>
              <a:gd name="connsiteX0" fmla="*/ 11388251 w 12163386"/>
              <a:gd name="connsiteY0" fmla="*/ 1 h 3186712"/>
              <a:gd name="connsiteX1" fmla="*/ 12163387 w 12163386"/>
              <a:gd name="connsiteY1" fmla="*/ 1 h 3186712"/>
              <a:gd name="connsiteX2" fmla="*/ 12163387 w 12163386"/>
              <a:gd name="connsiteY2" fmla="*/ 3186713 h 3186712"/>
              <a:gd name="connsiteX3" fmla="*/ 11388251 w 12163386"/>
              <a:gd name="connsiteY3" fmla="*/ 3186713 h 3186712"/>
              <a:gd name="connsiteX4" fmla="*/ 775136 w 12163386"/>
              <a:gd name="connsiteY4" fmla="*/ 3186713 h 3186712"/>
              <a:gd name="connsiteX5" fmla="*/ 0 w 12163386"/>
              <a:gd name="connsiteY5" fmla="*/ 3186713 h 3186712"/>
              <a:gd name="connsiteX6" fmla="*/ 0 w 12163386"/>
              <a:gd name="connsiteY6" fmla="*/ 1 h 3186712"/>
              <a:gd name="connsiteX7" fmla="*/ 775136 w 12163386"/>
              <a:gd name="connsiteY7" fmla="*/ 1 h 3186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63386" h="3186712">
                <a:moveTo>
                  <a:pt x="11388251" y="1"/>
                </a:moveTo>
                <a:cubicBezTo>
                  <a:pt x="11816347" y="1"/>
                  <a:pt x="12163387" y="1"/>
                  <a:pt x="12163387" y="1"/>
                </a:cubicBezTo>
                <a:lnTo>
                  <a:pt x="12163387" y="3186713"/>
                </a:lnTo>
                <a:cubicBezTo>
                  <a:pt x="12163387" y="3186713"/>
                  <a:pt x="11816347" y="3186713"/>
                  <a:pt x="11388251" y="3186713"/>
                </a:cubicBezTo>
                <a:lnTo>
                  <a:pt x="775136" y="3186713"/>
                </a:lnTo>
                <a:cubicBezTo>
                  <a:pt x="347040" y="3186713"/>
                  <a:pt x="0" y="3186713"/>
                  <a:pt x="0" y="3186713"/>
                </a:cubicBezTo>
                <a:lnTo>
                  <a:pt x="0" y="1"/>
                </a:lnTo>
                <a:cubicBezTo>
                  <a:pt x="0" y="1"/>
                  <a:pt x="347040" y="1"/>
                  <a:pt x="775136" y="1"/>
                </a:cubicBezTo>
                <a:close/>
              </a:path>
            </a:pathLst>
          </a:custGeom>
          <a:solidFill>
            <a:srgbClr val="F8C963"/>
          </a:solidFill>
          <a:ln w="127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2" name="Forma libre 51">
            <a:extLst>
              <a:ext uri="{FF2B5EF4-FFF2-40B4-BE49-F238E27FC236}">
                <a16:creationId xmlns:a16="http://schemas.microsoft.com/office/drawing/2014/main" id="{1054C273-E1C3-F69B-5AE2-4E8F9796F213}"/>
              </a:ext>
            </a:extLst>
          </p:cNvPr>
          <p:cNvSpPr/>
          <p:nvPr/>
        </p:nvSpPr>
        <p:spPr>
          <a:xfrm>
            <a:off x="5046161" y="5838171"/>
            <a:ext cx="1775381" cy="398952"/>
          </a:xfrm>
          <a:custGeom>
            <a:avLst/>
            <a:gdLst>
              <a:gd name="connsiteX0" fmla="*/ 10824632 w 11506685"/>
              <a:gd name="connsiteY0" fmla="*/ 1 h 2585707"/>
              <a:gd name="connsiteX1" fmla="*/ 11506685 w 11506685"/>
              <a:gd name="connsiteY1" fmla="*/ 1 h 2585707"/>
              <a:gd name="connsiteX2" fmla="*/ 11506685 w 11506685"/>
              <a:gd name="connsiteY2" fmla="*/ 2585707 h 2585707"/>
              <a:gd name="connsiteX3" fmla="*/ 10824632 w 11506685"/>
              <a:gd name="connsiteY3" fmla="*/ 2585707 h 2585707"/>
              <a:gd name="connsiteX4" fmla="*/ 682053 w 11506685"/>
              <a:gd name="connsiteY4" fmla="*/ 2585707 h 2585707"/>
              <a:gd name="connsiteX5" fmla="*/ 0 w 11506685"/>
              <a:gd name="connsiteY5" fmla="*/ 2585707 h 2585707"/>
              <a:gd name="connsiteX6" fmla="*/ 0 w 11506685"/>
              <a:gd name="connsiteY6" fmla="*/ 1 h 2585707"/>
              <a:gd name="connsiteX7" fmla="*/ 682053 w 11506685"/>
              <a:gd name="connsiteY7" fmla="*/ 1 h 2585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506685" h="2585707">
                <a:moveTo>
                  <a:pt x="10824632" y="1"/>
                </a:moveTo>
                <a:cubicBezTo>
                  <a:pt x="11201320" y="1"/>
                  <a:pt x="11506685" y="1"/>
                  <a:pt x="11506685" y="1"/>
                </a:cubicBezTo>
                <a:lnTo>
                  <a:pt x="11506685" y="2585707"/>
                </a:lnTo>
                <a:cubicBezTo>
                  <a:pt x="11506685" y="2585707"/>
                  <a:pt x="11201320" y="2585707"/>
                  <a:pt x="10824632" y="2585707"/>
                </a:cubicBezTo>
                <a:lnTo>
                  <a:pt x="682053" y="2585707"/>
                </a:lnTo>
                <a:cubicBezTo>
                  <a:pt x="305366" y="2585707"/>
                  <a:pt x="0" y="2585707"/>
                  <a:pt x="0" y="2585707"/>
                </a:cubicBezTo>
                <a:lnTo>
                  <a:pt x="0" y="1"/>
                </a:lnTo>
                <a:cubicBezTo>
                  <a:pt x="0" y="1"/>
                  <a:pt x="305366" y="1"/>
                  <a:pt x="682053" y="1"/>
                </a:cubicBezTo>
                <a:close/>
              </a:path>
            </a:pathLst>
          </a:custGeom>
          <a:solidFill>
            <a:srgbClr val="FEF8E3"/>
          </a:solidFill>
          <a:ln w="127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3" name="Forma libre 52">
            <a:extLst>
              <a:ext uri="{FF2B5EF4-FFF2-40B4-BE49-F238E27FC236}">
                <a16:creationId xmlns:a16="http://schemas.microsoft.com/office/drawing/2014/main" id="{7D50AE83-AB31-9A1C-ADDC-013A32979962}"/>
              </a:ext>
            </a:extLst>
          </p:cNvPr>
          <p:cNvSpPr/>
          <p:nvPr/>
        </p:nvSpPr>
        <p:spPr>
          <a:xfrm>
            <a:off x="6415419" y="5877425"/>
            <a:ext cx="319240" cy="319240"/>
          </a:xfrm>
          <a:custGeom>
            <a:avLst/>
            <a:gdLst>
              <a:gd name="connsiteX0" fmla="*/ 1448995 w 2069077"/>
              <a:gd name="connsiteY0" fmla="*/ -1 h 2069077"/>
              <a:gd name="connsiteX1" fmla="*/ 2069078 w 2069077"/>
              <a:gd name="connsiteY1" fmla="*/ -1 h 2069077"/>
              <a:gd name="connsiteX2" fmla="*/ 2069078 w 2069077"/>
              <a:gd name="connsiteY2" fmla="*/ 2069078 h 2069077"/>
              <a:gd name="connsiteX3" fmla="*/ 1448995 w 2069077"/>
              <a:gd name="connsiteY3" fmla="*/ 2069078 h 2069077"/>
              <a:gd name="connsiteX4" fmla="*/ 620083 w 2069077"/>
              <a:gd name="connsiteY4" fmla="*/ 2069078 h 2069077"/>
              <a:gd name="connsiteX5" fmla="*/ 0 w 2069077"/>
              <a:gd name="connsiteY5" fmla="*/ 2069078 h 2069077"/>
              <a:gd name="connsiteX6" fmla="*/ 0 w 2069077"/>
              <a:gd name="connsiteY6" fmla="*/ -1 h 2069077"/>
              <a:gd name="connsiteX7" fmla="*/ 620083 w 2069077"/>
              <a:gd name="connsiteY7" fmla="*/ -1 h 2069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9077" h="2069077">
                <a:moveTo>
                  <a:pt x="1448995" y="-1"/>
                </a:moveTo>
                <a:cubicBezTo>
                  <a:pt x="1791457" y="-1"/>
                  <a:pt x="2069078" y="-1"/>
                  <a:pt x="2069078" y="-1"/>
                </a:cubicBezTo>
                <a:lnTo>
                  <a:pt x="2069078" y="2069078"/>
                </a:lnTo>
                <a:cubicBezTo>
                  <a:pt x="2069078" y="2069078"/>
                  <a:pt x="1791457" y="2069078"/>
                  <a:pt x="1448995" y="2069078"/>
                </a:cubicBezTo>
                <a:lnTo>
                  <a:pt x="620083" y="2069078"/>
                </a:lnTo>
                <a:cubicBezTo>
                  <a:pt x="277621" y="2069078"/>
                  <a:pt x="0" y="2069078"/>
                  <a:pt x="0" y="2069078"/>
                </a:cubicBezTo>
                <a:lnTo>
                  <a:pt x="0" y="-1"/>
                </a:lnTo>
                <a:cubicBezTo>
                  <a:pt x="0" y="-1"/>
                  <a:pt x="277621" y="-1"/>
                  <a:pt x="620083" y="-1"/>
                </a:cubicBezTo>
                <a:close/>
              </a:path>
            </a:pathLst>
          </a:custGeom>
          <a:solidFill>
            <a:srgbClr val="56C7A7"/>
          </a:solidFill>
          <a:ln w="127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4" name="Forma libre 53">
            <a:extLst>
              <a:ext uri="{FF2B5EF4-FFF2-40B4-BE49-F238E27FC236}">
                <a16:creationId xmlns:a16="http://schemas.microsoft.com/office/drawing/2014/main" id="{5072FFC1-C23B-52F8-56D7-A815F792320B}"/>
              </a:ext>
            </a:extLst>
          </p:cNvPr>
          <p:cNvSpPr/>
          <p:nvPr/>
        </p:nvSpPr>
        <p:spPr>
          <a:xfrm>
            <a:off x="4995114" y="4115714"/>
            <a:ext cx="1876704" cy="491682"/>
          </a:xfrm>
          <a:custGeom>
            <a:avLst/>
            <a:gdLst>
              <a:gd name="connsiteX0" fmla="*/ 11388251 w 12163386"/>
              <a:gd name="connsiteY0" fmla="*/ -2 h 3186712"/>
              <a:gd name="connsiteX1" fmla="*/ 12163387 w 12163386"/>
              <a:gd name="connsiteY1" fmla="*/ -2 h 3186712"/>
              <a:gd name="connsiteX2" fmla="*/ 12163387 w 12163386"/>
              <a:gd name="connsiteY2" fmla="*/ 3186710 h 3186712"/>
              <a:gd name="connsiteX3" fmla="*/ 11388251 w 12163386"/>
              <a:gd name="connsiteY3" fmla="*/ 3186710 h 3186712"/>
              <a:gd name="connsiteX4" fmla="*/ 775136 w 12163386"/>
              <a:gd name="connsiteY4" fmla="*/ 3186710 h 3186712"/>
              <a:gd name="connsiteX5" fmla="*/ 0 w 12163386"/>
              <a:gd name="connsiteY5" fmla="*/ 3186710 h 3186712"/>
              <a:gd name="connsiteX6" fmla="*/ 0 w 12163386"/>
              <a:gd name="connsiteY6" fmla="*/ -2 h 3186712"/>
              <a:gd name="connsiteX7" fmla="*/ 775136 w 12163386"/>
              <a:gd name="connsiteY7" fmla="*/ -2 h 3186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63386" h="3186712">
                <a:moveTo>
                  <a:pt x="11388251" y="-2"/>
                </a:moveTo>
                <a:cubicBezTo>
                  <a:pt x="11816346" y="-2"/>
                  <a:pt x="12163387" y="-2"/>
                  <a:pt x="12163387" y="-2"/>
                </a:cubicBezTo>
                <a:lnTo>
                  <a:pt x="12163387" y="3186710"/>
                </a:lnTo>
                <a:cubicBezTo>
                  <a:pt x="12163387" y="3186710"/>
                  <a:pt x="11816346" y="3186710"/>
                  <a:pt x="11388251" y="3186710"/>
                </a:cubicBezTo>
                <a:lnTo>
                  <a:pt x="775136" y="3186710"/>
                </a:lnTo>
                <a:cubicBezTo>
                  <a:pt x="347040" y="3186710"/>
                  <a:pt x="0" y="3186710"/>
                  <a:pt x="0" y="3186710"/>
                </a:cubicBezTo>
                <a:lnTo>
                  <a:pt x="0" y="-2"/>
                </a:lnTo>
                <a:cubicBezTo>
                  <a:pt x="0" y="-2"/>
                  <a:pt x="347040" y="-2"/>
                  <a:pt x="775136" y="-2"/>
                </a:cubicBezTo>
                <a:close/>
              </a:path>
            </a:pathLst>
          </a:custGeom>
          <a:solidFill>
            <a:srgbClr val="F8C963"/>
          </a:solidFill>
          <a:ln w="127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5" name="Forma libre 54">
            <a:extLst>
              <a:ext uri="{FF2B5EF4-FFF2-40B4-BE49-F238E27FC236}">
                <a16:creationId xmlns:a16="http://schemas.microsoft.com/office/drawing/2014/main" id="{DA8184BF-2E20-D409-BC18-441FE03EC76E}"/>
              </a:ext>
            </a:extLst>
          </p:cNvPr>
          <p:cNvSpPr/>
          <p:nvPr/>
        </p:nvSpPr>
        <p:spPr>
          <a:xfrm>
            <a:off x="5042269" y="4162079"/>
            <a:ext cx="1775381" cy="398952"/>
          </a:xfrm>
          <a:custGeom>
            <a:avLst/>
            <a:gdLst>
              <a:gd name="connsiteX0" fmla="*/ 10824632 w 11506685"/>
              <a:gd name="connsiteY0" fmla="*/ 1 h 2585707"/>
              <a:gd name="connsiteX1" fmla="*/ 11506686 w 11506685"/>
              <a:gd name="connsiteY1" fmla="*/ 1 h 2585707"/>
              <a:gd name="connsiteX2" fmla="*/ 11506686 w 11506685"/>
              <a:gd name="connsiteY2" fmla="*/ 2585708 h 2585707"/>
              <a:gd name="connsiteX3" fmla="*/ 10824632 w 11506685"/>
              <a:gd name="connsiteY3" fmla="*/ 2585708 h 2585707"/>
              <a:gd name="connsiteX4" fmla="*/ 682053 w 11506685"/>
              <a:gd name="connsiteY4" fmla="*/ 2585708 h 2585707"/>
              <a:gd name="connsiteX5" fmla="*/ 0 w 11506685"/>
              <a:gd name="connsiteY5" fmla="*/ 2585708 h 2585707"/>
              <a:gd name="connsiteX6" fmla="*/ 0 w 11506685"/>
              <a:gd name="connsiteY6" fmla="*/ 1 h 2585707"/>
              <a:gd name="connsiteX7" fmla="*/ 682053 w 11506685"/>
              <a:gd name="connsiteY7" fmla="*/ 1 h 2585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506685" h="2585707">
                <a:moveTo>
                  <a:pt x="10824632" y="1"/>
                </a:moveTo>
                <a:cubicBezTo>
                  <a:pt x="11201320" y="1"/>
                  <a:pt x="11506686" y="1"/>
                  <a:pt x="11506686" y="1"/>
                </a:cubicBezTo>
                <a:lnTo>
                  <a:pt x="11506686" y="2585708"/>
                </a:lnTo>
                <a:cubicBezTo>
                  <a:pt x="11506686" y="2585708"/>
                  <a:pt x="11201320" y="2585708"/>
                  <a:pt x="10824632" y="2585708"/>
                </a:cubicBezTo>
                <a:lnTo>
                  <a:pt x="682053" y="2585708"/>
                </a:lnTo>
                <a:cubicBezTo>
                  <a:pt x="305366" y="2585708"/>
                  <a:pt x="0" y="2585708"/>
                  <a:pt x="0" y="2585708"/>
                </a:cubicBezTo>
                <a:lnTo>
                  <a:pt x="0" y="1"/>
                </a:lnTo>
                <a:cubicBezTo>
                  <a:pt x="0" y="1"/>
                  <a:pt x="305366" y="1"/>
                  <a:pt x="682053" y="1"/>
                </a:cubicBezTo>
                <a:close/>
              </a:path>
            </a:pathLst>
          </a:custGeom>
          <a:solidFill>
            <a:srgbClr val="FEF8E3"/>
          </a:solidFill>
          <a:ln w="127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6" name="Forma libre 55">
            <a:extLst>
              <a:ext uri="{FF2B5EF4-FFF2-40B4-BE49-F238E27FC236}">
                <a16:creationId xmlns:a16="http://schemas.microsoft.com/office/drawing/2014/main" id="{3B5B746F-A3D9-BEDF-9FBD-A926ED99213E}"/>
              </a:ext>
            </a:extLst>
          </p:cNvPr>
          <p:cNvSpPr/>
          <p:nvPr/>
        </p:nvSpPr>
        <p:spPr>
          <a:xfrm>
            <a:off x="6411527" y="4201925"/>
            <a:ext cx="319240" cy="319240"/>
          </a:xfrm>
          <a:custGeom>
            <a:avLst/>
            <a:gdLst>
              <a:gd name="connsiteX0" fmla="*/ 1448995 w 2069077"/>
              <a:gd name="connsiteY0" fmla="*/ 0 h 2069077"/>
              <a:gd name="connsiteX1" fmla="*/ 2069078 w 2069077"/>
              <a:gd name="connsiteY1" fmla="*/ 0 h 2069077"/>
              <a:gd name="connsiteX2" fmla="*/ 2069078 w 2069077"/>
              <a:gd name="connsiteY2" fmla="*/ 2069079 h 2069077"/>
              <a:gd name="connsiteX3" fmla="*/ 1448995 w 2069077"/>
              <a:gd name="connsiteY3" fmla="*/ 2069079 h 2069077"/>
              <a:gd name="connsiteX4" fmla="*/ 620084 w 2069077"/>
              <a:gd name="connsiteY4" fmla="*/ 2069079 h 2069077"/>
              <a:gd name="connsiteX5" fmla="*/ 0 w 2069077"/>
              <a:gd name="connsiteY5" fmla="*/ 2069079 h 2069077"/>
              <a:gd name="connsiteX6" fmla="*/ 0 w 2069077"/>
              <a:gd name="connsiteY6" fmla="*/ 0 h 2069077"/>
              <a:gd name="connsiteX7" fmla="*/ 620084 w 2069077"/>
              <a:gd name="connsiteY7" fmla="*/ 0 h 2069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9077" h="2069077">
                <a:moveTo>
                  <a:pt x="1448995" y="0"/>
                </a:moveTo>
                <a:cubicBezTo>
                  <a:pt x="1791457" y="0"/>
                  <a:pt x="2069078" y="0"/>
                  <a:pt x="2069078" y="0"/>
                </a:cubicBezTo>
                <a:lnTo>
                  <a:pt x="2069078" y="2069079"/>
                </a:lnTo>
                <a:cubicBezTo>
                  <a:pt x="2069078" y="2069079"/>
                  <a:pt x="1791457" y="2069079"/>
                  <a:pt x="1448995" y="2069079"/>
                </a:cubicBezTo>
                <a:lnTo>
                  <a:pt x="620084" y="2069079"/>
                </a:lnTo>
                <a:cubicBezTo>
                  <a:pt x="277621" y="2069079"/>
                  <a:pt x="0" y="2069079"/>
                  <a:pt x="0" y="2069079"/>
                </a:cubicBezTo>
                <a:lnTo>
                  <a:pt x="0" y="0"/>
                </a:lnTo>
                <a:cubicBezTo>
                  <a:pt x="0" y="0"/>
                  <a:pt x="277621" y="0"/>
                  <a:pt x="620084" y="0"/>
                </a:cubicBezTo>
                <a:close/>
              </a:path>
            </a:pathLst>
          </a:custGeom>
          <a:solidFill>
            <a:srgbClr val="7ED368"/>
          </a:solidFill>
          <a:ln w="127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7" name="Forma libre 56">
            <a:extLst>
              <a:ext uri="{FF2B5EF4-FFF2-40B4-BE49-F238E27FC236}">
                <a16:creationId xmlns:a16="http://schemas.microsoft.com/office/drawing/2014/main" id="{EB9FC5A9-6B14-7A9D-CEF9-AB25398A6EDC}"/>
              </a:ext>
            </a:extLst>
          </p:cNvPr>
          <p:cNvSpPr/>
          <p:nvPr/>
        </p:nvSpPr>
        <p:spPr>
          <a:xfrm>
            <a:off x="4995114" y="4687206"/>
            <a:ext cx="1876704" cy="491682"/>
          </a:xfrm>
          <a:custGeom>
            <a:avLst/>
            <a:gdLst>
              <a:gd name="connsiteX0" fmla="*/ 11388251 w 12163386"/>
              <a:gd name="connsiteY0" fmla="*/ -1 h 3186712"/>
              <a:gd name="connsiteX1" fmla="*/ 12163387 w 12163386"/>
              <a:gd name="connsiteY1" fmla="*/ -1 h 3186712"/>
              <a:gd name="connsiteX2" fmla="*/ 12163387 w 12163386"/>
              <a:gd name="connsiteY2" fmla="*/ 3186711 h 3186712"/>
              <a:gd name="connsiteX3" fmla="*/ 11388251 w 12163386"/>
              <a:gd name="connsiteY3" fmla="*/ 3186711 h 3186712"/>
              <a:gd name="connsiteX4" fmla="*/ 775136 w 12163386"/>
              <a:gd name="connsiteY4" fmla="*/ 3186711 h 3186712"/>
              <a:gd name="connsiteX5" fmla="*/ 0 w 12163386"/>
              <a:gd name="connsiteY5" fmla="*/ 3186711 h 3186712"/>
              <a:gd name="connsiteX6" fmla="*/ 0 w 12163386"/>
              <a:gd name="connsiteY6" fmla="*/ -1 h 3186712"/>
              <a:gd name="connsiteX7" fmla="*/ 775136 w 12163386"/>
              <a:gd name="connsiteY7" fmla="*/ -1 h 3186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63386" h="3186712">
                <a:moveTo>
                  <a:pt x="11388251" y="-1"/>
                </a:moveTo>
                <a:cubicBezTo>
                  <a:pt x="11816346" y="-1"/>
                  <a:pt x="12163387" y="-1"/>
                  <a:pt x="12163387" y="-1"/>
                </a:cubicBezTo>
                <a:lnTo>
                  <a:pt x="12163387" y="3186711"/>
                </a:lnTo>
                <a:cubicBezTo>
                  <a:pt x="12163387" y="3186711"/>
                  <a:pt x="11816346" y="3186711"/>
                  <a:pt x="11388251" y="3186711"/>
                </a:cubicBezTo>
                <a:lnTo>
                  <a:pt x="775136" y="3186711"/>
                </a:lnTo>
                <a:cubicBezTo>
                  <a:pt x="347040" y="3186711"/>
                  <a:pt x="0" y="3186711"/>
                  <a:pt x="0" y="3186711"/>
                </a:cubicBezTo>
                <a:lnTo>
                  <a:pt x="0" y="-1"/>
                </a:lnTo>
                <a:cubicBezTo>
                  <a:pt x="0" y="-1"/>
                  <a:pt x="347040" y="-1"/>
                  <a:pt x="775136" y="-1"/>
                </a:cubicBezTo>
                <a:close/>
              </a:path>
            </a:pathLst>
          </a:custGeom>
          <a:solidFill>
            <a:srgbClr val="F8C963"/>
          </a:solidFill>
          <a:ln w="127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8" name="Forma libre 57">
            <a:extLst>
              <a:ext uri="{FF2B5EF4-FFF2-40B4-BE49-F238E27FC236}">
                <a16:creationId xmlns:a16="http://schemas.microsoft.com/office/drawing/2014/main" id="{141C8CF5-FBAA-C139-3895-0B7ACB9B8833}"/>
              </a:ext>
            </a:extLst>
          </p:cNvPr>
          <p:cNvSpPr/>
          <p:nvPr/>
        </p:nvSpPr>
        <p:spPr>
          <a:xfrm>
            <a:off x="5042269" y="4733591"/>
            <a:ext cx="1775381" cy="398952"/>
          </a:xfrm>
          <a:custGeom>
            <a:avLst/>
            <a:gdLst>
              <a:gd name="connsiteX0" fmla="*/ 10824632 w 11506685"/>
              <a:gd name="connsiteY0" fmla="*/ -1 h 2585707"/>
              <a:gd name="connsiteX1" fmla="*/ 11506686 w 11506685"/>
              <a:gd name="connsiteY1" fmla="*/ -1 h 2585707"/>
              <a:gd name="connsiteX2" fmla="*/ 11506686 w 11506685"/>
              <a:gd name="connsiteY2" fmla="*/ 2585705 h 2585707"/>
              <a:gd name="connsiteX3" fmla="*/ 10824632 w 11506685"/>
              <a:gd name="connsiteY3" fmla="*/ 2585705 h 2585707"/>
              <a:gd name="connsiteX4" fmla="*/ 682053 w 11506685"/>
              <a:gd name="connsiteY4" fmla="*/ 2585705 h 2585707"/>
              <a:gd name="connsiteX5" fmla="*/ 0 w 11506685"/>
              <a:gd name="connsiteY5" fmla="*/ 2585705 h 2585707"/>
              <a:gd name="connsiteX6" fmla="*/ 0 w 11506685"/>
              <a:gd name="connsiteY6" fmla="*/ -1 h 2585707"/>
              <a:gd name="connsiteX7" fmla="*/ 682053 w 11506685"/>
              <a:gd name="connsiteY7" fmla="*/ -1 h 2585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506685" h="2585707">
                <a:moveTo>
                  <a:pt x="10824632" y="-1"/>
                </a:moveTo>
                <a:cubicBezTo>
                  <a:pt x="11201320" y="-1"/>
                  <a:pt x="11506686" y="-1"/>
                  <a:pt x="11506686" y="-1"/>
                </a:cubicBezTo>
                <a:lnTo>
                  <a:pt x="11506686" y="2585705"/>
                </a:lnTo>
                <a:cubicBezTo>
                  <a:pt x="11506686" y="2585705"/>
                  <a:pt x="11201320" y="2585705"/>
                  <a:pt x="10824632" y="2585705"/>
                </a:cubicBezTo>
                <a:lnTo>
                  <a:pt x="682053" y="2585705"/>
                </a:lnTo>
                <a:cubicBezTo>
                  <a:pt x="305366" y="2585705"/>
                  <a:pt x="0" y="2585705"/>
                  <a:pt x="0" y="2585705"/>
                </a:cubicBezTo>
                <a:lnTo>
                  <a:pt x="0" y="-1"/>
                </a:lnTo>
                <a:cubicBezTo>
                  <a:pt x="0" y="-1"/>
                  <a:pt x="305366" y="-1"/>
                  <a:pt x="682053" y="-1"/>
                </a:cubicBezTo>
                <a:close/>
              </a:path>
            </a:pathLst>
          </a:custGeom>
          <a:solidFill>
            <a:srgbClr val="FEF8E3"/>
          </a:solidFill>
          <a:ln w="127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9" name="Forma libre 58">
            <a:extLst>
              <a:ext uri="{FF2B5EF4-FFF2-40B4-BE49-F238E27FC236}">
                <a16:creationId xmlns:a16="http://schemas.microsoft.com/office/drawing/2014/main" id="{F0FBA8C8-E6F9-8D3D-4687-C86148E9C846}"/>
              </a:ext>
            </a:extLst>
          </p:cNvPr>
          <p:cNvSpPr/>
          <p:nvPr/>
        </p:nvSpPr>
        <p:spPr>
          <a:xfrm>
            <a:off x="6411527" y="4772825"/>
            <a:ext cx="319240" cy="319240"/>
          </a:xfrm>
          <a:custGeom>
            <a:avLst/>
            <a:gdLst>
              <a:gd name="connsiteX0" fmla="*/ 1448995 w 2069077"/>
              <a:gd name="connsiteY0" fmla="*/ 0 h 2069077"/>
              <a:gd name="connsiteX1" fmla="*/ 2069078 w 2069077"/>
              <a:gd name="connsiteY1" fmla="*/ 0 h 2069077"/>
              <a:gd name="connsiteX2" fmla="*/ 2069078 w 2069077"/>
              <a:gd name="connsiteY2" fmla="*/ 2069079 h 2069077"/>
              <a:gd name="connsiteX3" fmla="*/ 1448995 w 2069077"/>
              <a:gd name="connsiteY3" fmla="*/ 2069079 h 2069077"/>
              <a:gd name="connsiteX4" fmla="*/ 620084 w 2069077"/>
              <a:gd name="connsiteY4" fmla="*/ 2069079 h 2069077"/>
              <a:gd name="connsiteX5" fmla="*/ 0 w 2069077"/>
              <a:gd name="connsiteY5" fmla="*/ 2069079 h 2069077"/>
              <a:gd name="connsiteX6" fmla="*/ 0 w 2069077"/>
              <a:gd name="connsiteY6" fmla="*/ 0 h 2069077"/>
              <a:gd name="connsiteX7" fmla="*/ 620084 w 2069077"/>
              <a:gd name="connsiteY7" fmla="*/ 0 h 2069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9077" h="2069077">
                <a:moveTo>
                  <a:pt x="1448995" y="0"/>
                </a:moveTo>
                <a:cubicBezTo>
                  <a:pt x="1791457" y="0"/>
                  <a:pt x="2069078" y="0"/>
                  <a:pt x="2069078" y="0"/>
                </a:cubicBezTo>
                <a:lnTo>
                  <a:pt x="2069078" y="2069079"/>
                </a:lnTo>
                <a:cubicBezTo>
                  <a:pt x="2069078" y="2069079"/>
                  <a:pt x="1791457" y="2069079"/>
                  <a:pt x="1448995" y="2069079"/>
                </a:cubicBezTo>
                <a:lnTo>
                  <a:pt x="620084" y="2069079"/>
                </a:lnTo>
                <a:cubicBezTo>
                  <a:pt x="277621" y="2069079"/>
                  <a:pt x="0" y="2069079"/>
                  <a:pt x="0" y="2069079"/>
                </a:cubicBezTo>
                <a:lnTo>
                  <a:pt x="0" y="0"/>
                </a:lnTo>
                <a:cubicBezTo>
                  <a:pt x="0" y="0"/>
                  <a:pt x="277621" y="0"/>
                  <a:pt x="620084" y="0"/>
                </a:cubicBezTo>
                <a:close/>
              </a:path>
            </a:pathLst>
          </a:custGeom>
          <a:solidFill>
            <a:srgbClr val="7888C8"/>
          </a:solidFill>
          <a:ln w="12797" cap="flat">
            <a:noFill/>
            <a:prstDash val="solid"/>
            <a:miter/>
          </a:ln>
        </p:spPr>
        <p:txBody>
          <a:bodyPr rtlCol="0" anchor="ctr"/>
          <a:lstStyle/>
          <a:p>
            <a:pPr defTabSz="70546"/>
            <a:endParaRPr lang="es-MX" sz="27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320352EB-B5C1-C1EC-4650-2D3DC95CEFD9}"/>
              </a:ext>
            </a:extLst>
          </p:cNvPr>
          <p:cNvSpPr txBox="1"/>
          <p:nvPr/>
        </p:nvSpPr>
        <p:spPr>
          <a:xfrm>
            <a:off x="5178931" y="1536047"/>
            <a:ext cx="320922" cy="2646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0546"/>
            <a:r>
              <a:rPr lang="es-MX" sz="1120">
                <a:solidFill>
                  <a:srgbClr val="FFFFFF"/>
                </a:solidFill>
                <a:latin typeface="Poppins-Regular"/>
                <a:cs typeface="Poppins-Regular"/>
                <a:sym typeface="Poppins-Regular"/>
                <a:rtl val="0"/>
              </a:rPr>
              <a:t>01</a:t>
            </a:r>
          </a:p>
        </p:txBody>
      </p:sp>
      <p:sp>
        <p:nvSpPr>
          <p:cNvPr id="61" name="CuadroTexto 60">
            <a:extLst>
              <a:ext uri="{FF2B5EF4-FFF2-40B4-BE49-F238E27FC236}">
                <a16:creationId xmlns:a16="http://schemas.microsoft.com/office/drawing/2014/main" id="{EB5D99A0-3045-98E6-D1B2-42C39DD24AEF}"/>
              </a:ext>
            </a:extLst>
          </p:cNvPr>
          <p:cNvSpPr txBox="1"/>
          <p:nvPr/>
        </p:nvSpPr>
        <p:spPr>
          <a:xfrm>
            <a:off x="5159018" y="2095410"/>
            <a:ext cx="357790" cy="2646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0546"/>
            <a:r>
              <a:rPr lang="es-MX" sz="1120">
                <a:solidFill>
                  <a:srgbClr val="FFFFFF"/>
                </a:solidFill>
                <a:latin typeface="Poppins-Regular"/>
                <a:cs typeface="Poppins-Regular"/>
                <a:sym typeface="Poppins-Regular"/>
                <a:rtl val="0"/>
              </a:rPr>
              <a:t>02</a:t>
            </a:r>
          </a:p>
        </p:txBody>
      </p:sp>
      <p:sp>
        <p:nvSpPr>
          <p:cNvPr id="62" name="CuadroTexto 61">
            <a:extLst>
              <a:ext uri="{FF2B5EF4-FFF2-40B4-BE49-F238E27FC236}">
                <a16:creationId xmlns:a16="http://schemas.microsoft.com/office/drawing/2014/main" id="{F6E12BA8-0D37-329F-E3B7-61DD8C9E9E73}"/>
              </a:ext>
            </a:extLst>
          </p:cNvPr>
          <p:cNvSpPr txBox="1"/>
          <p:nvPr/>
        </p:nvSpPr>
        <p:spPr>
          <a:xfrm>
            <a:off x="5157457" y="2654752"/>
            <a:ext cx="359394" cy="2646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0546"/>
            <a:r>
              <a:rPr lang="es-MX" sz="1120">
                <a:solidFill>
                  <a:srgbClr val="FFFFFF"/>
                </a:solidFill>
                <a:latin typeface="Poppins-Regular"/>
                <a:cs typeface="Poppins-Regular"/>
                <a:sym typeface="Poppins-Regular"/>
                <a:rtl val="0"/>
              </a:rPr>
              <a:t>03</a:t>
            </a:r>
          </a:p>
        </p:txBody>
      </p:sp>
      <p:sp>
        <p:nvSpPr>
          <p:cNvPr id="63" name="CuadroTexto 62">
            <a:extLst>
              <a:ext uri="{FF2B5EF4-FFF2-40B4-BE49-F238E27FC236}">
                <a16:creationId xmlns:a16="http://schemas.microsoft.com/office/drawing/2014/main" id="{3C30B2CA-B279-8281-2CFA-9AF0995B4565}"/>
              </a:ext>
            </a:extLst>
          </p:cNvPr>
          <p:cNvSpPr txBox="1"/>
          <p:nvPr/>
        </p:nvSpPr>
        <p:spPr>
          <a:xfrm>
            <a:off x="5155245" y="3214115"/>
            <a:ext cx="364202" cy="2646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0546"/>
            <a:r>
              <a:rPr lang="es-MX" sz="1120">
                <a:solidFill>
                  <a:srgbClr val="FFFFFF"/>
                </a:solidFill>
                <a:latin typeface="Poppins-Regular"/>
                <a:cs typeface="Poppins-Regular"/>
                <a:sym typeface="Poppins-Regular"/>
                <a:rtl val="0"/>
              </a:rPr>
              <a:t>04</a:t>
            </a:r>
          </a:p>
        </p:txBody>
      </p:sp>
      <p:sp>
        <p:nvSpPr>
          <p:cNvPr id="64" name="CuadroTexto 63">
            <a:extLst>
              <a:ext uri="{FF2B5EF4-FFF2-40B4-BE49-F238E27FC236}">
                <a16:creationId xmlns:a16="http://schemas.microsoft.com/office/drawing/2014/main" id="{89A712A3-3BCE-B0D4-9A2A-D36BDD01AFEC}"/>
              </a:ext>
            </a:extLst>
          </p:cNvPr>
          <p:cNvSpPr txBox="1"/>
          <p:nvPr/>
        </p:nvSpPr>
        <p:spPr>
          <a:xfrm>
            <a:off x="6473475" y="4248110"/>
            <a:ext cx="364202" cy="2646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0546"/>
            <a:r>
              <a:rPr lang="es-MX" sz="1120">
                <a:solidFill>
                  <a:srgbClr val="FFFFFF"/>
                </a:solidFill>
                <a:latin typeface="Poppins-Regular"/>
                <a:cs typeface="Poppins-Regular"/>
                <a:sym typeface="Poppins-Regular"/>
                <a:rtl val="0"/>
              </a:rPr>
              <a:t>05</a:t>
            </a:r>
          </a:p>
        </p:txBody>
      </p:sp>
      <p:sp>
        <p:nvSpPr>
          <p:cNvPr id="65" name="CuadroTexto 64">
            <a:extLst>
              <a:ext uri="{FF2B5EF4-FFF2-40B4-BE49-F238E27FC236}">
                <a16:creationId xmlns:a16="http://schemas.microsoft.com/office/drawing/2014/main" id="{7F20ABB2-4445-570C-4EAF-71C17E8D4576}"/>
              </a:ext>
            </a:extLst>
          </p:cNvPr>
          <p:cNvSpPr txBox="1"/>
          <p:nvPr/>
        </p:nvSpPr>
        <p:spPr>
          <a:xfrm>
            <a:off x="6473119" y="4818654"/>
            <a:ext cx="365806" cy="2646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0546"/>
            <a:r>
              <a:rPr lang="es-MX" sz="1120">
                <a:solidFill>
                  <a:srgbClr val="FFFFFF"/>
                </a:solidFill>
                <a:latin typeface="Poppins-Regular"/>
                <a:cs typeface="Poppins-Regular"/>
                <a:sym typeface="Poppins-Regular"/>
                <a:rtl val="0"/>
              </a:rPr>
              <a:t>06</a:t>
            </a:r>
          </a:p>
        </p:txBody>
      </p:sp>
      <p:sp>
        <p:nvSpPr>
          <p:cNvPr id="66" name="CuadroTexto 65">
            <a:extLst>
              <a:ext uri="{FF2B5EF4-FFF2-40B4-BE49-F238E27FC236}">
                <a16:creationId xmlns:a16="http://schemas.microsoft.com/office/drawing/2014/main" id="{A800B67E-D865-A546-AA97-FFC787492368}"/>
              </a:ext>
            </a:extLst>
          </p:cNvPr>
          <p:cNvSpPr txBox="1"/>
          <p:nvPr/>
        </p:nvSpPr>
        <p:spPr>
          <a:xfrm>
            <a:off x="6481298" y="5369976"/>
            <a:ext cx="352982" cy="2646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0546"/>
            <a:r>
              <a:rPr lang="es-MX" sz="1120">
                <a:solidFill>
                  <a:srgbClr val="FFFFFF"/>
                </a:solidFill>
                <a:latin typeface="Poppins-Regular"/>
                <a:cs typeface="Poppins-Regular"/>
                <a:sym typeface="Poppins-Regular"/>
                <a:rtl val="0"/>
              </a:rPr>
              <a:t>07</a:t>
            </a:r>
          </a:p>
        </p:txBody>
      </p:sp>
      <p:sp>
        <p:nvSpPr>
          <p:cNvPr id="67" name="CuadroTexto 66">
            <a:extLst>
              <a:ext uri="{FF2B5EF4-FFF2-40B4-BE49-F238E27FC236}">
                <a16:creationId xmlns:a16="http://schemas.microsoft.com/office/drawing/2014/main" id="{A66FF7A7-8B78-786B-C5D6-A84EF40B4A46}"/>
              </a:ext>
            </a:extLst>
          </p:cNvPr>
          <p:cNvSpPr txBox="1"/>
          <p:nvPr/>
        </p:nvSpPr>
        <p:spPr>
          <a:xfrm>
            <a:off x="6472823" y="5921298"/>
            <a:ext cx="365806" cy="2646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0546"/>
            <a:r>
              <a:rPr lang="es-MX" sz="1120">
                <a:solidFill>
                  <a:srgbClr val="FFFFFF"/>
                </a:solidFill>
                <a:latin typeface="Poppins-Regular"/>
                <a:cs typeface="Poppins-Regular"/>
                <a:sym typeface="Poppins-Regular"/>
                <a:rtl val="0"/>
              </a:rPr>
              <a:t>08</a:t>
            </a:r>
          </a:p>
        </p:txBody>
      </p:sp>
      <p:sp>
        <p:nvSpPr>
          <p:cNvPr id="68" name="CuadroTexto 67">
            <a:extLst>
              <a:ext uri="{FF2B5EF4-FFF2-40B4-BE49-F238E27FC236}">
                <a16:creationId xmlns:a16="http://schemas.microsoft.com/office/drawing/2014/main" id="{9DC9B9CF-5222-359B-A6D0-526D63463121}"/>
              </a:ext>
            </a:extLst>
          </p:cNvPr>
          <p:cNvSpPr txBox="1"/>
          <p:nvPr/>
        </p:nvSpPr>
        <p:spPr>
          <a:xfrm>
            <a:off x="5483039" y="1485743"/>
            <a:ext cx="1404102" cy="384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0546">
              <a:lnSpc>
                <a:spcPct val="150000"/>
              </a:lnSpc>
            </a:pPr>
            <a:r>
              <a:rPr lang="es-MX" sz="436" spc="13" dirty="0">
                <a:solidFill>
                  <a:srgbClr val="7888C8"/>
                </a:solidFill>
                <a:latin typeface="Poppins-Regular"/>
                <a:cs typeface="Poppins-Regular"/>
                <a:sym typeface="Poppins-Regular"/>
                <a:rtl val="0"/>
              </a:rPr>
              <a:t>A number of connected items or names</a:t>
            </a:r>
          </a:p>
          <a:p>
            <a:pPr defTabSz="70546">
              <a:lnSpc>
                <a:spcPct val="150000"/>
              </a:lnSpc>
            </a:pPr>
            <a:r>
              <a:rPr lang="es-MX" sz="436" spc="13" dirty="0">
                <a:solidFill>
                  <a:srgbClr val="7888C8"/>
                </a:solidFill>
                <a:latin typeface="Poppins-Regular"/>
                <a:cs typeface="Poppins-Regular"/>
                <a:sym typeface="Poppins-Regular"/>
                <a:rtl val="0"/>
              </a:rPr>
              <a:t>written or printed consecutively, typically</a:t>
            </a:r>
          </a:p>
          <a:p>
            <a:pPr defTabSz="70546">
              <a:lnSpc>
                <a:spcPct val="150000"/>
              </a:lnSpc>
            </a:pPr>
            <a:r>
              <a:rPr lang="es-MX" sz="436" spc="13" dirty="0">
                <a:solidFill>
                  <a:srgbClr val="7888C8"/>
                </a:solidFill>
                <a:latin typeface="Poppins-Regular"/>
                <a:cs typeface="Poppins-Regular"/>
                <a:sym typeface="Poppins-Regular"/>
                <a:rtl val="0"/>
              </a:rPr>
              <a:t>one below the other.  </a:t>
            </a:r>
          </a:p>
        </p:txBody>
      </p:sp>
      <p:sp>
        <p:nvSpPr>
          <p:cNvPr id="71" name="CuadroTexto 70">
            <a:extLst>
              <a:ext uri="{FF2B5EF4-FFF2-40B4-BE49-F238E27FC236}">
                <a16:creationId xmlns:a16="http://schemas.microsoft.com/office/drawing/2014/main" id="{E6324432-0B28-BB47-2815-8B9F90EA6EC9}"/>
              </a:ext>
            </a:extLst>
          </p:cNvPr>
          <p:cNvSpPr txBox="1"/>
          <p:nvPr/>
        </p:nvSpPr>
        <p:spPr>
          <a:xfrm>
            <a:off x="5483039" y="2051124"/>
            <a:ext cx="1421736" cy="384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0546">
              <a:lnSpc>
                <a:spcPct val="150000"/>
              </a:lnSpc>
            </a:pPr>
            <a:r>
              <a:rPr lang="es-MX" sz="436" spc="13" dirty="0">
                <a:solidFill>
                  <a:srgbClr val="7888C8"/>
                </a:solidFill>
                <a:latin typeface="Poppins-Regular"/>
                <a:cs typeface="Poppins-Regular"/>
                <a:sym typeface="Poppins-Regular"/>
                <a:rtl val="0"/>
              </a:rPr>
              <a:t>A series of names, words, or other items</a:t>
            </a:r>
          </a:p>
          <a:p>
            <a:pPr defTabSz="70546">
              <a:lnSpc>
                <a:spcPct val="150000"/>
              </a:lnSpc>
            </a:pPr>
            <a:r>
              <a:rPr lang="es-MX" sz="436" spc="13" dirty="0">
                <a:solidFill>
                  <a:srgbClr val="7888C8"/>
                </a:solidFill>
                <a:latin typeface="Poppins-Regular"/>
                <a:cs typeface="Poppins-Regular"/>
                <a:sym typeface="Poppins-Regular"/>
                <a:rtl val="0"/>
              </a:rPr>
              <a:t>written, printed, or imagined one after the</a:t>
            </a:r>
          </a:p>
          <a:p>
            <a:pPr defTabSz="70546">
              <a:lnSpc>
                <a:spcPct val="150000"/>
              </a:lnSpc>
            </a:pPr>
            <a:r>
              <a:rPr lang="es-MX" sz="436" spc="13" dirty="0">
                <a:solidFill>
                  <a:srgbClr val="7888C8"/>
                </a:solidFill>
                <a:latin typeface="Poppins-Regular"/>
                <a:cs typeface="Poppins-Regular"/>
                <a:sym typeface="Poppins-Regular"/>
                <a:rtl val="0"/>
              </a:rPr>
              <a:t>other. </a:t>
            </a:r>
          </a:p>
        </p:txBody>
      </p:sp>
      <p:grpSp>
        <p:nvGrpSpPr>
          <p:cNvPr id="92" name="Gráfico 4">
            <a:extLst>
              <a:ext uri="{FF2B5EF4-FFF2-40B4-BE49-F238E27FC236}">
                <a16:creationId xmlns:a16="http://schemas.microsoft.com/office/drawing/2014/main" id="{B89833F9-8CD5-5490-F7DC-82183F9F6568}"/>
              </a:ext>
            </a:extLst>
          </p:cNvPr>
          <p:cNvGrpSpPr/>
          <p:nvPr/>
        </p:nvGrpSpPr>
        <p:grpSpPr>
          <a:xfrm>
            <a:off x="6787977" y="3373937"/>
            <a:ext cx="877147" cy="1066845"/>
            <a:chOff x="12423173" y="21867332"/>
            <a:chExt cx="5685007" cy="6914488"/>
          </a:xfrm>
        </p:grpSpPr>
        <p:sp>
          <p:nvSpPr>
            <p:cNvPr id="93" name="Forma libre 92">
              <a:extLst>
                <a:ext uri="{FF2B5EF4-FFF2-40B4-BE49-F238E27FC236}">
                  <a16:creationId xmlns:a16="http://schemas.microsoft.com/office/drawing/2014/main" id="{E07B01E1-4C4D-185D-D653-DCFD9D3677B9}"/>
                </a:ext>
              </a:extLst>
            </p:cNvPr>
            <p:cNvSpPr/>
            <p:nvPr/>
          </p:nvSpPr>
          <p:spPr>
            <a:xfrm>
              <a:off x="13652455" y="22689051"/>
              <a:ext cx="4455725" cy="5281912"/>
            </a:xfrm>
            <a:custGeom>
              <a:avLst/>
              <a:gdLst>
                <a:gd name="connsiteX0" fmla="*/ 822768 w 4455725"/>
                <a:gd name="connsiteY0" fmla="*/ 498449 h 5281912"/>
                <a:gd name="connsiteX1" fmla="*/ 2228998 w 4455725"/>
                <a:gd name="connsiteY1" fmla="*/ 0 h 5281912"/>
                <a:gd name="connsiteX2" fmla="*/ 2707216 w 4455725"/>
                <a:gd name="connsiteY2" fmla="*/ 48655 h 5281912"/>
                <a:gd name="connsiteX3" fmla="*/ 4421504 w 4455725"/>
                <a:gd name="connsiteY3" fmla="*/ 1831698 h 5281912"/>
                <a:gd name="connsiteX4" fmla="*/ 3773124 w 4455725"/>
                <a:gd name="connsiteY4" fmla="*/ 3837783 h 5281912"/>
                <a:gd name="connsiteX5" fmla="*/ 3242155 w 4455725"/>
                <a:gd name="connsiteY5" fmla="*/ 4863101 h 5281912"/>
                <a:gd name="connsiteX6" fmla="*/ 2881474 w 4455725"/>
                <a:gd name="connsiteY6" fmla="*/ 5281913 h 5281912"/>
                <a:gd name="connsiteX7" fmla="*/ 1531964 w 4455725"/>
                <a:gd name="connsiteY7" fmla="*/ 5281913 h 5281912"/>
                <a:gd name="connsiteX8" fmla="*/ 1215841 w 4455725"/>
                <a:gd name="connsiteY8" fmla="*/ 4863101 h 5281912"/>
                <a:gd name="connsiteX9" fmla="*/ 701133 w 4455725"/>
                <a:gd name="connsiteY9" fmla="*/ 3849945 h 5281912"/>
                <a:gd name="connsiteX10" fmla="*/ 2 w 4455725"/>
                <a:gd name="connsiteY10" fmla="*/ 2228869 h 5281912"/>
                <a:gd name="connsiteX11" fmla="*/ 822768 w 4455725"/>
                <a:gd name="connsiteY11" fmla="*/ 498449 h 528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455725" h="5281912">
                  <a:moveTo>
                    <a:pt x="822768" y="498449"/>
                  </a:moveTo>
                  <a:cubicBezTo>
                    <a:pt x="1219683" y="170162"/>
                    <a:pt x="1719027" y="0"/>
                    <a:pt x="2228998" y="0"/>
                  </a:cubicBezTo>
                  <a:cubicBezTo>
                    <a:pt x="2389635" y="89"/>
                    <a:pt x="2549853" y="16389"/>
                    <a:pt x="2707216" y="48655"/>
                  </a:cubicBezTo>
                  <a:cubicBezTo>
                    <a:pt x="3582605" y="230979"/>
                    <a:pt x="4271573" y="948243"/>
                    <a:pt x="4421504" y="1831698"/>
                  </a:cubicBezTo>
                  <a:cubicBezTo>
                    <a:pt x="4551077" y="2573417"/>
                    <a:pt x="4307935" y="3323073"/>
                    <a:pt x="3773124" y="3837783"/>
                  </a:cubicBezTo>
                  <a:cubicBezTo>
                    <a:pt x="3428576" y="4166068"/>
                    <a:pt x="3355724" y="4457865"/>
                    <a:pt x="3242155" y="4863101"/>
                  </a:cubicBezTo>
                  <a:lnTo>
                    <a:pt x="2881474" y="5281913"/>
                  </a:lnTo>
                  <a:lnTo>
                    <a:pt x="1531964" y="5281913"/>
                  </a:lnTo>
                  <a:cubicBezTo>
                    <a:pt x="1410328" y="5111623"/>
                    <a:pt x="1215841" y="4863101"/>
                    <a:pt x="1215841" y="4863101"/>
                  </a:cubicBezTo>
                  <a:cubicBezTo>
                    <a:pt x="1139019" y="4461963"/>
                    <a:pt x="1062197" y="4194492"/>
                    <a:pt x="701133" y="3849945"/>
                  </a:cubicBezTo>
                  <a:cubicBezTo>
                    <a:pt x="247241" y="3428575"/>
                    <a:pt x="2" y="2853050"/>
                    <a:pt x="2" y="2228869"/>
                  </a:cubicBezTo>
                  <a:cubicBezTo>
                    <a:pt x="-920" y="1557458"/>
                    <a:pt x="301439" y="921544"/>
                    <a:pt x="822768" y="498449"/>
                  </a:cubicBezTo>
                  <a:close/>
                </a:path>
              </a:pathLst>
            </a:custGeom>
            <a:solidFill>
              <a:srgbClr val="FAE380"/>
            </a:solidFill>
            <a:ln w="127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4" name="Forma libre 93">
              <a:extLst>
                <a:ext uri="{FF2B5EF4-FFF2-40B4-BE49-F238E27FC236}">
                  <a16:creationId xmlns:a16="http://schemas.microsoft.com/office/drawing/2014/main" id="{8B416B65-2C00-9E8C-DB5E-C83034DE34EE}"/>
                </a:ext>
              </a:extLst>
            </p:cNvPr>
            <p:cNvSpPr/>
            <p:nvPr/>
          </p:nvSpPr>
          <p:spPr>
            <a:xfrm>
              <a:off x="13652455" y="22689051"/>
              <a:ext cx="2228997" cy="5281912"/>
            </a:xfrm>
            <a:custGeom>
              <a:avLst/>
              <a:gdLst>
                <a:gd name="connsiteX0" fmla="*/ 822768 w 2228997"/>
                <a:gd name="connsiteY0" fmla="*/ 498449 h 5281912"/>
                <a:gd name="connsiteX1" fmla="*/ 2228998 w 2228997"/>
                <a:gd name="connsiteY1" fmla="*/ 0 h 5281912"/>
                <a:gd name="connsiteX2" fmla="*/ 2228998 w 2228997"/>
                <a:gd name="connsiteY2" fmla="*/ 5281913 h 5281912"/>
                <a:gd name="connsiteX3" fmla="*/ 1531964 w 2228997"/>
                <a:gd name="connsiteY3" fmla="*/ 5281913 h 5281912"/>
                <a:gd name="connsiteX4" fmla="*/ 1215841 w 2228997"/>
                <a:gd name="connsiteY4" fmla="*/ 4863101 h 5281912"/>
                <a:gd name="connsiteX5" fmla="*/ 701133 w 2228997"/>
                <a:gd name="connsiteY5" fmla="*/ 3849945 h 5281912"/>
                <a:gd name="connsiteX6" fmla="*/ 2 w 2228997"/>
                <a:gd name="connsiteY6" fmla="*/ 2228869 h 5281912"/>
                <a:gd name="connsiteX7" fmla="*/ 822768 w 2228997"/>
                <a:gd name="connsiteY7" fmla="*/ 498449 h 528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28997" h="5281912">
                  <a:moveTo>
                    <a:pt x="822768" y="498449"/>
                  </a:moveTo>
                  <a:cubicBezTo>
                    <a:pt x="1219683" y="170162"/>
                    <a:pt x="1719027" y="0"/>
                    <a:pt x="2228998" y="0"/>
                  </a:cubicBezTo>
                  <a:lnTo>
                    <a:pt x="2228998" y="5281913"/>
                  </a:lnTo>
                  <a:lnTo>
                    <a:pt x="1531964" y="5281913"/>
                  </a:lnTo>
                  <a:cubicBezTo>
                    <a:pt x="1410328" y="5111623"/>
                    <a:pt x="1215841" y="4863101"/>
                    <a:pt x="1215841" y="4863101"/>
                  </a:cubicBezTo>
                  <a:cubicBezTo>
                    <a:pt x="1139019" y="4461963"/>
                    <a:pt x="1062197" y="4194492"/>
                    <a:pt x="701133" y="3849945"/>
                  </a:cubicBezTo>
                  <a:cubicBezTo>
                    <a:pt x="247241" y="3428575"/>
                    <a:pt x="2" y="2853050"/>
                    <a:pt x="2" y="2228869"/>
                  </a:cubicBezTo>
                  <a:cubicBezTo>
                    <a:pt x="-920" y="1557458"/>
                    <a:pt x="301439" y="921544"/>
                    <a:pt x="822768" y="498449"/>
                  </a:cubicBezTo>
                  <a:close/>
                </a:path>
              </a:pathLst>
            </a:custGeom>
            <a:solidFill>
              <a:srgbClr val="F8D348"/>
            </a:solidFill>
            <a:ln w="127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5" name="Forma libre 94">
              <a:extLst>
                <a:ext uri="{FF2B5EF4-FFF2-40B4-BE49-F238E27FC236}">
                  <a16:creationId xmlns:a16="http://schemas.microsoft.com/office/drawing/2014/main" id="{BF89E998-9416-9673-86DC-9C5C8982B181}"/>
                </a:ext>
              </a:extLst>
            </p:cNvPr>
            <p:cNvSpPr/>
            <p:nvPr/>
          </p:nvSpPr>
          <p:spPr>
            <a:xfrm>
              <a:off x="12423173" y="24715684"/>
              <a:ext cx="815697" cy="405365"/>
            </a:xfrm>
            <a:custGeom>
              <a:avLst/>
              <a:gdLst>
                <a:gd name="connsiteX0" fmla="*/ 1 w 815697"/>
                <a:gd name="connsiteY0" fmla="*/ 202621 h 405365"/>
                <a:gd name="connsiteX1" fmla="*/ 202555 w 815697"/>
                <a:gd name="connsiteY1" fmla="*/ 67 h 405365"/>
                <a:gd name="connsiteX2" fmla="*/ 202684 w 815697"/>
                <a:gd name="connsiteY2" fmla="*/ 67 h 405365"/>
                <a:gd name="connsiteX3" fmla="*/ 607920 w 815697"/>
                <a:gd name="connsiteY3" fmla="*/ 65 h 405365"/>
                <a:gd name="connsiteX4" fmla="*/ 815632 w 815697"/>
                <a:gd name="connsiteY4" fmla="*/ 197590 h 405365"/>
                <a:gd name="connsiteX5" fmla="*/ 618107 w 815697"/>
                <a:gd name="connsiteY5" fmla="*/ 405301 h 405365"/>
                <a:gd name="connsiteX6" fmla="*/ 607919 w 815697"/>
                <a:gd name="connsiteY6" fmla="*/ 405301 h 405365"/>
                <a:gd name="connsiteX7" fmla="*/ 202683 w 815697"/>
                <a:gd name="connsiteY7" fmla="*/ 405303 h 405365"/>
                <a:gd name="connsiteX8" fmla="*/ 0 w 815697"/>
                <a:gd name="connsiteY8" fmla="*/ 202877 h 405365"/>
                <a:gd name="connsiteX9" fmla="*/ 0 w 815697"/>
                <a:gd name="connsiteY9" fmla="*/ 202621 h 4053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15697" h="405365">
                  <a:moveTo>
                    <a:pt x="1" y="202621"/>
                  </a:moveTo>
                  <a:cubicBezTo>
                    <a:pt x="1" y="90752"/>
                    <a:pt x="90687" y="67"/>
                    <a:pt x="202555" y="67"/>
                  </a:cubicBezTo>
                  <a:cubicBezTo>
                    <a:pt x="202598" y="67"/>
                    <a:pt x="202641" y="67"/>
                    <a:pt x="202684" y="67"/>
                  </a:cubicBezTo>
                  <a:lnTo>
                    <a:pt x="607920" y="65"/>
                  </a:lnTo>
                  <a:cubicBezTo>
                    <a:pt x="719823" y="-2748"/>
                    <a:pt x="812820" y="85687"/>
                    <a:pt x="815632" y="197590"/>
                  </a:cubicBezTo>
                  <a:cubicBezTo>
                    <a:pt x="818445" y="309492"/>
                    <a:pt x="730010" y="402489"/>
                    <a:pt x="618107" y="405301"/>
                  </a:cubicBezTo>
                  <a:cubicBezTo>
                    <a:pt x="614711" y="405387"/>
                    <a:pt x="611314" y="405387"/>
                    <a:pt x="607919" y="405301"/>
                  </a:cubicBezTo>
                  <a:lnTo>
                    <a:pt x="202683" y="405303"/>
                  </a:lnTo>
                  <a:cubicBezTo>
                    <a:pt x="90815" y="405373"/>
                    <a:pt x="71" y="314744"/>
                    <a:pt x="0" y="202877"/>
                  </a:cubicBezTo>
                  <a:cubicBezTo>
                    <a:pt x="0" y="202791"/>
                    <a:pt x="0" y="202707"/>
                    <a:pt x="0" y="202621"/>
                  </a:cubicBezTo>
                  <a:close/>
                </a:path>
              </a:pathLst>
            </a:custGeom>
            <a:solidFill>
              <a:srgbClr val="F1A13A"/>
            </a:solidFill>
            <a:ln w="127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6" name="Forma libre 95">
              <a:extLst>
                <a:ext uri="{FF2B5EF4-FFF2-40B4-BE49-F238E27FC236}">
                  <a16:creationId xmlns:a16="http://schemas.microsoft.com/office/drawing/2014/main" id="{ED46216E-0E68-9BA7-FABF-DD8C7AF1A262}"/>
                </a:ext>
              </a:extLst>
            </p:cNvPr>
            <p:cNvSpPr/>
            <p:nvPr/>
          </p:nvSpPr>
          <p:spPr>
            <a:xfrm>
              <a:off x="12871004" y="26136210"/>
              <a:ext cx="752696" cy="605854"/>
            </a:xfrm>
            <a:custGeom>
              <a:avLst/>
              <a:gdLst>
                <a:gd name="connsiteX0" fmla="*/ 27187 w 752696"/>
                <a:gd name="connsiteY0" fmla="*/ 504575 h 605854"/>
                <a:gd name="connsiteX1" fmla="*/ 101320 w 752696"/>
                <a:gd name="connsiteY1" fmla="*/ 227633 h 605854"/>
                <a:gd name="connsiteX2" fmla="*/ 452397 w 752696"/>
                <a:gd name="connsiteY2" fmla="*/ 25077 h 605854"/>
                <a:gd name="connsiteX3" fmla="*/ 727627 w 752696"/>
                <a:gd name="connsiteY3" fmla="*/ 105132 h 605854"/>
                <a:gd name="connsiteX4" fmla="*/ 655079 w 752696"/>
                <a:gd name="connsiteY4" fmla="*/ 376026 h 605854"/>
                <a:gd name="connsiteX5" fmla="*/ 304003 w 752696"/>
                <a:gd name="connsiteY5" fmla="*/ 578709 h 605854"/>
                <a:gd name="connsiteX6" fmla="*/ 202853 w 752696"/>
                <a:gd name="connsiteY6" fmla="*/ 605855 h 605854"/>
                <a:gd name="connsiteX7" fmla="*/ 27187 w 752696"/>
                <a:gd name="connsiteY7" fmla="*/ 504578 h 605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52696" h="605854">
                  <a:moveTo>
                    <a:pt x="27187" y="504575"/>
                  </a:moveTo>
                  <a:cubicBezTo>
                    <a:pt x="-28766" y="407622"/>
                    <a:pt x="4414" y="283668"/>
                    <a:pt x="101320" y="227633"/>
                  </a:cubicBezTo>
                  <a:lnTo>
                    <a:pt x="452397" y="25077"/>
                  </a:lnTo>
                  <a:cubicBezTo>
                    <a:pt x="550507" y="-28818"/>
                    <a:pt x="673732" y="7024"/>
                    <a:pt x="727627" y="105132"/>
                  </a:cubicBezTo>
                  <a:cubicBezTo>
                    <a:pt x="779900" y="200287"/>
                    <a:pt x="747911" y="319731"/>
                    <a:pt x="655079" y="376026"/>
                  </a:cubicBezTo>
                  <a:lnTo>
                    <a:pt x="304003" y="578709"/>
                  </a:lnTo>
                  <a:cubicBezTo>
                    <a:pt x="273285" y="596552"/>
                    <a:pt x="238378" y="605920"/>
                    <a:pt x="202853" y="605855"/>
                  </a:cubicBezTo>
                  <a:cubicBezTo>
                    <a:pt x="130420" y="605864"/>
                    <a:pt x="63472" y="567268"/>
                    <a:pt x="27187" y="504578"/>
                  </a:cubicBezTo>
                  <a:close/>
                </a:path>
              </a:pathLst>
            </a:custGeom>
            <a:solidFill>
              <a:srgbClr val="F1A13A"/>
            </a:solidFill>
            <a:ln w="127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7" name="Forma libre 96">
              <a:extLst>
                <a:ext uri="{FF2B5EF4-FFF2-40B4-BE49-F238E27FC236}">
                  <a16:creationId xmlns:a16="http://schemas.microsoft.com/office/drawing/2014/main" id="{01D798B6-3956-26B1-1CA7-507DB94E1F90}"/>
                </a:ext>
              </a:extLst>
            </p:cNvPr>
            <p:cNvSpPr/>
            <p:nvPr/>
          </p:nvSpPr>
          <p:spPr>
            <a:xfrm>
              <a:off x="12874707" y="23096748"/>
              <a:ext cx="752762" cy="605887"/>
            </a:xfrm>
            <a:custGeom>
              <a:avLst/>
              <a:gdLst>
                <a:gd name="connsiteX0" fmla="*/ 448694 w 752762"/>
                <a:gd name="connsiteY0" fmla="*/ 578701 h 605887"/>
                <a:gd name="connsiteX1" fmla="*/ 97617 w 752762"/>
                <a:gd name="connsiteY1" fmla="*/ 376019 h 605887"/>
                <a:gd name="connsiteX2" fmla="*/ 29406 w 752762"/>
                <a:gd name="connsiteY2" fmla="*/ 97617 h 605887"/>
                <a:gd name="connsiteX3" fmla="*/ 300300 w 752762"/>
                <a:gd name="connsiteY3" fmla="*/ 25070 h 605887"/>
                <a:gd name="connsiteX4" fmla="*/ 651378 w 752762"/>
                <a:gd name="connsiteY4" fmla="*/ 227623 h 605887"/>
                <a:gd name="connsiteX5" fmla="*/ 725576 w 752762"/>
                <a:gd name="connsiteY5" fmla="*/ 504503 h 605887"/>
                <a:gd name="connsiteX6" fmla="*/ 448696 w 752762"/>
                <a:gd name="connsiteY6" fmla="*/ 578701 h 605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52762" h="605887">
                  <a:moveTo>
                    <a:pt x="448694" y="578701"/>
                  </a:moveTo>
                  <a:lnTo>
                    <a:pt x="97617" y="376019"/>
                  </a:lnTo>
                  <a:cubicBezTo>
                    <a:pt x="1902" y="317976"/>
                    <a:pt x="-28637" y="193332"/>
                    <a:pt x="29406" y="97617"/>
                  </a:cubicBezTo>
                  <a:cubicBezTo>
                    <a:pt x="85700" y="4786"/>
                    <a:pt x="205145" y="-27203"/>
                    <a:pt x="300300" y="25070"/>
                  </a:cubicBezTo>
                  <a:lnTo>
                    <a:pt x="651378" y="227623"/>
                  </a:lnTo>
                  <a:cubicBezTo>
                    <a:pt x="748324" y="283593"/>
                    <a:pt x="781545" y="407557"/>
                    <a:pt x="725576" y="504503"/>
                  </a:cubicBezTo>
                  <a:cubicBezTo>
                    <a:pt x="669606" y="601450"/>
                    <a:pt x="545642" y="634671"/>
                    <a:pt x="448696" y="578701"/>
                  </a:cubicBezTo>
                  <a:close/>
                </a:path>
              </a:pathLst>
            </a:custGeom>
            <a:solidFill>
              <a:srgbClr val="F1A13A"/>
            </a:solidFill>
            <a:ln w="127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8" name="Forma libre 97">
              <a:extLst>
                <a:ext uri="{FF2B5EF4-FFF2-40B4-BE49-F238E27FC236}">
                  <a16:creationId xmlns:a16="http://schemas.microsoft.com/office/drawing/2014/main" id="{4FCC61B7-EB11-0EB8-F7C2-3F5B615E8D79}"/>
                </a:ext>
              </a:extLst>
            </p:cNvPr>
            <p:cNvSpPr/>
            <p:nvPr/>
          </p:nvSpPr>
          <p:spPr>
            <a:xfrm>
              <a:off x="14057652" y="21867332"/>
              <a:ext cx="608133" cy="756528"/>
            </a:xfrm>
            <a:custGeom>
              <a:avLst/>
              <a:gdLst>
                <a:gd name="connsiteX0" fmla="*/ 229869 w 608133"/>
                <a:gd name="connsiteY0" fmla="*/ 655145 h 756528"/>
                <a:gd name="connsiteX1" fmla="*/ 27187 w 608133"/>
                <a:gd name="connsiteY1" fmla="*/ 304067 h 756528"/>
                <a:gd name="connsiteX2" fmla="*/ 101385 w 608133"/>
                <a:gd name="connsiteY2" fmla="*/ 27187 h 756528"/>
                <a:gd name="connsiteX3" fmla="*/ 378265 w 608133"/>
                <a:gd name="connsiteY3" fmla="*/ 101385 h 756528"/>
                <a:gd name="connsiteX4" fmla="*/ 580947 w 608133"/>
                <a:gd name="connsiteY4" fmla="*/ 452461 h 756528"/>
                <a:gd name="connsiteX5" fmla="*/ 506749 w 608133"/>
                <a:gd name="connsiteY5" fmla="*/ 729341 h 756528"/>
                <a:gd name="connsiteX6" fmla="*/ 229869 w 608133"/>
                <a:gd name="connsiteY6" fmla="*/ 655143 h 756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08133" h="756528">
                  <a:moveTo>
                    <a:pt x="229869" y="655145"/>
                  </a:moveTo>
                  <a:lnTo>
                    <a:pt x="27187" y="304067"/>
                  </a:lnTo>
                  <a:cubicBezTo>
                    <a:pt x="-28782" y="207120"/>
                    <a:pt x="4437" y="83156"/>
                    <a:pt x="101385" y="27187"/>
                  </a:cubicBezTo>
                  <a:cubicBezTo>
                    <a:pt x="198332" y="-28782"/>
                    <a:pt x="322296" y="4437"/>
                    <a:pt x="378265" y="101385"/>
                  </a:cubicBezTo>
                  <a:lnTo>
                    <a:pt x="580947" y="452461"/>
                  </a:lnTo>
                  <a:cubicBezTo>
                    <a:pt x="636916" y="549408"/>
                    <a:pt x="603697" y="673372"/>
                    <a:pt x="506749" y="729341"/>
                  </a:cubicBezTo>
                  <a:cubicBezTo>
                    <a:pt x="409802" y="785311"/>
                    <a:pt x="285838" y="752092"/>
                    <a:pt x="229869" y="655143"/>
                  </a:cubicBezTo>
                  <a:close/>
                </a:path>
              </a:pathLst>
            </a:custGeom>
            <a:solidFill>
              <a:srgbClr val="F1A13A"/>
            </a:solidFill>
            <a:ln w="127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9" name="Forma libre 98">
              <a:extLst>
                <a:ext uri="{FF2B5EF4-FFF2-40B4-BE49-F238E27FC236}">
                  <a16:creationId xmlns:a16="http://schemas.microsoft.com/office/drawing/2014/main" id="{1B24427D-DB1B-C5E9-9159-B3C45E374EBF}"/>
                </a:ext>
              </a:extLst>
            </p:cNvPr>
            <p:cNvSpPr/>
            <p:nvPr/>
          </p:nvSpPr>
          <p:spPr>
            <a:xfrm>
              <a:off x="14464756" y="24716146"/>
              <a:ext cx="2832625" cy="3255198"/>
            </a:xfrm>
            <a:custGeom>
              <a:avLst/>
              <a:gdLst>
                <a:gd name="connsiteX0" fmla="*/ 59121 w 2832625"/>
                <a:gd name="connsiteY0" fmla="*/ 344023 h 3255198"/>
                <a:gd name="connsiteX1" fmla="*/ 448097 w 2832625"/>
                <a:gd name="connsiteY1" fmla="*/ 737224 h 3255198"/>
                <a:gd name="connsiteX2" fmla="*/ 1214015 w 2832625"/>
                <a:gd name="connsiteY2" fmla="*/ 1884052 h 3255198"/>
                <a:gd name="connsiteX3" fmla="*/ 1214015 w 2832625"/>
                <a:gd name="connsiteY3" fmla="*/ 3039074 h 3255198"/>
                <a:gd name="connsiteX4" fmla="*/ 1416697 w 2832625"/>
                <a:gd name="connsiteY4" fmla="*/ 3255199 h 3255198"/>
                <a:gd name="connsiteX5" fmla="*/ 1619379 w 2832625"/>
                <a:gd name="connsiteY5" fmla="*/ 3039074 h 3255198"/>
                <a:gd name="connsiteX6" fmla="*/ 1619379 w 2832625"/>
                <a:gd name="connsiteY6" fmla="*/ 1884052 h 3255198"/>
                <a:gd name="connsiteX7" fmla="*/ 2384913 w 2832625"/>
                <a:gd name="connsiteY7" fmla="*/ 737609 h 3255198"/>
                <a:gd name="connsiteX8" fmla="*/ 2773890 w 2832625"/>
                <a:gd name="connsiteY8" fmla="*/ 344407 h 3255198"/>
                <a:gd name="connsiteX9" fmla="*/ 2773890 w 2832625"/>
                <a:gd name="connsiteY9" fmla="*/ 60805 h 3255198"/>
                <a:gd name="connsiteX10" fmla="*/ 2490287 w 2832625"/>
                <a:gd name="connsiteY10" fmla="*/ 60805 h 3255198"/>
                <a:gd name="connsiteX11" fmla="*/ 2226788 w 2832625"/>
                <a:gd name="connsiteY11" fmla="*/ 320080 h 3255198"/>
                <a:gd name="connsiteX12" fmla="*/ 1963415 w 2832625"/>
                <a:gd name="connsiteY12" fmla="*/ 60805 h 3255198"/>
                <a:gd name="connsiteX13" fmla="*/ 1686458 w 2832625"/>
                <a:gd name="connsiteY13" fmla="*/ 54031 h 3255198"/>
                <a:gd name="connsiteX14" fmla="*/ 1679684 w 2832625"/>
                <a:gd name="connsiteY14" fmla="*/ 60805 h 3255198"/>
                <a:gd name="connsiteX15" fmla="*/ 1416313 w 2832625"/>
                <a:gd name="connsiteY15" fmla="*/ 320080 h 3255198"/>
                <a:gd name="connsiteX16" fmla="*/ 1152941 w 2832625"/>
                <a:gd name="connsiteY16" fmla="*/ 60805 h 3255198"/>
                <a:gd name="connsiteX17" fmla="*/ 875985 w 2832625"/>
                <a:gd name="connsiteY17" fmla="*/ 54031 h 3255198"/>
                <a:gd name="connsiteX18" fmla="*/ 869211 w 2832625"/>
                <a:gd name="connsiteY18" fmla="*/ 60805 h 3255198"/>
                <a:gd name="connsiteX19" fmla="*/ 605840 w 2832625"/>
                <a:gd name="connsiteY19" fmla="*/ 320080 h 3255198"/>
                <a:gd name="connsiteX20" fmla="*/ 342338 w 2832625"/>
                <a:gd name="connsiteY20" fmla="*/ 60805 h 3255198"/>
                <a:gd name="connsiteX21" fmla="*/ 58736 w 2832625"/>
                <a:gd name="connsiteY21" fmla="*/ 60805 h 3255198"/>
                <a:gd name="connsiteX22" fmla="*/ 58736 w 2832625"/>
                <a:gd name="connsiteY22" fmla="*/ 344407 h 3255198"/>
                <a:gd name="connsiteX23" fmla="*/ 865754 w 2832625"/>
                <a:gd name="connsiteY23" fmla="*/ 631850 h 3255198"/>
                <a:gd name="connsiteX24" fmla="*/ 1011716 w 2832625"/>
                <a:gd name="connsiteY24" fmla="*/ 489985 h 3255198"/>
                <a:gd name="connsiteX25" fmla="*/ 1275088 w 2832625"/>
                <a:gd name="connsiteY25" fmla="*/ 749260 h 3255198"/>
                <a:gd name="connsiteX26" fmla="*/ 1552044 w 2832625"/>
                <a:gd name="connsiteY26" fmla="*/ 756034 h 3255198"/>
                <a:gd name="connsiteX27" fmla="*/ 1558818 w 2832625"/>
                <a:gd name="connsiteY27" fmla="*/ 749260 h 3255198"/>
                <a:gd name="connsiteX28" fmla="*/ 1822191 w 2832625"/>
                <a:gd name="connsiteY28" fmla="*/ 489985 h 3255198"/>
                <a:gd name="connsiteX29" fmla="*/ 1968152 w 2832625"/>
                <a:gd name="connsiteY29" fmla="*/ 631850 h 3255198"/>
                <a:gd name="connsiteX30" fmla="*/ 1417593 w 2832625"/>
                <a:gd name="connsiteY30" fmla="*/ 1458586 h 3255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2832625" h="3255198">
                  <a:moveTo>
                    <a:pt x="59121" y="344023"/>
                  </a:moveTo>
                  <a:lnTo>
                    <a:pt x="448097" y="737224"/>
                  </a:lnTo>
                  <a:lnTo>
                    <a:pt x="1214015" y="1884052"/>
                  </a:lnTo>
                  <a:lnTo>
                    <a:pt x="1214015" y="3039074"/>
                  </a:lnTo>
                  <a:cubicBezTo>
                    <a:pt x="1214015" y="3152516"/>
                    <a:pt x="1303641" y="3255199"/>
                    <a:pt x="1416697" y="3255199"/>
                  </a:cubicBezTo>
                  <a:cubicBezTo>
                    <a:pt x="1529753" y="3255199"/>
                    <a:pt x="1619379" y="3152769"/>
                    <a:pt x="1619379" y="3039074"/>
                  </a:cubicBezTo>
                  <a:lnTo>
                    <a:pt x="1619379" y="1884052"/>
                  </a:lnTo>
                  <a:lnTo>
                    <a:pt x="2384913" y="737609"/>
                  </a:lnTo>
                  <a:lnTo>
                    <a:pt x="2773890" y="344407"/>
                  </a:lnTo>
                  <a:cubicBezTo>
                    <a:pt x="2852204" y="266093"/>
                    <a:pt x="2852204" y="139120"/>
                    <a:pt x="2773890" y="60805"/>
                  </a:cubicBezTo>
                  <a:cubicBezTo>
                    <a:pt x="2695575" y="-17510"/>
                    <a:pt x="2568602" y="-17510"/>
                    <a:pt x="2490287" y="60805"/>
                  </a:cubicBezTo>
                  <a:lnTo>
                    <a:pt x="2226788" y="320080"/>
                  </a:lnTo>
                  <a:lnTo>
                    <a:pt x="1963415" y="60805"/>
                  </a:lnTo>
                  <a:cubicBezTo>
                    <a:pt x="1888806" y="-17544"/>
                    <a:pt x="1764807" y="-20578"/>
                    <a:pt x="1686458" y="54031"/>
                  </a:cubicBezTo>
                  <a:cubicBezTo>
                    <a:pt x="1684145" y="56234"/>
                    <a:pt x="1681886" y="58492"/>
                    <a:pt x="1679684" y="60805"/>
                  </a:cubicBezTo>
                  <a:lnTo>
                    <a:pt x="1416313" y="320080"/>
                  </a:lnTo>
                  <a:lnTo>
                    <a:pt x="1152941" y="60805"/>
                  </a:lnTo>
                  <a:cubicBezTo>
                    <a:pt x="1078332" y="-17544"/>
                    <a:pt x="954334" y="-20578"/>
                    <a:pt x="875985" y="54031"/>
                  </a:cubicBezTo>
                  <a:cubicBezTo>
                    <a:pt x="873672" y="56234"/>
                    <a:pt x="871413" y="58492"/>
                    <a:pt x="869211" y="60805"/>
                  </a:cubicBezTo>
                  <a:lnTo>
                    <a:pt x="605840" y="320080"/>
                  </a:lnTo>
                  <a:lnTo>
                    <a:pt x="342338" y="60805"/>
                  </a:lnTo>
                  <a:cubicBezTo>
                    <a:pt x="264024" y="-17510"/>
                    <a:pt x="137051" y="-17510"/>
                    <a:pt x="58736" y="60805"/>
                  </a:cubicBezTo>
                  <a:cubicBezTo>
                    <a:pt x="-19579" y="139120"/>
                    <a:pt x="-19579" y="266093"/>
                    <a:pt x="58736" y="344407"/>
                  </a:cubicBezTo>
                  <a:close/>
                  <a:moveTo>
                    <a:pt x="865754" y="631850"/>
                  </a:moveTo>
                  <a:lnTo>
                    <a:pt x="1011716" y="489985"/>
                  </a:lnTo>
                  <a:lnTo>
                    <a:pt x="1275088" y="749260"/>
                  </a:lnTo>
                  <a:cubicBezTo>
                    <a:pt x="1349697" y="827610"/>
                    <a:pt x="1473695" y="830643"/>
                    <a:pt x="1552044" y="756034"/>
                  </a:cubicBezTo>
                  <a:cubicBezTo>
                    <a:pt x="1554357" y="753832"/>
                    <a:pt x="1556616" y="751574"/>
                    <a:pt x="1558818" y="749260"/>
                  </a:cubicBezTo>
                  <a:lnTo>
                    <a:pt x="1822191" y="489985"/>
                  </a:lnTo>
                  <a:lnTo>
                    <a:pt x="1968152" y="631850"/>
                  </a:lnTo>
                  <a:lnTo>
                    <a:pt x="1417593" y="1458586"/>
                  </a:lnTo>
                  <a:close/>
                </a:path>
              </a:pathLst>
            </a:custGeom>
            <a:solidFill>
              <a:srgbClr val="F3BF42"/>
            </a:solidFill>
            <a:ln w="127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0" name="Forma libre 99">
              <a:extLst>
                <a:ext uri="{FF2B5EF4-FFF2-40B4-BE49-F238E27FC236}">
                  <a16:creationId xmlns:a16="http://schemas.microsoft.com/office/drawing/2014/main" id="{91784954-F414-D4D1-505D-7D6B861F10E0}"/>
                </a:ext>
              </a:extLst>
            </p:cNvPr>
            <p:cNvSpPr/>
            <p:nvPr/>
          </p:nvSpPr>
          <p:spPr>
            <a:xfrm>
              <a:off x="14462879" y="24715762"/>
              <a:ext cx="1418574" cy="3255583"/>
            </a:xfrm>
            <a:custGeom>
              <a:avLst/>
              <a:gdLst>
                <a:gd name="connsiteX0" fmla="*/ 60998 w 1418574"/>
                <a:gd name="connsiteY0" fmla="*/ 60805 h 3255583"/>
                <a:gd name="connsiteX1" fmla="*/ 337771 w 1418574"/>
                <a:gd name="connsiteY1" fmla="*/ 53978 h 3255583"/>
                <a:gd name="connsiteX2" fmla="*/ 344598 w 1418574"/>
                <a:gd name="connsiteY2" fmla="*/ 60805 h 3255583"/>
                <a:gd name="connsiteX3" fmla="*/ 608100 w 1418574"/>
                <a:gd name="connsiteY3" fmla="*/ 320080 h 3255583"/>
                <a:gd name="connsiteX4" fmla="*/ 871473 w 1418574"/>
                <a:gd name="connsiteY4" fmla="*/ 60805 h 3255583"/>
                <a:gd name="connsiteX5" fmla="*/ 1148429 w 1418574"/>
                <a:gd name="connsiteY5" fmla="*/ 54031 h 3255583"/>
                <a:gd name="connsiteX6" fmla="*/ 1155203 w 1418574"/>
                <a:gd name="connsiteY6" fmla="*/ 60805 h 3255583"/>
                <a:gd name="connsiteX7" fmla="*/ 1418574 w 1418574"/>
                <a:gd name="connsiteY7" fmla="*/ 320080 h 3255583"/>
                <a:gd name="connsiteX8" fmla="*/ 1418574 w 1418574"/>
                <a:gd name="connsiteY8" fmla="*/ 810463 h 3255583"/>
                <a:gd name="connsiteX9" fmla="*/ 1276710 w 1418574"/>
                <a:gd name="connsiteY9" fmla="*/ 749645 h 3255583"/>
                <a:gd name="connsiteX10" fmla="*/ 1013337 w 1418574"/>
                <a:gd name="connsiteY10" fmla="*/ 490370 h 3255583"/>
                <a:gd name="connsiteX11" fmla="*/ 867375 w 1418574"/>
                <a:gd name="connsiteY11" fmla="*/ 632234 h 3255583"/>
                <a:gd name="connsiteX12" fmla="*/ 1418574 w 1418574"/>
                <a:gd name="connsiteY12" fmla="*/ 1458970 h 3255583"/>
                <a:gd name="connsiteX13" fmla="*/ 1418574 w 1418574"/>
                <a:gd name="connsiteY13" fmla="*/ 3255583 h 3255583"/>
                <a:gd name="connsiteX14" fmla="*/ 1215892 w 1418574"/>
                <a:gd name="connsiteY14" fmla="*/ 3039458 h 3255583"/>
                <a:gd name="connsiteX15" fmla="*/ 1215892 w 1418574"/>
                <a:gd name="connsiteY15" fmla="*/ 1884437 h 3255583"/>
                <a:gd name="connsiteX16" fmla="*/ 449974 w 1418574"/>
                <a:gd name="connsiteY16" fmla="*/ 737993 h 3255583"/>
                <a:gd name="connsiteX17" fmla="*/ 60998 w 1418574"/>
                <a:gd name="connsiteY17" fmla="*/ 344792 h 3255583"/>
                <a:gd name="connsiteX18" fmla="*/ 53775 w 1418574"/>
                <a:gd name="connsiteY18" fmla="*/ 68028 h 3255583"/>
                <a:gd name="connsiteX19" fmla="*/ 60998 w 1418574"/>
                <a:gd name="connsiteY19" fmla="*/ 60805 h 325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418574" h="3255583">
                  <a:moveTo>
                    <a:pt x="60998" y="60805"/>
                  </a:moveTo>
                  <a:cubicBezTo>
                    <a:pt x="135541" y="-17510"/>
                    <a:pt x="259458" y="-20567"/>
                    <a:pt x="337771" y="53978"/>
                  </a:cubicBezTo>
                  <a:cubicBezTo>
                    <a:pt x="340103" y="56198"/>
                    <a:pt x="342379" y="58475"/>
                    <a:pt x="344598" y="60805"/>
                  </a:cubicBezTo>
                  <a:lnTo>
                    <a:pt x="608100" y="320080"/>
                  </a:lnTo>
                  <a:lnTo>
                    <a:pt x="871473" y="60805"/>
                  </a:lnTo>
                  <a:cubicBezTo>
                    <a:pt x="946082" y="-17544"/>
                    <a:pt x="1070080" y="-20578"/>
                    <a:pt x="1148429" y="54031"/>
                  </a:cubicBezTo>
                  <a:cubicBezTo>
                    <a:pt x="1150742" y="56234"/>
                    <a:pt x="1153001" y="58492"/>
                    <a:pt x="1155203" y="60805"/>
                  </a:cubicBezTo>
                  <a:lnTo>
                    <a:pt x="1418574" y="320080"/>
                  </a:lnTo>
                  <a:lnTo>
                    <a:pt x="1418574" y="810463"/>
                  </a:lnTo>
                  <a:cubicBezTo>
                    <a:pt x="1364814" y="811160"/>
                    <a:pt x="1313272" y="789063"/>
                    <a:pt x="1276710" y="749645"/>
                  </a:cubicBezTo>
                  <a:lnTo>
                    <a:pt x="1013337" y="490370"/>
                  </a:lnTo>
                  <a:lnTo>
                    <a:pt x="867375" y="632234"/>
                  </a:lnTo>
                  <a:lnTo>
                    <a:pt x="1418574" y="1458970"/>
                  </a:lnTo>
                  <a:lnTo>
                    <a:pt x="1418574" y="3255583"/>
                  </a:lnTo>
                  <a:cubicBezTo>
                    <a:pt x="1305134" y="3255583"/>
                    <a:pt x="1215892" y="3153154"/>
                    <a:pt x="1215892" y="3039458"/>
                  </a:cubicBezTo>
                  <a:lnTo>
                    <a:pt x="1215892" y="1884437"/>
                  </a:lnTo>
                  <a:lnTo>
                    <a:pt x="449974" y="737993"/>
                  </a:lnTo>
                  <a:lnTo>
                    <a:pt x="60998" y="344792"/>
                  </a:lnTo>
                  <a:cubicBezTo>
                    <a:pt x="-17423" y="270360"/>
                    <a:pt x="-20656" y="146449"/>
                    <a:pt x="53775" y="68028"/>
                  </a:cubicBezTo>
                  <a:cubicBezTo>
                    <a:pt x="56120" y="65558"/>
                    <a:pt x="58527" y="63150"/>
                    <a:pt x="60998" y="60805"/>
                  </a:cubicBezTo>
                  <a:close/>
                </a:path>
              </a:pathLst>
            </a:custGeom>
            <a:solidFill>
              <a:srgbClr val="F1A13A"/>
            </a:solidFill>
            <a:ln w="127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1" name="Forma libre 100">
              <a:extLst>
                <a:ext uri="{FF2B5EF4-FFF2-40B4-BE49-F238E27FC236}">
                  <a16:creationId xmlns:a16="http://schemas.microsoft.com/office/drawing/2014/main" id="{6CC5BDFF-35FF-B01C-FA2A-851D7B14EE42}"/>
                </a:ext>
              </a:extLst>
            </p:cNvPr>
            <p:cNvSpPr/>
            <p:nvPr/>
          </p:nvSpPr>
          <p:spPr>
            <a:xfrm>
              <a:off x="14868296" y="27552537"/>
              <a:ext cx="2025930" cy="1229284"/>
            </a:xfrm>
            <a:custGeom>
              <a:avLst/>
              <a:gdLst>
                <a:gd name="connsiteX0" fmla="*/ 0 w 2025930"/>
                <a:gd name="connsiteY0" fmla="*/ 0 h 1229284"/>
                <a:gd name="connsiteX1" fmla="*/ 0 w 2025930"/>
                <a:gd name="connsiteY1" fmla="*/ 621492 h 1229284"/>
                <a:gd name="connsiteX2" fmla="*/ 606254 w 2025930"/>
                <a:gd name="connsiteY2" fmla="*/ 1229283 h 1229284"/>
                <a:gd name="connsiteX3" fmla="*/ 607920 w 2025930"/>
                <a:gd name="connsiteY3" fmla="*/ 1229283 h 1229284"/>
                <a:gd name="connsiteX4" fmla="*/ 1418010 w 2025930"/>
                <a:gd name="connsiteY4" fmla="*/ 1229283 h 1229284"/>
                <a:gd name="connsiteX5" fmla="*/ 2025930 w 2025930"/>
                <a:gd name="connsiteY5" fmla="*/ 623158 h 1229284"/>
                <a:gd name="connsiteX6" fmla="*/ 2025930 w 2025930"/>
                <a:gd name="connsiteY6" fmla="*/ 621492 h 1229284"/>
                <a:gd name="connsiteX7" fmla="*/ 2025930 w 2025930"/>
                <a:gd name="connsiteY7" fmla="*/ 0 h 1229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25930" h="1229284">
                  <a:moveTo>
                    <a:pt x="0" y="0"/>
                  </a:moveTo>
                  <a:lnTo>
                    <a:pt x="0" y="621492"/>
                  </a:lnTo>
                  <a:cubicBezTo>
                    <a:pt x="-425" y="956742"/>
                    <a:pt x="271005" y="1228858"/>
                    <a:pt x="606254" y="1229283"/>
                  </a:cubicBezTo>
                  <a:cubicBezTo>
                    <a:pt x="606809" y="1229283"/>
                    <a:pt x="607364" y="1229283"/>
                    <a:pt x="607920" y="1229283"/>
                  </a:cubicBezTo>
                  <a:lnTo>
                    <a:pt x="1418010" y="1229283"/>
                  </a:lnTo>
                  <a:cubicBezTo>
                    <a:pt x="1753260" y="1229777"/>
                    <a:pt x="2025434" y="958408"/>
                    <a:pt x="2025930" y="623158"/>
                  </a:cubicBezTo>
                  <a:cubicBezTo>
                    <a:pt x="2025931" y="622602"/>
                    <a:pt x="2025931" y="622049"/>
                    <a:pt x="2025930" y="621492"/>
                  </a:cubicBezTo>
                  <a:lnTo>
                    <a:pt x="2025930" y="0"/>
                  </a:lnTo>
                  <a:close/>
                </a:path>
              </a:pathLst>
            </a:custGeom>
            <a:solidFill>
              <a:srgbClr val="DFEBEF"/>
            </a:solidFill>
            <a:ln w="127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2" name="Forma libre 101">
              <a:extLst>
                <a:ext uri="{FF2B5EF4-FFF2-40B4-BE49-F238E27FC236}">
                  <a16:creationId xmlns:a16="http://schemas.microsoft.com/office/drawing/2014/main" id="{97EF77FA-C8E8-B950-2DD7-9F831EE5FDC7}"/>
                </a:ext>
              </a:extLst>
            </p:cNvPr>
            <p:cNvSpPr/>
            <p:nvPr/>
          </p:nvSpPr>
          <p:spPr>
            <a:xfrm>
              <a:off x="14868295" y="27552408"/>
              <a:ext cx="1013158" cy="1229284"/>
            </a:xfrm>
            <a:custGeom>
              <a:avLst/>
              <a:gdLst>
                <a:gd name="connsiteX0" fmla="*/ 1013158 w 1013158"/>
                <a:gd name="connsiteY0" fmla="*/ 128 h 1229284"/>
                <a:gd name="connsiteX1" fmla="*/ 1013158 w 1013158"/>
                <a:gd name="connsiteY1" fmla="*/ 1229283 h 1229284"/>
                <a:gd name="connsiteX2" fmla="*/ 607921 w 1013158"/>
                <a:gd name="connsiteY2" fmla="*/ 1229283 h 1229284"/>
                <a:gd name="connsiteX3" fmla="*/ 1 w 1013158"/>
                <a:gd name="connsiteY3" fmla="*/ 623158 h 1229284"/>
                <a:gd name="connsiteX4" fmla="*/ 1 w 1013158"/>
                <a:gd name="connsiteY4" fmla="*/ 621492 h 1229284"/>
                <a:gd name="connsiteX5" fmla="*/ 1 w 1013158"/>
                <a:gd name="connsiteY5" fmla="*/ 0 h 1229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13158" h="1229284">
                  <a:moveTo>
                    <a:pt x="1013158" y="128"/>
                  </a:moveTo>
                  <a:lnTo>
                    <a:pt x="1013158" y="1229283"/>
                  </a:lnTo>
                  <a:lnTo>
                    <a:pt x="607921" y="1229283"/>
                  </a:lnTo>
                  <a:cubicBezTo>
                    <a:pt x="272671" y="1229777"/>
                    <a:pt x="497" y="958408"/>
                    <a:pt x="1" y="623158"/>
                  </a:cubicBezTo>
                  <a:cubicBezTo>
                    <a:pt x="0" y="622602"/>
                    <a:pt x="0" y="622049"/>
                    <a:pt x="1" y="621492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F1A13A"/>
            </a:solidFill>
            <a:ln w="1279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70546"/>
              <a:endParaRPr lang="es-MX" sz="278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sp>
        <p:nvSpPr>
          <p:cNvPr id="103" name="CuadroTexto 102">
            <a:extLst>
              <a:ext uri="{FF2B5EF4-FFF2-40B4-BE49-F238E27FC236}">
                <a16:creationId xmlns:a16="http://schemas.microsoft.com/office/drawing/2014/main" id="{8B2883F9-82DD-7091-91A3-A24B3D766A04}"/>
              </a:ext>
            </a:extLst>
          </p:cNvPr>
          <p:cNvSpPr txBox="1"/>
          <p:nvPr/>
        </p:nvSpPr>
        <p:spPr>
          <a:xfrm>
            <a:off x="5483102" y="2604822"/>
            <a:ext cx="1404102" cy="384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0546">
              <a:lnSpc>
                <a:spcPct val="150000"/>
              </a:lnSpc>
            </a:pPr>
            <a:r>
              <a:rPr lang="es-MX" sz="436" spc="13" dirty="0">
                <a:solidFill>
                  <a:srgbClr val="7888C8"/>
                </a:solidFill>
                <a:latin typeface="Poppins-Regular"/>
                <a:cs typeface="Poppins-Regular"/>
                <a:sym typeface="Poppins-Regular"/>
                <a:rtl val="0"/>
              </a:rPr>
              <a:t>A number of connected items or names</a:t>
            </a:r>
          </a:p>
          <a:p>
            <a:pPr defTabSz="70546">
              <a:lnSpc>
                <a:spcPct val="150000"/>
              </a:lnSpc>
            </a:pPr>
            <a:r>
              <a:rPr lang="es-MX" sz="436" spc="13" dirty="0">
                <a:solidFill>
                  <a:srgbClr val="7888C8"/>
                </a:solidFill>
                <a:latin typeface="Poppins-Regular"/>
                <a:cs typeface="Poppins-Regular"/>
                <a:sym typeface="Poppins-Regular"/>
                <a:rtl val="0"/>
              </a:rPr>
              <a:t>written or printed consecutively, typically</a:t>
            </a:r>
          </a:p>
          <a:p>
            <a:pPr defTabSz="70546">
              <a:lnSpc>
                <a:spcPct val="150000"/>
              </a:lnSpc>
            </a:pPr>
            <a:r>
              <a:rPr lang="es-MX" sz="436" spc="13" dirty="0">
                <a:solidFill>
                  <a:srgbClr val="7888C8"/>
                </a:solidFill>
                <a:latin typeface="Poppins-Regular"/>
                <a:cs typeface="Poppins-Regular"/>
                <a:sym typeface="Poppins-Regular"/>
                <a:rtl val="0"/>
              </a:rPr>
              <a:t>one below the other.  </a:t>
            </a:r>
          </a:p>
        </p:txBody>
      </p:sp>
      <p:sp>
        <p:nvSpPr>
          <p:cNvPr id="104" name="CuadroTexto 103">
            <a:extLst>
              <a:ext uri="{FF2B5EF4-FFF2-40B4-BE49-F238E27FC236}">
                <a16:creationId xmlns:a16="http://schemas.microsoft.com/office/drawing/2014/main" id="{6EF94970-3D0C-4E93-FF17-C3CFDEBE4C6E}"/>
              </a:ext>
            </a:extLst>
          </p:cNvPr>
          <p:cNvSpPr txBox="1"/>
          <p:nvPr/>
        </p:nvSpPr>
        <p:spPr>
          <a:xfrm>
            <a:off x="5483102" y="3170203"/>
            <a:ext cx="1421736" cy="384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0546">
              <a:lnSpc>
                <a:spcPct val="150000"/>
              </a:lnSpc>
            </a:pPr>
            <a:r>
              <a:rPr lang="es-MX" sz="436" spc="13" dirty="0">
                <a:solidFill>
                  <a:srgbClr val="7888C8"/>
                </a:solidFill>
                <a:latin typeface="Poppins-Regular"/>
                <a:cs typeface="Poppins-Regular"/>
                <a:sym typeface="Poppins-Regular"/>
                <a:rtl val="0"/>
              </a:rPr>
              <a:t>A series of names, words, or other items</a:t>
            </a:r>
          </a:p>
          <a:p>
            <a:pPr defTabSz="70546">
              <a:lnSpc>
                <a:spcPct val="150000"/>
              </a:lnSpc>
            </a:pPr>
            <a:r>
              <a:rPr lang="es-MX" sz="436" spc="13" dirty="0">
                <a:solidFill>
                  <a:srgbClr val="7888C8"/>
                </a:solidFill>
                <a:latin typeface="Poppins-Regular"/>
                <a:cs typeface="Poppins-Regular"/>
                <a:sym typeface="Poppins-Regular"/>
                <a:rtl val="0"/>
              </a:rPr>
              <a:t>written, printed, or imagined one after the</a:t>
            </a:r>
          </a:p>
          <a:p>
            <a:pPr defTabSz="70546">
              <a:lnSpc>
                <a:spcPct val="150000"/>
              </a:lnSpc>
            </a:pPr>
            <a:r>
              <a:rPr lang="es-MX" sz="436" spc="13" dirty="0">
                <a:solidFill>
                  <a:srgbClr val="7888C8"/>
                </a:solidFill>
                <a:latin typeface="Poppins-Regular"/>
                <a:cs typeface="Poppins-Regular"/>
                <a:sym typeface="Poppins-Regular"/>
                <a:rtl val="0"/>
              </a:rPr>
              <a:t>other. </a:t>
            </a:r>
          </a:p>
        </p:txBody>
      </p:sp>
      <p:sp>
        <p:nvSpPr>
          <p:cNvPr id="105" name="CuadroTexto 104">
            <a:extLst>
              <a:ext uri="{FF2B5EF4-FFF2-40B4-BE49-F238E27FC236}">
                <a16:creationId xmlns:a16="http://schemas.microsoft.com/office/drawing/2014/main" id="{EEDFA544-DD45-583E-C593-132909AA8714}"/>
              </a:ext>
            </a:extLst>
          </p:cNvPr>
          <p:cNvSpPr txBox="1"/>
          <p:nvPr/>
        </p:nvSpPr>
        <p:spPr>
          <a:xfrm>
            <a:off x="4942953" y="4193437"/>
            <a:ext cx="1404103" cy="384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70546">
              <a:lnSpc>
                <a:spcPct val="150000"/>
              </a:lnSpc>
            </a:pPr>
            <a:r>
              <a:rPr lang="es-MX" sz="436" spc="13" dirty="0">
                <a:solidFill>
                  <a:srgbClr val="7888C8"/>
                </a:solidFill>
                <a:latin typeface="Poppins-Regular"/>
                <a:cs typeface="Poppins-Regular"/>
                <a:sym typeface="Poppins-Regular"/>
                <a:rtl val="0"/>
              </a:rPr>
              <a:t>A number of connected items or names</a:t>
            </a:r>
          </a:p>
          <a:p>
            <a:pPr algn="r" defTabSz="70546">
              <a:lnSpc>
                <a:spcPct val="150000"/>
              </a:lnSpc>
            </a:pPr>
            <a:r>
              <a:rPr lang="es-MX" sz="436" spc="13" dirty="0">
                <a:solidFill>
                  <a:srgbClr val="7888C8"/>
                </a:solidFill>
                <a:latin typeface="Poppins-Regular"/>
                <a:cs typeface="Poppins-Regular"/>
                <a:sym typeface="Poppins-Regular"/>
                <a:rtl val="0"/>
              </a:rPr>
              <a:t>written or printed consecutively, typically</a:t>
            </a:r>
          </a:p>
          <a:p>
            <a:pPr algn="r" defTabSz="70546">
              <a:lnSpc>
                <a:spcPct val="150000"/>
              </a:lnSpc>
            </a:pPr>
            <a:r>
              <a:rPr lang="es-MX" sz="436" spc="13" dirty="0">
                <a:solidFill>
                  <a:srgbClr val="7888C8"/>
                </a:solidFill>
                <a:latin typeface="Poppins-Regular"/>
                <a:cs typeface="Poppins-Regular"/>
                <a:sym typeface="Poppins-Regular"/>
                <a:rtl val="0"/>
              </a:rPr>
              <a:t>one below the other.  </a:t>
            </a:r>
          </a:p>
        </p:txBody>
      </p:sp>
      <p:sp>
        <p:nvSpPr>
          <p:cNvPr id="106" name="CuadroTexto 105">
            <a:extLst>
              <a:ext uri="{FF2B5EF4-FFF2-40B4-BE49-F238E27FC236}">
                <a16:creationId xmlns:a16="http://schemas.microsoft.com/office/drawing/2014/main" id="{7885F4C8-F392-A792-9318-C42E783910C2}"/>
              </a:ext>
            </a:extLst>
          </p:cNvPr>
          <p:cNvSpPr txBox="1"/>
          <p:nvPr/>
        </p:nvSpPr>
        <p:spPr>
          <a:xfrm>
            <a:off x="4942386" y="4758818"/>
            <a:ext cx="1421736" cy="384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70546">
              <a:lnSpc>
                <a:spcPct val="150000"/>
              </a:lnSpc>
            </a:pPr>
            <a:r>
              <a:rPr lang="es-MX" sz="436" spc="13" dirty="0">
                <a:solidFill>
                  <a:srgbClr val="7888C8"/>
                </a:solidFill>
                <a:latin typeface="Poppins-Regular"/>
                <a:cs typeface="Poppins-Regular"/>
                <a:sym typeface="Poppins-Regular"/>
                <a:rtl val="0"/>
              </a:rPr>
              <a:t>A series of names, words, or other items</a:t>
            </a:r>
          </a:p>
          <a:p>
            <a:pPr algn="r" defTabSz="70546">
              <a:lnSpc>
                <a:spcPct val="150000"/>
              </a:lnSpc>
            </a:pPr>
            <a:r>
              <a:rPr lang="es-MX" sz="436" spc="13" dirty="0">
                <a:solidFill>
                  <a:srgbClr val="7888C8"/>
                </a:solidFill>
                <a:latin typeface="Poppins-Regular"/>
                <a:cs typeface="Poppins-Regular"/>
                <a:sym typeface="Poppins-Regular"/>
                <a:rtl val="0"/>
              </a:rPr>
              <a:t>written, printed, or imagined one after the</a:t>
            </a:r>
          </a:p>
          <a:p>
            <a:pPr algn="r" defTabSz="70546">
              <a:lnSpc>
                <a:spcPct val="150000"/>
              </a:lnSpc>
            </a:pPr>
            <a:r>
              <a:rPr lang="es-MX" sz="436" spc="13" dirty="0">
                <a:solidFill>
                  <a:srgbClr val="7888C8"/>
                </a:solidFill>
                <a:latin typeface="Poppins-Regular"/>
                <a:cs typeface="Poppins-Regular"/>
                <a:sym typeface="Poppins-Regular"/>
                <a:rtl val="0"/>
              </a:rPr>
              <a:t>other. </a:t>
            </a:r>
          </a:p>
        </p:txBody>
      </p:sp>
      <p:sp>
        <p:nvSpPr>
          <p:cNvPr id="107" name="CuadroTexto 106">
            <a:extLst>
              <a:ext uri="{FF2B5EF4-FFF2-40B4-BE49-F238E27FC236}">
                <a16:creationId xmlns:a16="http://schemas.microsoft.com/office/drawing/2014/main" id="{E2A26CFA-7ABC-9DF8-398C-1B98F68A5C3D}"/>
              </a:ext>
            </a:extLst>
          </p:cNvPr>
          <p:cNvSpPr txBox="1"/>
          <p:nvPr/>
        </p:nvSpPr>
        <p:spPr>
          <a:xfrm>
            <a:off x="4943016" y="5312516"/>
            <a:ext cx="1404103" cy="384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70546">
              <a:lnSpc>
                <a:spcPct val="150000"/>
              </a:lnSpc>
            </a:pPr>
            <a:r>
              <a:rPr lang="es-MX" sz="436" spc="13" dirty="0">
                <a:solidFill>
                  <a:srgbClr val="7888C8"/>
                </a:solidFill>
                <a:latin typeface="Poppins-Regular"/>
                <a:cs typeface="Poppins-Regular"/>
                <a:sym typeface="Poppins-Regular"/>
                <a:rtl val="0"/>
              </a:rPr>
              <a:t>A number of connected items or names</a:t>
            </a:r>
          </a:p>
          <a:p>
            <a:pPr algn="r" defTabSz="70546">
              <a:lnSpc>
                <a:spcPct val="150000"/>
              </a:lnSpc>
            </a:pPr>
            <a:r>
              <a:rPr lang="es-MX" sz="436" spc="13" dirty="0">
                <a:solidFill>
                  <a:srgbClr val="7888C8"/>
                </a:solidFill>
                <a:latin typeface="Poppins-Regular"/>
                <a:cs typeface="Poppins-Regular"/>
                <a:sym typeface="Poppins-Regular"/>
                <a:rtl val="0"/>
              </a:rPr>
              <a:t>written or printed consecutively, typically</a:t>
            </a:r>
          </a:p>
          <a:p>
            <a:pPr algn="r" defTabSz="70546">
              <a:lnSpc>
                <a:spcPct val="150000"/>
              </a:lnSpc>
            </a:pPr>
            <a:r>
              <a:rPr lang="es-MX" sz="436" spc="13" dirty="0">
                <a:solidFill>
                  <a:srgbClr val="7888C8"/>
                </a:solidFill>
                <a:latin typeface="Poppins-Regular"/>
                <a:cs typeface="Poppins-Regular"/>
                <a:sym typeface="Poppins-Regular"/>
                <a:rtl val="0"/>
              </a:rPr>
              <a:t>one below the other.  </a:t>
            </a:r>
          </a:p>
        </p:txBody>
      </p:sp>
      <p:sp>
        <p:nvSpPr>
          <p:cNvPr id="108" name="CuadroTexto 107">
            <a:extLst>
              <a:ext uri="{FF2B5EF4-FFF2-40B4-BE49-F238E27FC236}">
                <a16:creationId xmlns:a16="http://schemas.microsoft.com/office/drawing/2014/main" id="{9939F931-3BA3-72E9-8259-57FCB8A1BCB1}"/>
              </a:ext>
            </a:extLst>
          </p:cNvPr>
          <p:cNvSpPr txBox="1"/>
          <p:nvPr/>
        </p:nvSpPr>
        <p:spPr>
          <a:xfrm>
            <a:off x="4942449" y="5877897"/>
            <a:ext cx="1421736" cy="384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70546">
              <a:lnSpc>
                <a:spcPct val="150000"/>
              </a:lnSpc>
            </a:pPr>
            <a:r>
              <a:rPr lang="es-MX" sz="436" spc="13" dirty="0">
                <a:solidFill>
                  <a:srgbClr val="7888C8"/>
                </a:solidFill>
                <a:latin typeface="Poppins-Regular"/>
                <a:cs typeface="Poppins-Regular"/>
                <a:sym typeface="Poppins-Regular"/>
                <a:rtl val="0"/>
              </a:rPr>
              <a:t>A series of names, words, or other items</a:t>
            </a:r>
          </a:p>
          <a:p>
            <a:pPr algn="r" defTabSz="70546">
              <a:lnSpc>
                <a:spcPct val="150000"/>
              </a:lnSpc>
            </a:pPr>
            <a:r>
              <a:rPr lang="es-MX" sz="436" spc="13" dirty="0">
                <a:solidFill>
                  <a:srgbClr val="7888C8"/>
                </a:solidFill>
                <a:latin typeface="Poppins-Regular"/>
                <a:cs typeface="Poppins-Regular"/>
                <a:sym typeface="Poppins-Regular"/>
                <a:rtl val="0"/>
              </a:rPr>
              <a:t>written, printed, or imagined one after the</a:t>
            </a:r>
          </a:p>
          <a:p>
            <a:pPr algn="r" defTabSz="70546">
              <a:lnSpc>
                <a:spcPct val="150000"/>
              </a:lnSpc>
            </a:pPr>
            <a:r>
              <a:rPr lang="es-MX" sz="436" spc="13" dirty="0">
                <a:solidFill>
                  <a:srgbClr val="7888C8"/>
                </a:solidFill>
                <a:latin typeface="Poppins-Regular"/>
                <a:cs typeface="Poppins-Regular"/>
                <a:sym typeface="Poppins-Regular"/>
                <a:rtl val="0"/>
              </a:rPr>
              <a:t>other. </a:t>
            </a:r>
          </a:p>
        </p:txBody>
      </p:sp>
      <p:sp>
        <p:nvSpPr>
          <p:cNvPr id="111" name="CuadroTexto 110">
            <a:extLst>
              <a:ext uri="{FF2B5EF4-FFF2-40B4-BE49-F238E27FC236}">
                <a16:creationId xmlns:a16="http://schemas.microsoft.com/office/drawing/2014/main" id="{377ADD35-9CD4-683E-03D4-2B88401CE8DB}"/>
              </a:ext>
            </a:extLst>
          </p:cNvPr>
          <p:cNvSpPr txBox="1"/>
          <p:nvPr/>
        </p:nvSpPr>
        <p:spPr>
          <a:xfrm>
            <a:off x="5891536" y="6617445"/>
            <a:ext cx="617477" cy="1594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0546"/>
            <a:r>
              <a:rPr lang="es-MX" sz="436" dirty="0">
                <a:solidFill>
                  <a:srgbClr val="7888C8"/>
                </a:solidFill>
                <a:latin typeface="Poppins" pitchFamily="2" charset="77"/>
                <a:cs typeface="Poppins" pitchFamily="2" charset="77"/>
                <a:sym typeface="Arial"/>
                <a:rtl val="0"/>
              </a:rPr>
              <a:t>/</a:t>
            </a:r>
            <a:r>
              <a:rPr lang="es-MX" sz="436">
                <a:solidFill>
                  <a:srgbClr val="7888C8"/>
                </a:solidFill>
                <a:latin typeface="Poppins" pitchFamily="2" charset="77"/>
                <a:cs typeface="Poppins" pitchFamily="2" charset="77"/>
                <a:sym typeface="Arial"/>
                <a:rtl val="0"/>
              </a:rPr>
              <a:t>your</a:t>
            </a:r>
            <a:r>
              <a:rPr lang="es-MX" sz="436" dirty="0">
                <a:solidFill>
                  <a:srgbClr val="7888C8"/>
                </a:solidFill>
                <a:latin typeface="Poppins" pitchFamily="2" charset="77"/>
                <a:cs typeface="Poppins" pitchFamily="2" charset="77"/>
                <a:sym typeface="Arial"/>
                <a:rtl val="0"/>
              </a:rPr>
              <a:t>.company</a:t>
            </a:r>
          </a:p>
        </p:txBody>
      </p:sp>
      <p:sp>
        <p:nvSpPr>
          <p:cNvPr id="112" name="CuadroTexto 111">
            <a:extLst>
              <a:ext uri="{FF2B5EF4-FFF2-40B4-BE49-F238E27FC236}">
                <a16:creationId xmlns:a16="http://schemas.microsoft.com/office/drawing/2014/main" id="{48B99A44-004E-2F25-F6C6-97B348A06C21}"/>
              </a:ext>
            </a:extLst>
          </p:cNvPr>
          <p:cNvSpPr txBox="1"/>
          <p:nvPr/>
        </p:nvSpPr>
        <p:spPr>
          <a:xfrm>
            <a:off x="6511448" y="6614630"/>
            <a:ext cx="646331" cy="1594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0546"/>
            <a:r>
              <a:rPr lang="es-MX" sz="436" dirty="0">
                <a:solidFill>
                  <a:srgbClr val="7888C8"/>
                </a:solidFill>
                <a:latin typeface="Poppins" pitchFamily="2" charset="77"/>
                <a:cs typeface="Poppins" pitchFamily="2" charset="77"/>
                <a:sym typeface="Arial"/>
                <a:rtl val="0"/>
              </a:rPr>
              <a:t>@your.company</a:t>
            </a:r>
          </a:p>
        </p:txBody>
      </p:sp>
    </p:spTree>
    <p:extLst>
      <p:ext uri="{BB962C8B-B14F-4D97-AF65-F5344CB8AC3E}">
        <p14:creationId xmlns:p14="http://schemas.microsoft.com/office/powerpoint/2010/main" val="2717289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3279461" y="523451"/>
            <a:ext cx="56331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Process Infographics</a:t>
            </a:r>
          </a:p>
        </p:txBody>
      </p:sp>
      <p:sp>
        <p:nvSpPr>
          <p:cNvPr id="45" name="CuadroTexto 351">
            <a:extLst>
              <a:ext uri="{FF2B5EF4-FFF2-40B4-BE49-F238E27FC236}">
                <a16:creationId xmlns:a16="http://schemas.microsoft.com/office/drawing/2014/main" id="{14CCF53B-4E8A-804A-9EAC-C1FF6A3EC7E9}"/>
              </a:ext>
            </a:extLst>
          </p:cNvPr>
          <p:cNvSpPr txBox="1"/>
          <p:nvPr/>
        </p:nvSpPr>
        <p:spPr>
          <a:xfrm>
            <a:off x="1335742" y="1191656"/>
            <a:ext cx="95205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Marketing is the study and management of exchange relationships. Marketing is the business process of creating relationships with and satisfying customers.</a:t>
            </a:r>
          </a:p>
        </p:txBody>
      </p:sp>
      <p:sp>
        <p:nvSpPr>
          <p:cNvPr id="43" name="Фигура">
            <a:extLst>
              <a:ext uri="{FF2B5EF4-FFF2-40B4-BE49-F238E27FC236}">
                <a16:creationId xmlns:a16="http://schemas.microsoft.com/office/drawing/2014/main" id="{89E9C7FD-861E-024E-A8C2-59E8EB1F293B}"/>
              </a:ext>
            </a:extLst>
          </p:cNvPr>
          <p:cNvSpPr>
            <a:spLocks/>
          </p:cNvSpPr>
          <p:nvPr/>
        </p:nvSpPr>
        <p:spPr bwMode="auto">
          <a:xfrm>
            <a:off x="3792301" y="2649834"/>
            <a:ext cx="2327926" cy="551557"/>
          </a:xfrm>
          <a:custGeom>
            <a:avLst/>
            <a:gdLst>
              <a:gd name="T0" fmla="*/ 2327962 w 21600"/>
              <a:gd name="T1" fmla="*/ 551616 h 21600"/>
              <a:gd name="T2" fmla="*/ 2327962 w 21600"/>
              <a:gd name="T3" fmla="*/ 551616 h 21600"/>
              <a:gd name="T4" fmla="*/ 2327962 w 21600"/>
              <a:gd name="T5" fmla="*/ 551616 h 21600"/>
              <a:gd name="T6" fmla="*/ 2327962 w 21600"/>
              <a:gd name="T7" fmla="*/ 551616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19018" y="0"/>
                </a:lnTo>
                <a:lnTo>
                  <a:pt x="21600" y="10889"/>
                </a:lnTo>
                <a:lnTo>
                  <a:pt x="19053" y="21600"/>
                </a:lnTo>
                <a:lnTo>
                  <a:pt x="23" y="21600"/>
                </a:lnTo>
                <a:lnTo>
                  <a:pt x="2568" y="1089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19050" tIns="19050" rIns="19050" bIns="1905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66" name="Фигура">
            <a:extLst>
              <a:ext uri="{FF2B5EF4-FFF2-40B4-BE49-F238E27FC236}">
                <a16:creationId xmlns:a16="http://schemas.microsoft.com/office/drawing/2014/main" id="{6EC12616-62F0-554C-AE0D-7785BEF45930}"/>
              </a:ext>
            </a:extLst>
          </p:cNvPr>
          <p:cNvSpPr>
            <a:spLocks/>
          </p:cNvSpPr>
          <p:nvPr/>
        </p:nvSpPr>
        <p:spPr bwMode="auto">
          <a:xfrm>
            <a:off x="6050750" y="2649834"/>
            <a:ext cx="2385075" cy="551557"/>
          </a:xfrm>
          <a:custGeom>
            <a:avLst/>
            <a:gdLst>
              <a:gd name="T0" fmla="*/ 2385112 w 21600"/>
              <a:gd name="T1" fmla="*/ 551616 h 21600"/>
              <a:gd name="T2" fmla="*/ 2385112 w 21600"/>
              <a:gd name="T3" fmla="*/ 551616 h 21600"/>
              <a:gd name="T4" fmla="*/ 2385112 w 21600"/>
              <a:gd name="T5" fmla="*/ 551616 h 21600"/>
              <a:gd name="T6" fmla="*/ 2385112 w 21600"/>
              <a:gd name="T7" fmla="*/ 551616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19080" y="0"/>
                </a:lnTo>
                <a:lnTo>
                  <a:pt x="21600" y="10889"/>
                </a:lnTo>
                <a:lnTo>
                  <a:pt x="19114" y="21600"/>
                </a:lnTo>
                <a:lnTo>
                  <a:pt x="23" y="21600"/>
                </a:lnTo>
                <a:lnTo>
                  <a:pt x="2506" y="1089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lIns="19050" tIns="19050" rIns="19050" bIns="1905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67" name="Фигура">
            <a:extLst>
              <a:ext uri="{FF2B5EF4-FFF2-40B4-BE49-F238E27FC236}">
                <a16:creationId xmlns:a16="http://schemas.microsoft.com/office/drawing/2014/main" id="{EE7396E2-AB37-9648-A15C-370C505F3A75}"/>
              </a:ext>
            </a:extLst>
          </p:cNvPr>
          <p:cNvSpPr>
            <a:spLocks/>
          </p:cNvSpPr>
          <p:nvPr/>
        </p:nvSpPr>
        <p:spPr bwMode="auto">
          <a:xfrm>
            <a:off x="6041242" y="5335368"/>
            <a:ext cx="2355393" cy="550937"/>
          </a:xfrm>
          <a:custGeom>
            <a:avLst/>
            <a:gdLst>
              <a:gd name="T0" fmla="*/ 2355429 w 21600"/>
              <a:gd name="T1" fmla="*/ 550996 h 21600"/>
              <a:gd name="T2" fmla="*/ 2355429 w 21600"/>
              <a:gd name="T3" fmla="*/ 550996 h 21600"/>
              <a:gd name="T4" fmla="*/ 2355429 w 21600"/>
              <a:gd name="T5" fmla="*/ 550996 h 21600"/>
              <a:gd name="T6" fmla="*/ 2355429 w 21600"/>
              <a:gd name="T7" fmla="*/ 550996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514" y="20"/>
                </a:lnTo>
                <a:lnTo>
                  <a:pt x="0" y="10811"/>
                </a:lnTo>
                <a:lnTo>
                  <a:pt x="2532" y="21600"/>
                </a:lnTo>
                <a:lnTo>
                  <a:pt x="21583" y="21600"/>
                </a:lnTo>
                <a:lnTo>
                  <a:pt x="19070" y="10757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lIns="19050" tIns="19050" rIns="19050" bIns="1905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68" name="Фигура">
            <a:extLst>
              <a:ext uri="{FF2B5EF4-FFF2-40B4-BE49-F238E27FC236}">
                <a16:creationId xmlns:a16="http://schemas.microsoft.com/office/drawing/2014/main" id="{FE7367BE-0760-E64C-A78C-0DE8BEA12F13}"/>
              </a:ext>
            </a:extLst>
          </p:cNvPr>
          <p:cNvSpPr/>
          <p:nvPr/>
        </p:nvSpPr>
        <p:spPr bwMode="auto">
          <a:xfrm>
            <a:off x="3756753" y="5335588"/>
            <a:ext cx="2355057" cy="5508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514" y="20"/>
                </a:lnTo>
                <a:lnTo>
                  <a:pt x="0" y="10811"/>
                </a:lnTo>
                <a:lnTo>
                  <a:pt x="2532" y="21600"/>
                </a:lnTo>
                <a:lnTo>
                  <a:pt x="21583" y="21600"/>
                </a:lnTo>
                <a:lnTo>
                  <a:pt x="19070" y="10757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4"/>
          </a:solidFill>
          <a:ln w="12700" cap="flat">
            <a:noFill/>
            <a:miter lim="400000"/>
          </a:ln>
          <a:effectLst/>
        </p:spPr>
        <p:txBody>
          <a:bodyPr lIns="19050" tIns="19050" rIns="19050" bIns="1905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EFCFF"/>
                </a:solidFill>
              </a:defRPr>
            </a:pPr>
            <a:endParaRPr sz="900" kern="0">
              <a:solidFill>
                <a:srgbClr val="FEFC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Фигура">
            <a:extLst>
              <a:ext uri="{FF2B5EF4-FFF2-40B4-BE49-F238E27FC236}">
                <a16:creationId xmlns:a16="http://schemas.microsoft.com/office/drawing/2014/main" id="{BFA81175-3A5B-2041-8055-64A12BC6778F}"/>
              </a:ext>
            </a:extLst>
          </p:cNvPr>
          <p:cNvSpPr>
            <a:spLocks/>
          </p:cNvSpPr>
          <p:nvPr/>
        </p:nvSpPr>
        <p:spPr bwMode="auto">
          <a:xfrm>
            <a:off x="1885149" y="2650074"/>
            <a:ext cx="1977514" cy="3236391"/>
          </a:xfrm>
          <a:custGeom>
            <a:avLst/>
            <a:gdLst>
              <a:gd name="T0" fmla="*/ 1977545 w 21559"/>
              <a:gd name="T1" fmla="*/ 3236734 h 21397"/>
              <a:gd name="T2" fmla="*/ 1977545 w 21559"/>
              <a:gd name="T3" fmla="*/ 3236734 h 21397"/>
              <a:gd name="T4" fmla="*/ 1977545 w 21559"/>
              <a:gd name="T5" fmla="*/ 3236734 h 21397"/>
              <a:gd name="T6" fmla="*/ 1977545 w 21559"/>
              <a:gd name="T7" fmla="*/ 3236734 h 21397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559" h="21397" extrusionOk="0">
                <a:moveTo>
                  <a:pt x="21151" y="21393"/>
                </a:moveTo>
                <a:lnTo>
                  <a:pt x="18120" y="19570"/>
                </a:lnTo>
                <a:lnTo>
                  <a:pt x="21143" y="17743"/>
                </a:lnTo>
                <a:lnTo>
                  <a:pt x="17371" y="17743"/>
                </a:lnTo>
                <a:cubicBezTo>
                  <a:pt x="11095" y="17631"/>
                  <a:pt x="6097" y="14522"/>
                  <a:pt x="6071" y="10715"/>
                </a:cubicBezTo>
                <a:cubicBezTo>
                  <a:pt x="6046" y="6943"/>
                  <a:pt x="10920" y="3828"/>
                  <a:pt x="17132" y="3645"/>
                </a:cubicBezTo>
                <a:lnTo>
                  <a:pt x="18566" y="3645"/>
                </a:lnTo>
                <a:lnTo>
                  <a:pt x="21559" y="1831"/>
                </a:lnTo>
                <a:lnTo>
                  <a:pt x="18549" y="0"/>
                </a:lnTo>
                <a:lnTo>
                  <a:pt x="17414" y="0"/>
                </a:lnTo>
                <a:cubicBezTo>
                  <a:pt x="7738" y="62"/>
                  <a:pt x="-41" y="4849"/>
                  <a:pt x="0" y="10716"/>
                </a:cubicBezTo>
                <a:cubicBezTo>
                  <a:pt x="42" y="16768"/>
                  <a:pt x="8327" y="21600"/>
                  <a:pt x="18301" y="21390"/>
                </a:cubicBezTo>
                <a:lnTo>
                  <a:pt x="21151" y="2139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19050" tIns="19050" rIns="19050" bIns="1905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70" name="Фигура">
            <a:extLst>
              <a:ext uri="{FF2B5EF4-FFF2-40B4-BE49-F238E27FC236}">
                <a16:creationId xmlns:a16="http://schemas.microsoft.com/office/drawing/2014/main" id="{28F216E1-F2CF-5E42-93BA-C79F424FD9A1}"/>
              </a:ext>
            </a:extLst>
          </p:cNvPr>
          <p:cNvSpPr>
            <a:spLocks/>
          </p:cNvSpPr>
          <p:nvPr/>
        </p:nvSpPr>
        <p:spPr bwMode="auto">
          <a:xfrm>
            <a:off x="8326752" y="2650557"/>
            <a:ext cx="1980100" cy="3235139"/>
          </a:xfrm>
          <a:custGeom>
            <a:avLst/>
            <a:gdLst>
              <a:gd name="T0" fmla="*/ 1980131 w 21517"/>
              <a:gd name="T1" fmla="*/ 3235481 h 21600"/>
              <a:gd name="T2" fmla="*/ 1980131 w 21517"/>
              <a:gd name="T3" fmla="*/ 3235481 h 21600"/>
              <a:gd name="T4" fmla="*/ 1980131 w 21517"/>
              <a:gd name="T5" fmla="*/ 3235481 h 21600"/>
              <a:gd name="T6" fmla="*/ 1980131 w 21517"/>
              <a:gd name="T7" fmla="*/ 3235481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517" h="21600" extrusionOk="0">
                <a:moveTo>
                  <a:pt x="452" y="0"/>
                </a:moveTo>
                <a:lnTo>
                  <a:pt x="3453" y="1855"/>
                </a:lnTo>
                <a:lnTo>
                  <a:pt x="461" y="3679"/>
                </a:lnTo>
                <a:lnTo>
                  <a:pt x="3804" y="3676"/>
                </a:lnTo>
                <a:cubicBezTo>
                  <a:pt x="10239" y="3662"/>
                  <a:pt x="15468" y="6864"/>
                  <a:pt x="15465" y="10818"/>
                </a:cubicBezTo>
                <a:cubicBezTo>
                  <a:pt x="15462" y="14659"/>
                  <a:pt x="10492" y="17803"/>
                  <a:pt x="4242" y="17917"/>
                </a:cubicBezTo>
                <a:lnTo>
                  <a:pt x="2992" y="17923"/>
                </a:lnTo>
                <a:lnTo>
                  <a:pt x="0" y="19760"/>
                </a:lnTo>
                <a:lnTo>
                  <a:pt x="3004" y="21600"/>
                </a:lnTo>
                <a:lnTo>
                  <a:pt x="4550" y="21592"/>
                </a:lnTo>
                <a:cubicBezTo>
                  <a:pt x="13948" y="21409"/>
                  <a:pt x="21436" y="16701"/>
                  <a:pt x="21517" y="10924"/>
                </a:cubicBezTo>
                <a:cubicBezTo>
                  <a:pt x="21600" y="4924"/>
                  <a:pt x="13726" y="25"/>
                  <a:pt x="3959" y="1"/>
                </a:cubicBezTo>
                <a:lnTo>
                  <a:pt x="452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lIns="19050" tIns="19050" rIns="19050" bIns="19050" anchor="ctr"/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9494F4FE-D02D-B84D-B425-8DF30F9A092B}"/>
              </a:ext>
            </a:extLst>
          </p:cNvPr>
          <p:cNvSpPr/>
          <p:nvPr/>
        </p:nvSpPr>
        <p:spPr>
          <a:xfrm>
            <a:off x="1739133" y="4127833"/>
            <a:ext cx="857559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1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31A3FB4A-AB28-E345-9960-64543009EEFE}"/>
              </a:ext>
            </a:extLst>
          </p:cNvPr>
          <p:cNvSpPr/>
          <p:nvPr/>
        </p:nvSpPr>
        <p:spPr>
          <a:xfrm>
            <a:off x="6790501" y="2740348"/>
            <a:ext cx="857559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2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29A4E926-D9E7-3341-9C24-F80BFDE4F0F6}"/>
              </a:ext>
            </a:extLst>
          </p:cNvPr>
          <p:cNvSpPr/>
          <p:nvPr/>
        </p:nvSpPr>
        <p:spPr>
          <a:xfrm>
            <a:off x="9586167" y="4089463"/>
            <a:ext cx="857559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3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52E883C6-EFF6-4F4F-8188-AD1F3263D49A}"/>
              </a:ext>
            </a:extLst>
          </p:cNvPr>
          <p:cNvSpPr/>
          <p:nvPr/>
        </p:nvSpPr>
        <p:spPr>
          <a:xfrm>
            <a:off x="4556967" y="5434169"/>
            <a:ext cx="857559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4</a:t>
            </a: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56142025-8F9A-5149-9E6F-ADE306C0DBF6}"/>
              </a:ext>
            </a:extLst>
          </p:cNvPr>
          <p:cNvGrpSpPr/>
          <p:nvPr/>
        </p:nvGrpSpPr>
        <p:grpSpPr>
          <a:xfrm>
            <a:off x="5858072" y="3377281"/>
            <a:ext cx="1548443" cy="825968"/>
            <a:chOff x="2475239" y="7140111"/>
            <a:chExt cx="3478342" cy="1651935"/>
          </a:xfrm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48D2C55B-7BDD-194A-8C6A-F95B8F0F3D9D}"/>
                </a:ext>
              </a:extLst>
            </p:cNvPr>
            <p:cNvSpPr/>
            <p:nvPr/>
          </p:nvSpPr>
          <p:spPr>
            <a:xfrm>
              <a:off x="2505609" y="7140111"/>
              <a:ext cx="344797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b="1" dirty="0">
                  <a:solidFill>
                    <a:schemeClr val="tx2"/>
                  </a:solidFill>
                  <a:latin typeface="Poppins SemiBold" pitchFamily="2" charset="77"/>
                  <a:ea typeface="Roboto Medium" panose="02000000000000000000" pitchFamily="2" charset="0"/>
                  <a:cs typeface="Montserrat" charset="0"/>
                </a:rPr>
                <a:t>Planning</a:t>
              </a:r>
              <a:endParaRPr lang="en-US" sz="27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endParaRP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5F84D2A5-F903-F940-80F1-BDD2F9A80AD0}"/>
                </a:ext>
              </a:extLst>
            </p:cNvPr>
            <p:cNvSpPr txBox="1"/>
            <p:nvPr/>
          </p:nvSpPr>
          <p:spPr>
            <a:xfrm>
              <a:off x="2475239" y="7714828"/>
              <a:ext cx="3478342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Write your paragraph here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C95B5D10-1D71-0541-B2EE-EA610E304584}"/>
              </a:ext>
            </a:extLst>
          </p:cNvPr>
          <p:cNvGrpSpPr/>
          <p:nvPr/>
        </p:nvGrpSpPr>
        <p:grpSpPr>
          <a:xfrm>
            <a:off x="2742708" y="3880083"/>
            <a:ext cx="1548443" cy="825968"/>
            <a:chOff x="2475239" y="7140111"/>
            <a:chExt cx="3478342" cy="1651935"/>
          </a:xfrm>
        </p:grpSpPr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AB577E86-12BF-B941-AD18-B7B0312A04DC}"/>
                </a:ext>
              </a:extLst>
            </p:cNvPr>
            <p:cNvSpPr/>
            <p:nvPr/>
          </p:nvSpPr>
          <p:spPr>
            <a:xfrm>
              <a:off x="2505609" y="7140111"/>
              <a:ext cx="344797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b="1" dirty="0">
                  <a:solidFill>
                    <a:schemeClr val="tx2"/>
                  </a:solidFill>
                  <a:latin typeface="Poppins SemiBold" pitchFamily="2" charset="77"/>
                  <a:ea typeface="Roboto Medium" panose="02000000000000000000" pitchFamily="2" charset="0"/>
                  <a:cs typeface="Montserrat" charset="0"/>
                </a:rPr>
                <a:t>Initiation</a:t>
              </a:r>
              <a:endParaRPr lang="en-US" sz="27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endParaRP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01EC1A7E-EAC4-7147-8530-6CC0B2082153}"/>
                </a:ext>
              </a:extLst>
            </p:cNvPr>
            <p:cNvSpPr txBox="1"/>
            <p:nvPr/>
          </p:nvSpPr>
          <p:spPr>
            <a:xfrm>
              <a:off x="2475239" y="7714828"/>
              <a:ext cx="3478342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Write your paragraph here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FFEDE445-561E-6646-AFB5-397FC55BAAEF}"/>
              </a:ext>
            </a:extLst>
          </p:cNvPr>
          <p:cNvGrpSpPr/>
          <p:nvPr/>
        </p:nvGrpSpPr>
        <p:grpSpPr>
          <a:xfrm>
            <a:off x="7913783" y="3920117"/>
            <a:ext cx="1548443" cy="825968"/>
            <a:chOff x="2475239" y="7140111"/>
            <a:chExt cx="3478342" cy="1651935"/>
          </a:xfrm>
        </p:grpSpPr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55D3B918-4080-BB42-B2A4-F2E7D8F9AD45}"/>
                </a:ext>
              </a:extLst>
            </p:cNvPr>
            <p:cNvSpPr/>
            <p:nvPr/>
          </p:nvSpPr>
          <p:spPr>
            <a:xfrm>
              <a:off x="2505609" y="7140111"/>
              <a:ext cx="344797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900" b="1" dirty="0">
                  <a:solidFill>
                    <a:schemeClr val="tx2"/>
                  </a:solidFill>
                  <a:latin typeface="Poppins SemiBold" pitchFamily="2" charset="77"/>
                  <a:ea typeface="Roboto Medium" panose="02000000000000000000" pitchFamily="2" charset="0"/>
                  <a:cs typeface="Montserrat" charset="0"/>
                </a:rPr>
                <a:t>Execution</a:t>
              </a:r>
              <a:endParaRPr lang="en-US" sz="27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endParaRP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16C7550B-98DB-8A44-8C50-8C866C001C68}"/>
                </a:ext>
              </a:extLst>
            </p:cNvPr>
            <p:cNvSpPr txBox="1"/>
            <p:nvPr/>
          </p:nvSpPr>
          <p:spPr>
            <a:xfrm>
              <a:off x="2475239" y="7714828"/>
              <a:ext cx="3478342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6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Write your paragraph here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92D95799-8788-8940-959F-A98F86D197C2}"/>
              </a:ext>
            </a:extLst>
          </p:cNvPr>
          <p:cNvGrpSpPr/>
          <p:nvPr/>
        </p:nvGrpSpPr>
        <p:grpSpPr>
          <a:xfrm>
            <a:off x="4204083" y="4399258"/>
            <a:ext cx="1548443" cy="825968"/>
            <a:chOff x="2475239" y="7140111"/>
            <a:chExt cx="3478342" cy="1651935"/>
          </a:xfrm>
        </p:grpSpPr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FE9A762C-23BB-574C-88E9-81BBD340AF39}"/>
                </a:ext>
              </a:extLst>
            </p:cNvPr>
            <p:cNvSpPr/>
            <p:nvPr/>
          </p:nvSpPr>
          <p:spPr>
            <a:xfrm>
              <a:off x="2505609" y="7140111"/>
              <a:ext cx="344797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b="1" dirty="0">
                  <a:solidFill>
                    <a:schemeClr val="tx2"/>
                  </a:solidFill>
                  <a:latin typeface="Poppins SemiBold" pitchFamily="2" charset="77"/>
                  <a:ea typeface="Roboto Medium" panose="02000000000000000000" pitchFamily="2" charset="0"/>
                  <a:cs typeface="Montserrat" charset="0"/>
                </a:rPr>
                <a:t>Control</a:t>
              </a:r>
              <a:endParaRPr lang="en-US" sz="27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endParaRP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BB1AD11-EF92-B14B-B83E-699B68E29792}"/>
                </a:ext>
              </a:extLst>
            </p:cNvPr>
            <p:cNvSpPr txBox="1"/>
            <p:nvPr/>
          </p:nvSpPr>
          <p:spPr>
            <a:xfrm>
              <a:off x="2475239" y="7714828"/>
              <a:ext cx="3478342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Write your paragraph here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45631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3279461" y="523451"/>
            <a:ext cx="56331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Process Infographics</a:t>
            </a:r>
          </a:p>
        </p:txBody>
      </p:sp>
      <p:sp>
        <p:nvSpPr>
          <p:cNvPr id="45" name="CuadroTexto 351">
            <a:extLst>
              <a:ext uri="{FF2B5EF4-FFF2-40B4-BE49-F238E27FC236}">
                <a16:creationId xmlns:a16="http://schemas.microsoft.com/office/drawing/2014/main" id="{14CCF53B-4E8A-804A-9EAC-C1FF6A3EC7E9}"/>
              </a:ext>
            </a:extLst>
          </p:cNvPr>
          <p:cNvSpPr txBox="1"/>
          <p:nvPr/>
        </p:nvSpPr>
        <p:spPr>
          <a:xfrm>
            <a:off x="1335742" y="1191656"/>
            <a:ext cx="95205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17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26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34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43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52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0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69" algn="l" defTabSz="91421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Marketing is the study and management of exchange relationships. Marketing is the business process of creating relationships with and satisfying customers.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508F81CE-FB05-9D45-9466-3D1B0C694378}"/>
              </a:ext>
            </a:extLst>
          </p:cNvPr>
          <p:cNvGrpSpPr/>
          <p:nvPr/>
        </p:nvGrpSpPr>
        <p:grpSpPr>
          <a:xfrm>
            <a:off x="8202095" y="3813372"/>
            <a:ext cx="1548443" cy="825968"/>
            <a:chOff x="2475239" y="7140111"/>
            <a:chExt cx="3478342" cy="1651935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2A432ED0-34AE-6244-B442-DE6C2C23DBF2}"/>
                </a:ext>
              </a:extLst>
            </p:cNvPr>
            <p:cNvSpPr/>
            <p:nvPr/>
          </p:nvSpPr>
          <p:spPr>
            <a:xfrm>
              <a:off x="2505609" y="7140111"/>
              <a:ext cx="344797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b="1" dirty="0">
                  <a:solidFill>
                    <a:schemeClr val="tx2"/>
                  </a:solidFill>
                  <a:latin typeface="Poppins SemiBold" pitchFamily="2" charset="77"/>
                  <a:ea typeface="Roboto Medium" panose="02000000000000000000" pitchFamily="2" charset="0"/>
                  <a:cs typeface="Montserrat" charset="0"/>
                </a:rPr>
                <a:t>Planning</a:t>
              </a:r>
              <a:endParaRPr lang="en-US" sz="27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FAAD5301-2193-4440-95E3-11DE50DD0B9C}"/>
                </a:ext>
              </a:extLst>
            </p:cNvPr>
            <p:cNvSpPr txBox="1"/>
            <p:nvPr/>
          </p:nvSpPr>
          <p:spPr>
            <a:xfrm>
              <a:off x="2475239" y="7714828"/>
              <a:ext cx="3478342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Write your paragraph here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A5CCB5D3-30F5-8B4A-9204-629D9BC65B49}"/>
              </a:ext>
            </a:extLst>
          </p:cNvPr>
          <p:cNvGrpSpPr/>
          <p:nvPr/>
        </p:nvGrpSpPr>
        <p:grpSpPr>
          <a:xfrm>
            <a:off x="7789239" y="5549354"/>
            <a:ext cx="1548443" cy="825968"/>
            <a:chOff x="2475239" y="7140111"/>
            <a:chExt cx="3478342" cy="1651935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9C827AC7-7BB5-BF44-9317-AD2D067D80F3}"/>
                </a:ext>
              </a:extLst>
            </p:cNvPr>
            <p:cNvSpPr/>
            <p:nvPr/>
          </p:nvSpPr>
          <p:spPr>
            <a:xfrm>
              <a:off x="2505609" y="7140111"/>
              <a:ext cx="344797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b="1" dirty="0">
                  <a:solidFill>
                    <a:schemeClr val="tx2"/>
                  </a:solidFill>
                  <a:latin typeface="Poppins SemiBold" pitchFamily="2" charset="77"/>
                  <a:ea typeface="Roboto Medium" panose="02000000000000000000" pitchFamily="2" charset="0"/>
                  <a:cs typeface="Montserrat" charset="0"/>
                </a:rPr>
                <a:t>Execution</a:t>
              </a:r>
              <a:endParaRPr lang="en-US" sz="27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0FDC92B6-AD75-DF40-BD97-4170573B5007}"/>
                </a:ext>
              </a:extLst>
            </p:cNvPr>
            <p:cNvSpPr txBox="1"/>
            <p:nvPr/>
          </p:nvSpPr>
          <p:spPr>
            <a:xfrm>
              <a:off x="2475239" y="7714828"/>
              <a:ext cx="3478342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Write your paragraph here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71FDF5CD-97C8-DE41-BA2B-E80D7B938E72}"/>
              </a:ext>
            </a:extLst>
          </p:cNvPr>
          <p:cNvGrpSpPr/>
          <p:nvPr/>
        </p:nvGrpSpPr>
        <p:grpSpPr>
          <a:xfrm>
            <a:off x="2786380" y="5549354"/>
            <a:ext cx="1548443" cy="825968"/>
            <a:chOff x="2475239" y="7140111"/>
            <a:chExt cx="3478342" cy="1651935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97A9C7DE-3E3E-D345-AF1B-1F00028690D7}"/>
                </a:ext>
              </a:extLst>
            </p:cNvPr>
            <p:cNvSpPr/>
            <p:nvPr/>
          </p:nvSpPr>
          <p:spPr>
            <a:xfrm>
              <a:off x="2505609" y="7140111"/>
              <a:ext cx="344797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900" b="1" dirty="0">
                  <a:solidFill>
                    <a:schemeClr val="tx2"/>
                  </a:solidFill>
                  <a:latin typeface="Poppins SemiBold" pitchFamily="2" charset="77"/>
                  <a:ea typeface="Roboto Medium" panose="02000000000000000000" pitchFamily="2" charset="0"/>
                  <a:cs typeface="Montserrat" charset="0"/>
                </a:rPr>
                <a:t>Control</a:t>
              </a:r>
              <a:endParaRPr lang="en-US" sz="27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endParaRP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3FD24C30-A908-7440-9FFF-316EA161543B}"/>
                </a:ext>
              </a:extLst>
            </p:cNvPr>
            <p:cNvSpPr txBox="1"/>
            <p:nvPr/>
          </p:nvSpPr>
          <p:spPr>
            <a:xfrm>
              <a:off x="2475239" y="7714828"/>
              <a:ext cx="3478342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6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Write your paragraph here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9FCFC18F-78E8-054C-AA27-FF08CFB7BDDA}"/>
              </a:ext>
            </a:extLst>
          </p:cNvPr>
          <p:cNvGrpSpPr/>
          <p:nvPr/>
        </p:nvGrpSpPr>
        <p:grpSpPr>
          <a:xfrm>
            <a:off x="5673707" y="2121752"/>
            <a:ext cx="2859102" cy="538609"/>
            <a:chOff x="2505609" y="6922581"/>
            <a:chExt cx="6422538" cy="1077218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DD0044B3-ED4A-184C-A88E-5C31591010B2}"/>
                </a:ext>
              </a:extLst>
            </p:cNvPr>
            <p:cNvSpPr/>
            <p:nvPr/>
          </p:nvSpPr>
          <p:spPr>
            <a:xfrm>
              <a:off x="2505609" y="7140111"/>
              <a:ext cx="344797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b="1" dirty="0">
                  <a:solidFill>
                    <a:schemeClr val="tx2"/>
                  </a:solidFill>
                  <a:latin typeface="Poppins SemiBold" pitchFamily="2" charset="77"/>
                  <a:ea typeface="Roboto Medium" panose="02000000000000000000" pitchFamily="2" charset="0"/>
                  <a:cs typeface="Montserrat" charset="0"/>
                </a:rPr>
                <a:t>Initiation</a:t>
              </a:r>
              <a:endParaRPr lang="en-US" sz="27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endParaRP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41DB64D4-AC7C-084E-A1A4-36422F2A4EE7}"/>
                </a:ext>
              </a:extLst>
            </p:cNvPr>
            <p:cNvSpPr txBox="1"/>
            <p:nvPr/>
          </p:nvSpPr>
          <p:spPr>
            <a:xfrm>
              <a:off x="5449805" y="6922581"/>
              <a:ext cx="3478342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Write your paragraph here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B5A518C8-9F7C-9841-8966-FFA79C555705}"/>
              </a:ext>
            </a:extLst>
          </p:cNvPr>
          <p:cNvGrpSpPr/>
          <p:nvPr/>
        </p:nvGrpSpPr>
        <p:grpSpPr>
          <a:xfrm>
            <a:off x="2417159" y="3813372"/>
            <a:ext cx="1548443" cy="825968"/>
            <a:chOff x="2475239" y="7140111"/>
            <a:chExt cx="3478342" cy="1651935"/>
          </a:xfrm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5844FDC4-694E-EC47-9045-38151D08F904}"/>
                </a:ext>
              </a:extLst>
            </p:cNvPr>
            <p:cNvSpPr/>
            <p:nvPr/>
          </p:nvSpPr>
          <p:spPr>
            <a:xfrm>
              <a:off x="2505609" y="7140111"/>
              <a:ext cx="344797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900" b="1" dirty="0">
                  <a:solidFill>
                    <a:schemeClr val="tx2"/>
                  </a:solidFill>
                  <a:latin typeface="Poppins SemiBold" pitchFamily="2" charset="77"/>
                  <a:ea typeface="Roboto Medium" panose="02000000000000000000" pitchFamily="2" charset="0"/>
                  <a:cs typeface="Montserrat" charset="0"/>
                </a:rPr>
                <a:t>Closure</a:t>
              </a:r>
              <a:endParaRPr lang="en-US" sz="27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endParaRP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DC50D666-F2B1-604E-8C04-11F36A03133D}"/>
                </a:ext>
              </a:extLst>
            </p:cNvPr>
            <p:cNvSpPr txBox="1"/>
            <p:nvPr/>
          </p:nvSpPr>
          <p:spPr>
            <a:xfrm>
              <a:off x="2475239" y="7714828"/>
              <a:ext cx="3478342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6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Write your paragraph here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F9D78D71-BCED-E74B-A8C4-8513A36D45D9}"/>
              </a:ext>
            </a:extLst>
          </p:cNvPr>
          <p:cNvGrpSpPr/>
          <p:nvPr/>
        </p:nvGrpSpPr>
        <p:grpSpPr>
          <a:xfrm>
            <a:off x="3867097" y="2410323"/>
            <a:ext cx="4313291" cy="4223899"/>
            <a:chOff x="8384297" y="6044342"/>
            <a:chExt cx="7320024" cy="7168318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AE713DB9-8A14-0B4D-B555-C4B2C618E450}"/>
                </a:ext>
              </a:extLst>
            </p:cNvPr>
            <p:cNvGrpSpPr/>
            <p:nvPr/>
          </p:nvGrpSpPr>
          <p:grpSpPr>
            <a:xfrm rot="2151179">
              <a:off x="8384297" y="6044342"/>
              <a:ext cx="7320024" cy="7168318"/>
              <a:chOff x="7796698" y="4924929"/>
              <a:chExt cx="8495224" cy="8319163"/>
            </a:xfrm>
          </p:grpSpPr>
          <p:sp>
            <p:nvSpPr>
              <p:cNvPr id="36" name="Фигура">
                <a:extLst>
                  <a:ext uri="{FF2B5EF4-FFF2-40B4-BE49-F238E27FC236}">
                    <a16:creationId xmlns:a16="http://schemas.microsoft.com/office/drawing/2014/main" id="{22786C6F-A85A-7C47-ACFE-84779819FB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85830" y="5026032"/>
                <a:ext cx="7245651" cy="6921121"/>
              </a:xfrm>
              <a:custGeom>
                <a:avLst/>
                <a:gdLst>
                  <a:gd name="T0" fmla="*/ 1535419163 w 21573"/>
                  <a:gd name="T1" fmla="*/ 1399489203 h 21595"/>
                  <a:gd name="T2" fmla="*/ 1535419163 w 21573"/>
                  <a:gd name="T3" fmla="*/ 1399489203 h 21595"/>
                  <a:gd name="T4" fmla="*/ 1535419163 w 21573"/>
                  <a:gd name="T5" fmla="*/ 1399489203 h 21595"/>
                  <a:gd name="T6" fmla="*/ 1535419163 w 21573"/>
                  <a:gd name="T7" fmla="*/ 1399489203 h 21595"/>
                  <a:gd name="T8" fmla="*/ 0 60000 65536"/>
                  <a:gd name="T9" fmla="*/ 5898240 60000 65536"/>
                  <a:gd name="T10" fmla="*/ 11796480 60000 65536"/>
                  <a:gd name="T11" fmla="*/ 1769472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573" h="21595" extrusionOk="0">
                    <a:moveTo>
                      <a:pt x="10306" y="154"/>
                    </a:moveTo>
                    <a:lnTo>
                      <a:pt x="354" y="7732"/>
                    </a:lnTo>
                    <a:cubicBezTo>
                      <a:pt x="216" y="7840"/>
                      <a:pt x="112" y="7988"/>
                      <a:pt x="53" y="8157"/>
                    </a:cubicBezTo>
                    <a:cubicBezTo>
                      <a:pt x="-10" y="8339"/>
                      <a:pt x="-17" y="8538"/>
                      <a:pt x="33" y="8725"/>
                    </a:cubicBezTo>
                    <a:lnTo>
                      <a:pt x="3873" y="21077"/>
                    </a:lnTo>
                    <a:cubicBezTo>
                      <a:pt x="3939" y="21223"/>
                      <a:pt x="4042" y="21348"/>
                      <a:pt x="4170" y="21438"/>
                    </a:cubicBezTo>
                    <a:cubicBezTo>
                      <a:pt x="4306" y="21533"/>
                      <a:pt x="4465" y="21586"/>
                      <a:pt x="4629" y="21589"/>
                    </a:cubicBezTo>
                    <a:lnTo>
                      <a:pt x="16913" y="21594"/>
                    </a:lnTo>
                    <a:cubicBezTo>
                      <a:pt x="17097" y="21596"/>
                      <a:pt x="17277" y="21537"/>
                      <a:pt x="17426" y="21424"/>
                    </a:cubicBezTo>
                    <a:cubicBezTo>
                      <a:pt x="17567" y="21319"/>
                      <a:pt x="17674" y="21172"/>
                      <a:pt x="17734" y="21003"/>
                    </a:cubicBezTo>
                    <a:lnTo>
                      <a:pt x="21542" y="8714"/>
                    </a:lnTo>
                    <a:cubicBezTo>
                      <a:pt x="21583" y="8556"/>
                      <a:pt x="21583" y="8390"/>
                      <a:pt x="21543" y="8232"/>
                    </a:cubicBezTo>
                    <a:cubicBezTo>
                      <a:pt x="21497" y="8051"/>
                      <a:pt x="21401" y="7889"/>
                      <a:pt x="21268" y="7766"/>
                    </a:cubicBezTo>
                    <a:lnTo>
                      <a:pt x="11238" y="133"/>
                    </a:lnTo>
                    <a:cubicBezTo>
                      <a:pt x="11098" y="42"/>
                      <a:pt x="10935" y="-4"/>
                      <a:pt x="10770" y="0"/>
                    </a:cubicBezTo>
                    <a:cubicBezTo>
                      <a:pt x="10604" y="3"/>
                      <a:pt x="10443" y="57"/>
                      <a:pt x="10306" y="154"/>
                    </a:cubicBezTo>
                    <a:close/>
                  </a:path>
                </a:pathLst>
              </a:custGeom>
              <a:solidFill>
                <a:schemeClr val="tx1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lIns="19050" tIns="19050" rIns="19050" bIns="19050" anchor="ctr"/>
              <a:lstStyle>
                <a:defPPr>
                  <a:defRPr lang="en-US"/>
                </a:defPPr>
                <a:lvl1pPr marL="0" algn="l" defTabSz="91421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109" algn="l" defTabSz="91421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217" algn="l" defTabSz="91421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326" algn="l" defTabSz="91421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434" algn="l" defTabSz="91421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5543" algn="l" defTabSz="91421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2652" algn="l" defTabSz="91421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199760" algn="l" defTabSz="91421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6869" algn="l" defTabSz="91421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900"/>
              </a:p>
            </p:txBody>
          </p:sp>
          <p:sp>
            <p:nvSpPr>
              <p:cNvPr id="37" name="Фигура">
                <a:extLst>
                  <a:ext uri="{FF2B5EF4-FFF2-40B4-BE49-F238E27FC236}">
                    <a16:creationId xmlns:a16="http://schemas.microsoft.com/office/drawing/2014/main" id="{02706C1E-AD92-FE4D-9875-9A96E60C672F}"/>
                  </a:ext>
                </a:extLst>
              </p:cNvPr>
              <p:cNvSpPr/>
              <p:nvPr/>
            </p:nvSpPr>
            <p:spPr bwMode="auto">
              <a:xfrm>
                <a:off x="8630504" y="5081291"/>
                <a:ext cx="3058224" cy="33027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45" h="21519" extrusionOk="0">
                    <a:moveTo>
                      <a:pt x="201" y="12267"/>
                    </a:moveTo>
                    <a:lnTo>
                      <a:pt x="18333" y="115"/>
                    </a:lnTo>
                    <a:cubicBezTo>
                      <a:pt x="18525" y="-16"/>
                      <a:pt x="18778" y="-37"/>
                      <a:pt x="18992" y="59"/>
                    </a:cubicBezTo>
                    <a:cubicBezTo>
                      <a:pt x="19205" y="156"/>
                      <a:pt x="19342" y="353"/>
                      <a:pt x="19349" y="572"/>
                    </a:cubicBezTo>
                    <a:lnTo>
                      <a:pt x="21542" y="20670"/>
                    </a:lnTo>
                    <a:cubicBezTo>
                      <a:pt x="21565" y="20943"/>
                      <a:pt x="21433" y="21208"/>
                      <a:pt x="21193" y="21368"/>
                    </a:cubicBezTo>
                    <a:cubicBezTo>
                      <a:pt x="20954" y="21529"/>
                      <a:pt x="20642" y="21563"/>
                      <a:pt x="20368" y="21459"/>
                    </a:cubicBezTo>
                    <a:lnTo>
                      <a:pt x="317" y="13135"/>
                    </a:lnTo>
                    <a:cubicBezTo>
                      <a:pt x="166" y="13068"/>
                      <a:pt x="55" y="12942"/>
                      <a:pt x="15" y="12791"/>
                    </a:cubicBezTo>
                    <a:cubicBezTo>
                      <a:pt x="-35" y="12598"/>
                      <a:pt x="37" y="12395"/>
                      <a:pt x="201" y="1226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lIns="19050" tIns="19050" rIns="19050" bIns="19050" anchor="ctr"/>
              <a:lstStyle>
                <a:defPPr>
                  <a:defRPr lang="en-US"/>
                </a:defPPr>
                <a:lvl1pPr marL="0" algn="l" defTabSz="91421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109" algn="l" defTabSz="91421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217" algn="l" defTabSz="91421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326" algn="l" defTabSz="91421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434" algn="l" defTabSz="91421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5543" algn="l" defTabSz="91421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2652" algn="l" defTabSz="91421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199760" algn="l" defTabSz="91421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6869" algn="l" defTabSz="91421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fontAlgn="auto">
                  <a:spcBef>
                    <a:spcPts val="0"/>
                  </a:spcBef>
                  <a:spcAft>
                    <a:spcPts val="0"/>
                  </a:spcAft>
                  <a:defRPr>
                    <a:solidFill>
                      <a:srgbClr val="FEFCFF"/>
                    </a:solidFill>
                  </a:defRPr>
                </a:pPr>
                <a:endParaRPr sz="900" kern="0">
                  <a:solidFill>
                    <a:srgbClr val="FEFC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" name="Фигура">
                <a:extLst>
                  <a:ext uri="{FF2B5EF4-FFF2-40B4-BE49-F238E27FC236}">
                    <a16:creationId xmlns:a16="http://schemas.microsoft.com/office/drawing/2014/main" id="{0F593DAA-5059-3347-A19A-4E770FEC6152}"/>
                  </a:ext>
                </a:extLst>
              </p:cNvPr>
              <p:cNvSpPr>
                <a:spLocks/>
              </p:cNvSpPr>
              <p:nvPr/>
            </p:nvSpPr>
            <p:spPr bwMode="auto">
              <a:xfrm rot="4319130">
                <a:off x="11925558" y="4802764"/>
                <a:ext cx="3058250" cy="3302579"/>
              </a:xfrm>
              <a:custGeom>
                <a:avLst/>
                <a:gdLst>
                  <a:gd name="T0" fmla="*/ 273885730 w 21545"/>
                  <a:gd name="T1" fmla="*/ 319791604 h 21519"/>
                  <a:gd name="T2" fmla="*/ 273885730 w 21545"/>
                  <a:gd name="T3" fmla="*/ 319791604 h 21519"/>
                  <a:gd name="T4" fmla="*/ 273885730 w 21545"/>
                  <a:gd name="T5" fmla="*/ 319791604 h 21519"/>
                  <a:gd name="T6" fmla="*/ 273885730 w 21545"/>
                  <a:gd name="T7" fmla="*/ 319791604 h 21519"/>
                  <a:gd name="T8" fmla="*/ 0 60000 65536"/>
                  <a:gd name="T9" fmla="*/ 5898240 60000 65536"/>
                  <a:gd name="T10" fmla="*/ 11796480 60000 65536"/>
                  <a:gd name="T11" fmla="*/ 1769472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545" h="21519" extrusionOk="0">
                    <a:moveTo>
                      <a:pt x="201" y="12267"/>
                    </a:moveTo>
                    <a:lnTo>
                      <a:pt x="18333" y="115"/>
                    </a:lnTo>
                    <a:cubicBezTo>
                      <a:pt x="18525" y="-16"/>
                      <a:pt x="18778" y="-37"/>
                      <a:pt x="18992" y="59"/>
                    </a:cubicBezTo>
                    <a:cubicBezTo>
                      <a:pt x="19205" y="156"/>
                      <a:pt x="19342" y="353"/>
                      <a:pt x="19349" y="572"/>
                    </a:cubicBezTo>
                    <a:lnTo>
                      <a:pt x="21542" y="20670"/>
                    </a:lnTo>
                    <a:cubicBezTo>
                      <a:pt x="21565" y="20943"/>
                      <a:pt x="21433" y="21208"/>
                      <a:pt x="21193" y="21368"/>
                    </a:cubicBezTo>
                    <a:cubicBezTo>
                      <a:pt x="20954" y="21529"/>
                      <a:pt x="20642" y="21563"/>
                      <a:pt x="20368" y="21459"/>
                    </a:cubicBezTo>
                    <a:lnTo>
                      <a:pt x="317" y="13135"/>
                    </a:lnTo>
                    <a:cubicBezTo>
                      <a:pt x="166" y="13068"/>
                      <a:pt x="55" y="12942"/>
                      <a:pt x="15" y="12791"/>
                    </a:cubicBezTo>
                    <a:cubicBezTo>
                      <a:pt x="-35" y="12598"/>
                      <a:pt x="37" y="12395"/>
                      <a:pt x="201" y="12267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flat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</a:extLst>
            </p:spPr>
            <p:txBody>
              <a:bodyPr lIns="19050" tIns="19050" rIns="19050" bIns="19050" anchor="ctr"/>
              <a:lstStyle>
                <a:defPPr>
                  <a:defRPr lang="en-US"/>
                </a:defPPr>
                <a:lvl1pPr marL="0" algn="l" defTabSz="91421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109" algn="l" defTabSz="91421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217" algn="l" defTabSz="91421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326" algn="l" defTabSz="91421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434" algn="l" defTabSz="91421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5543" algn="l" defTabSz="91421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2652" algn="l" defTabSz="91421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199760" algn="l" defTabSz="91421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6869" algn="l" defTabSz="91421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900"/>
              </a:p>
            </p:txBody>
          </p:sp>
          <p:sp>
            <p:nvSpPr>
              <p:cNvPr id="39" name="Фигура">
                <a:extLst>
                  <a:ext uri="{FF2B5EF4-FFF2-40B4-BE49-F238E27FC236}">
                    <a16:creationId xmlns:a16="http://schemas.microsoft.com/office/drawing/2014/main" id="{DD73D928-B1EB-E046-A046-E3DB01AFCC36}"/>
                  </a:ext>
                </a:extLst>
              </p:cNvPr>
              <p:cNvSpPr/>
              <p:nvPr/>
            </p:nvSpPr>
            <p:spPr bwMode="auto">
              <a:xfrm rot="12953457">
                <a:off x="10739039" y="9941380"/>
                <a:ext cx="3058224" cy="330271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45" h="21519" extrusionOk="0">
                    <a:moveTo>
                      <a:pt x="201" y="12267"/>
                    </a:moveTo>
                    <a:lnTo>
                      <a:pt x="18333" y="115"/>
                    </a:lnTo>
                    <a:cubicBezTo>
                      <a:pt x="18525" y="-16"/>
                      <a:pt x="18778" y="-37"/>
                      <a:pt x="18992" y="59"/>
                    </a:cubicBezTo>
                    <a:cubicBezTo>
                      <a:pt x="19205" y="156"/>
                      <a:pt x="19342" y="353"/>
                      <a:pt x="19349" y="572"/>
                    </a:cubicBezTo>
                    <a:lnTo>
                      <a:pt x="21542" y="20670"/>
                    </a:lnTo>
                    <a:cubicBezTo>
                      <a:pt x="21565" y="20943"/>
                      <a:pt x="21433" y="21208"/>
                      <a:pt x="21193" y="21368"/>
                    </a:cubicBezTo>
                    <a:cubicBezTo>
                      <a:pt x="20954" y="21529"/>
                      <a:pt x="20642" y="21563"/>
                      <a:pt x="20368" y="21459"/>
                    </a:cubicBezTo>
                    <a:lnTo>
                      <a:pt x="317" y="13135"/>
                    </a:lnTo>
                    <a:cubicBezTo>
                      <a:pt x="166" y="13068"/>
                      <a:pt x="55" y="12942"/>
                      <a:pt x="15" y="12791"/>
                    </a:cubicBezTo>
                    <a:cubicBezTo>
                      <a:pt x="-35" y="12598"/>
                      <a:pt x="37" y="12395"/>
                      <a:pt x="201" y="12267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 cap="flat">
                <a:noFill/>
                <a:miter lim="400000"/>
              </a:ln>
              <a:effectLst/>
            </p:spPr>
            <p:txBody>
              <a:bodyPr lIns="19050" tIns="19050" rIns="19050" bIns="19050" anchor="ctr"/>
              <a:lstStyle>
                <a:defPPr>
                  <a:defRPr lang="en-US"/>
                </a:defPPr>
                <a:lvl1pPr marL="0" algn="l" defTabSz="91421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109" algn="l" defTabSz="91421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217" algn="l" defTabSz="91421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326" algn="l" defTabSz="91421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434" algn="l" defTabSz="91421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5543" algn="l" defTabSz="91421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2652" algn="l" defTabSz="91421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199760" algn="l" defTabSz="91421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6869" algn="l" defTabSz="91421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fontAlgn="auto">
                  <a:spcBef>
                    <a:spcPts val="0"/>
                  </a:spcBef>
                  <a:spcAft>
                    <a:spcPts val="0"/>
                  </a:spcAft>
                  <a:defRPr>
                    <a:solidFill>
                      <a:srgbClr val="FEFCFF"/>
                    </a:solidFill>
                  </a:defRPr>
                </a:pPr>
                <a:endParaRPr sz="900" kern="0">
                  <a:solidFill>
                    <a:srgbClr val="FEFC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" name="Фигура">
                <a:extLst>
                  <a:ext uri="{FF2B5EF4-FFF2-40B4-BE49-F238E27FC236}">
                    <a16:creationId xmlns:a16="http://schemas.microsoft.com/office/drawing/2014/main" id="{98932DF1-9561-6447-9260-9C2D6B2067EF}"/>
                  </a:ext>
                </a:extLst>
              </p:cNvPr>
              <p:cNvSpPr>
                <a:spLocks/>
              </p:cNvSpPr>
              <p:nvPr/>
            </p:nvSpPr>
            <p:spPr bwMode="auto">
              <a:xfrm rot="8633889">
                <a:off x="13233717" y="7777075"/>
                <a:ext cx="3058205" cy="3302627"/>
              </a:xfrm>
              <a:custGeom>
                <a:avLst/>
                <a:gdLst>
                  <a:gd name="T0" fmla="*/ 273885730 w 21545"/>
                  <a:gd name="T1" fmla="*/ 319791604 h 21519"/>
                  <a:gd name="T2" fmla="*/ 273885730 w 21545"/>
                  <a:gd name="T3" fmla="*/ 319791604 h 21519"/>
                  <a:gd name="T4" fmla="*/ 273885730 w 21545"/>
                  <a:gd name="T5" fmla="*/ 319791604 h 21519"/>
                  <a:gd name="T6" fmla="*/ 273885730 w 21545"/>
                  <a:gd name="T7" fmla="*/ 319791604 h 21519"/>
                  <a:gd name="T8" fmla="*/ 0 60000 65536"/>
                  <a:gd name="T9" fmla="*/ 5898240 60000 65536"/>
                  <a:gd name="T10" fmla="*/ 11796480 60000 65536"/>
                  <a:gd name="T11" fmla="*/ 1769472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545" h="21519" extrusionOk="0">
                    <a:moveTo>
                      <a:pt x="201" y="12267"/>
                    </a:moveTo>
                    <a:lnTo>
                      <a:pt x="18333" y="115"/>
                    </a:lnTo>
                    <a:cubicBezTo>
                      <a:pt x="18525" y="-16"/>
                      <a:pt x="18778" y="-37"/>
                      <a:pt x="18992" y="59"/>
                    </a:cubicBezTo>
                    <a:cubicBezTo>
                      <a:pt x="19205" y="156"/>
                      <a:pt x="19342" y="353"/>
                      <a:pt x="19349" y="572"/>
                    </a:cubicBezTo>
                    <a:lnTo>
                      <a:pt x="21542" y="20670"/>
                    </a:lnTo>
                    <a:cubicBezTo>
                      <a:pt x="21565" y="20943"/>
                      <a:pt x="21433" y="21208"/>
                      <a:pt x="21193" y="21368"/>
                    </a:cubicBezTo>
                    <a:cubicBezTo>
                      <a:pt x="20954" y="21529"/>
                      <a:pt x="20642" y="21563"/>
                      <a:pt x="20368" y="21459"/>
                    </a:cubicBezTo>
                    <a:lnTo>
                      <a:pt x="317" y="13135"/>
                    </a:lnTo>
                    <a:cubicBezTo>
                      <a:pt x="166" y="13068"/>
                      <a:pt x="55" y="12942"/>
                      <a:pt x="15" y="12791"/>
                    </a:cubicBezTo>
                    <a:cubicBezTo>
                      <a:pt x="-35" y="12598"/>
                      <a:pt x="37" y="12395"/>
                      <a:pt x="201" y="12267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flat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</a:extLst>
            </p:spPr>
            <p:txBody>
              <a:bodyPr lIns="19050" tIns="19050" rIns="19050" bIns="19050" anchor="ctr"/>
              <a:lstStyle>
                <a:defPPr>
                  <a:defRPr lang="en-US"/>
                </a:defPPr>
                <a:lvl1pPr marL="0" algn="l" defTabSz="91421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109" algn="l" defTabSz="91421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217" algn="l" defTabSz="91421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326" algn="l" defTabSz="91421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434" algn="l" defTabSz="91421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5543" algn="l" defTabSz="91421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2652" algn="l" defTabSz="91421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199760" algn="l" defTabSz="91421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6869" algn="l" defTabSz="91421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900"/>
              </a:p>
            </p:txBody>
          </p:sp>
          <p:sp>
            <p:nvSpPr>
              <p:cNvPr id="41" name="Фигура">
                <a:extLst>
                  <a:ext uri="{FF2B5EF4-FFF2-40B4-BE49-F238E27FC236}">
                    <a16:creationId xmlns:a16="http://schemas.microsoft.com/office/drawing/2014/main" id="{0BC8B4FD-5D68-AE4C-857D-E3D708B77B50}"/>
                  </a:ext>
                </a:extLst>
              </p:cNvPr>
              <p:cNvSpPr/>
              <p:nvPr/>
            </p:nvSpPr>
            <p:spPr bwMode="auto">
              <a:xfrm rot="17273240">
                <a:off x="7918943" y="8246214"/>
                <a:ext cx="3058224" cy="33027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45" h="21519" extrusionOk="0">
                    <a:moveTo>
                      <a:pt x="201" y="12267"/>
                    </a:moveTo>
                    <a:lnTo>
                      <a:pt x="18333" y="115"/>
                    </a:lnTo>
                    <a:cubicBezTo>
                      <a:pt x="18525" y="-16"/>
                      <a:pt x="18778" y="-37"/>
                      <a:pt x="18992" y="59"/>
                    </a:cubicBezTo>
                    <a:cubicBezTo>
                      <a:pt x="19205" y="156"/>
                      <a:pt x="19342" y="353"/>
                      <a:pt x="19349" y="572"/>
                    </a:cubicBezTo>
                    <a:lnTo>
                      <a:pt x="21542" y="20670"/>
                    </a:lnTo>
                    <a:cubicBezTo>
                      <a:pt x="21565" y="20943"/>
                      <a:pt x="21433" y="21208"/>
                      <a:pt x="21193" y="21368"/>
                    </a:cubicBezTo>
                    <a:cubicBezTo>
                      <a:pt x="20954" y="21529"/>
                      <a:pt x="20642" y="21563"/>
                      <a:pt x="20368" y="21459"/>
                    </a:cubicBezTo>
                    <a:lnTo>
                      <a:pt x="317" y="13135"/>
                    </a:lnTo>
                    <a:cubicBezTo>
                      <a:pt x="166" y="13068"/>
                      <a:pt x="55" y="12942"/>
                      <a:pt x="15" y="12791"/>
                    </a:cubicBezTo>
                    <a:cubicBezTo>
                      <a:pt x="-35" y="12598"/>
                      <a:pt x="37" y="12395"/>
                      <a:pt x="201" y="12267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2700" cap="flat">
                <a:noFill/>
                <a:miter lim="400000"/>
              </a:ln>
              <a:effectLst/>
            </p:spPr>
            <p:txBody>
              <a:bodyPr lIns="19050" tIns="19050" rIns="19050" bIns="19050" anchor="ctr"/>
              <a:lstStyle>
                <a:defPPr>
                  <a:defRPr lang="en-US"/>
                </a:defPPr>
                <a:lvl1pPr marL="0" algn="l" defTabSz="91421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109" algn="l" defTabSz="91421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217" algn="l" defTabSz="91421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326" algn="l" defTabSz="91421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434" algn="l" defTabSz="91421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5543" algn="l" defTabSz="91421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2652" algn="l" defTabSz="91421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199760" algn="l" defTabSz="91421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6869" algn="l" defTabSz="91421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fontAlgn="auto">
                  <a:spcBef>
                    <a:spcPts val="0"/>
                  </a:spcBef>
                  <a:spcAft>
                    <a:spcPts val="0"/>
                  </a:spcAft>
                  <a:defRPr>
                    <a:solidFill>
                      <a:srgbClr val="FEFCFF"/>
                    </a:solidFill>
                  </a:defRPr>
                </a:pPr>
                <a:endParaRPr sz="900" kern="0">
                  <a:solidFill>
                    <a:srgbClr val="FEFC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" name="Кружок">
                <a:extLst>
                  <a:ext uri="{FF2B5EF4-FFF2-40B4-BE49-F238E27FC236}">
                    <a16:creationId xmlns:a16="http://schemas.microsoft.com/office/drawing/2014/main" id="{DA97C779-280A-C448-8F27-44CA8C5D2F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891245" y="6216929"/>
                <a:ext cx="1305526" cy="1305545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</a:extLst>
            </p:spPr>
            <p:txBody>
              <a:bodyPr lIns="19050" tIns="19050" rIns="19050" bIns="19050" anchor="ctr"/>
              <a:lstStyle>
                <a:defPPr>
                  <a:defRPr lang="en-US"/>
                </a:defPPr>
                <a:lvl1pPr marL="0" algn="l" defTabSz="91421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109" algn="l" defTabSz="91421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217" algn="l" defTabSz="91421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326" algn="l" defTabSz="91421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434" algn="l" defTabSz="91421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5543" algn="l" defTabSz="91421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2652" algn="l" defTabSz="91421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199760" algn="l" defTabSz="91421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6869" algn="l" defTabSz="91421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/>
                <a:endParaRPr lang="ru-RU" altLang="ru-RU" sz="900"/>
              </a:p>
            </p:txBody>
          </p:sp>
          <p:sp>
            <p:nvSpPr>
              <p:cNvPr id="20" name="Кружок">
                <a:extLst>
                  <a:ext uri="{FF2B5EF4-FFF2-40B4-BE49-F238E27FC236}">
                    <a16:creationId xmlns:a16="http://schemas.microsoft.com/office/drawing/2014/main" id="{0BC98566-697B-7541-93A7-8BA7787F2F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779369" y="6216929"/>
                <a:ext cx="1305526" cy="1305545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</a:extLst>
            </p:spPr>
            <p:txBody>
              <a:bodyPr lIns="19050" tIns="19050" rIns="19050" bIns="19050" anchor="ctr"/>
              <a:lstStyle>
                <a:defPPr>
                  <a:defRPr lang="en-US"/>
                </a:defPPr>
                <a:lvl1pPr marL="0" algn="l" defTabSz="91421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109" algn="l" defTabSz="91421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217" algn="l" defTabSz="91421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326" algn="l" defTabSz="91421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434" algn="l" defTabSz="91421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5543" algn="l" defTabSz="91421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2652" algn="l" defTabSz="91421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199760" algn="l" defTabSz="91421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6869" algn="l" defTabSz="91421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/>
                <a:endParaRPr lang="ru-RU" altLang="ru-RU" sz="900"/>
              </a:p>
            </p:txBody>
          </p:sp>
          <p:sp>
            <p:nvSpPr>
              <p:cNvPr id="17" name="Кружок">
                <a:extLst>
                  <a:ext uri="{FF2B5EF4-FFF2-40B4-BE49-F238E27FC236}">
                    <a16:creationId xmlns:a16="http://schemas.microsoft.com/office/drawing/2014/main" id="{0A5D54B5-2A32-454C-AA7D-A430DF68D8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719719" y="8911841"/>
                <a:ext cx="1305526" cy="1305546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</a:extLst>
            </p:spPr>
            <p:txBody>
              <a:bodyPr lIns="19050" tIns="19050" rIns="19050" bIns="19050" anchor="ctr"/>
              <a:lstStyle>
                <a:defPPr>
                  <a:defRPr lang="en-US"/>
                </a:defPPr>
                <a:lvl1pPr marL="0" algn="l" defTabSz="91421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109" algn="l" defTabSz="91421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217" algn="l" defTabSz="91421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326" algn="l" defTabSz="91421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434" algn="l" defTabSz="91421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5543" algn="l" defTabSz="91421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2652" algn="l" defTabSz="91421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199760" algn="l" defTabSz="91421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6869" algn="l" defTabSz="91421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/>
                <a:endParaRPr lang="ru-RU" altLang="ru-RU" sz="900"/>
              </a:p>
            </p:txBody>
          </p:sp>
          <p:sp>
            <p:nvSpPr>
              <p:cNvPr id="14" name="Кружок">
                <a:extLst>
                  <a:ext uri="{FF2B5EF4-FFF2-40B4-BE49-F238E27FC236}">
                    <a16:creationId xmlns:a16="http://schemas.microsoft.com/office/drawing/2014/main" id="{F7286EF3-CDAB-F645-85D0-442489B092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375762" y="10628824"/>
                <a:ext cx="1305526" cy="1305545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</a:extLst>
            </p:spPr>
            <p:txBody>
              <a:bodyPr lIns="19050" tIns="19050" rIns="19050" bIns="19050" anchor="ctr"/>
              <a:lstStyle>
                <a:defPPr>
                  <a:defRPr lang="en-US"/>
                </a:defPPr>
                <a:lvl1pPr marL="0" algn="l" defTabSz="91421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109" algn="l" defTabSz="91421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217" algn="l" defTabSz="91421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326" algn="l" defTabSz="91421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434" algn="l" defTabSz="91421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5543" algn="l" defTabSz="91421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2652" algn="l" defTabSz="91421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199760" algn="l" defTabSz="91421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6869" algn="l" defTabSz="91421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/>
                <a:endParaRPr lang="ru-RU" altLang="ru-RU" sz="900"/>
              </a:p>
            </p:txBody>
          </p:sp>
          <p:sp>
            <p:nvSpPr>
              <p:cNvPr id="11" name="Кружок">
                <a:extLst>
                  <a:ext uri="{FF2B5EF4-FFF2-40B4-BE49-F238E27FC236}">
                    <a16:creationId xmlns:a16="http://schemas.microsoft.com/office/drawing/2014/main" id="{119E7602-4C2A-2247-AF7E-895C61B8AF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12292" y="8911841"/>
                <a:ext cx="1305527" cy="1305546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</a:extLst>
            </p:spPr>
            <p:txBody>
              <a:bodyPr lIns="19050" tIns="19050" rIns="19050" bIns="19050" anchor="ctr"/>
              <a:lstStyle>
                <a:defPPr>
                  <a:defRPr lang="en-US"/>
                </a:defPPr>
                <a:lvl1pPr marL="0" algn="l" defTabSz="91421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109" algn="l" defTabSz="91421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217" algn="l" defTabSz="91421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326" algn="l" defTabSz="91421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434" algn="l" defTabSz="91421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5543" algn="l" defTabSz="91421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2652" algn="l" defTabSz="91421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199760" algn="l" defTabSz="91421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6869" algn="l" defTabSz="914217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/>
                <a:endParaRPr lang="ru-RU" altLang="ru-RU" sz="900"/>
              </a:p>
            </p:txBody>
          </p:sp>
        </p:grp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787EBCC7-32CD-C746-863F-AA4526167A16}"/>
                </a:ext>
              </a:extLst>
            </p:cNvPr>
            <p:cNvSpPr/>
            <p:nvPr/>
          </p:nvSpPr>
          <p:spPr>
            <a:xfrm>
              <a:off x="11256718" y="6987310"/>
              <a:ext cx="1715118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1" dirty="0">
                  <a:solidFill>
                    <a:schemeClr val="accent1"/>
                  </a:solidFill>
                  <a:latin typeface="Poppins SemiBold" pitchFamily="2" charset="77"/>
                  <a:ea typeface="Roboto Medium" panose="02000000000000000000" pitchFamily="2" charset="0"/>
                  <a:cs typeface="Montserrat" charset="0"/>
                </a:rPr>
                <a:t>1</a:t>
              </a: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B10CF9C9-0D8E-BB48-820F-E2EC76B8F622}"/>
                </a:ext>
              </a:extLst>
            </p:cNvPr>
            <p:cNvSpPr/>
            <p:nvPr/>
          </p:nvSpPr>
          <p:spPr>
            <a:xfrm>
              <a:off x="13309038" y="8430030"/>
              <a:ext cx="1715118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1" dirty="0">
                  <a:solidFill>
                    <a:schemeClr val="accent2"/>
                  </a:solidFill>
                  <a:latin typeface="Poppins SemiBold" pitchFamily="2" charset="77"/>
                  <a:ea typeface="Roboto Medium" panose="02000000000000000000" pitchFamily="2" charset="0"/>
                  <a:cs typeface="Montserrat" charset="0"/>
                </a:rPr>
                <a:t>2</a:t>
              </a: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F1B4BFE5-1566-5845-AE91-73EB9C9D072C}"/>
                </a:ext>
              </a:extLst>
            </p:cNvPr>
            <p:cNvSpPr/>
            <p:nvPr/>
          </p:nvSpPr>
          <p:spPr>
            <a:xfrm>
              <a:off x="9305998" y="8430030"/>
              <a:ext cx="1715118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1" dirty="0">
                  <a:solidFill>
                    <a:schemeClr val="accent5"/>
                  </a:solidFill>
                  <a:latin typeface="Poppins SemiBold" pitchFamily="2" charset="77"/>
                  <a:ea typeface="Roboto Medium" panose="02000000000000000000" pitchFamily="2" charset="0"/>
                  <a:cs typeface="Montserrat" charset="0"/>
                </a:rPr>
                <a:t>5</a:t>
              </a: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9D08A049-6A7F-9846-9598-95DDDB666D9F}"/>
                </a:ext>
              </a:extLst>
            </p:cNvPr>
            <p:cNvSpPr/>
            <p:nvPr/>
          </p:nvSpPr>
          <p:spPr>
            <a:xfrm>
              <a:off x="10057838" y="10807470"/>
              <a:ext cx="1715118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1" dirty="0">
                  <a:solidFill>
                    <a:schemeClr val="accent4"/>
                  </a:solidFill>
                  <a:latin typeface="Poppins SemiBold" pitchFamily="2" charset="77"/>
                  <a:ea typeface="Roboto Medium" panose="02000000000000000000" pitchFamily="2" charset="0"/>
                  <a:cs typeface="Montserrat" charset="0"/>
                </a:rPr>
                <a:t>4</a:t>
              </a: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138FD68C-D8FA-AB4A-8CE8-213D7D27C0E9}"/>
                </a:ext>
              </a:extLst>
            </p:cNvPr>
            <p:cNvSpPr/>
            <p:nvPr/>
          </p:nvSpPr>
          <p:spPr>
            <a:xfrm>
              <a:off x="12557198" y="10807470"/>
              <a:ext cx="1715118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0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17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326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434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543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652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760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6869" algn="l" defTabSz="91421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1" dirty="0">
                  <a:solidFill>
                    <a:schemeClr val="accent3"/>
                  </a:solidFill>
                  <a:latin typeface="Poppins SemiBold" pitchFamily="2" charset="77"/>
                  <a:ea typeface="Roboto Medium" panose="02000000000000000000" pitchFamily="2" charset="0"/>
                  <a:cs typeface="Montserrat" charset="0"/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4787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2020 BUSINESS 92">
      <a:dk1>
        <a:srgbClr val="999999"/>
      </a:dk1>
      <a:lt1>
        <a:srgbClr val="FFFFFF"/>
      </a:lt1>
      <a:dk2>
        <a:srgbClr val="363E48"/>
      </a:dk2>
      <a:lt2>
        <a:srgbClr val="FFFFFF"/>
      </a:lt2>
      <a:accent1>
        <a:srgbClr val="2BC5E0"/>
      </a:accent1>
      <a:accent2>
        <a:srgbClr val="2299C0"/>
      </a:accent2>
      <a:accent3>
        <a:srgbClr val="228BB9"/>
      </a:accent3>
      <a:accent4>
        <a:srgbClr val="0F6195"/>
      </a:accent4>
      <a:accent5>
        <a:srgbClr val="0C5198"/>
      </a:accent5>
      <a:accent6>
        <a:srgbClr val="0A396C"/>
      </a:accent6>
      <a:hlink>
        <a:srgbClr val="9FD368"/>
      </a:hlink>
      <a:folHlink>
        <a:srgbClr val="B26B0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Personalizar 183">
      <a:dk1>
        <a:srgbClr val="616161"/>
      </a:dk1>
      <a:lt1>
        <a:srgbClr val="FFFFFF"/>
      </a:lt1>
      <a:dk2>
        <a:srgbClr val="000000"/>
      </a:dk2>
      <a:lt2>
        <a:srgbClr val="FEFFFF"/>
      </a:lt2>
      <a:accent1>
        <a:srgbClr val="FEEA7C"/>
      </a:accent1>
      <a:accent2>
        <a:srgbClr val="F7CA61"/>
      </a:accent2>
      <a:accent3>
        <a:srgbClr val="FF9F52"/>
      </a:accent3>
      <a:accent4>
        <a:srgbClr val="FE5D4D"/>
      </a:accent4>
      <a:accent5>
        <a:srgbClr val="000542"/>
      </a:accent5>
      <a:accent6>
        <a:srgbClr val="606060"/>
      </a:accent6>
      <a:hlink>
        <a:srgbClr val="919191"/>
      </a:hlink>
      <a:folHlink>
        <a:srgbClr val="5E5E5E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2_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2875</Words>
  <Application>Microsoft Office PowerPoint</Application>
  <PresentationFormat>Widescreen</PresentationFormat>
  <Paragraphs>700</Paragraphs>
  <Slides>35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21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35</vt:i4>
      </vt:variant>
    </vt:vector>
  </HeadingPairs>
  <TitlesOfParts>
    <vt:vector size="61" baseType="lpstr">
      <vt:lpstr>Arial</vt:lpstr>
      <vt:lpstr>Calibri</vt:lpstr>
      <vt:lpstr>Calibri Light</vt:lpstr>
      <vt:lpstr>DMSans-Bold</vt:lpstr>
      <vt:lpstr>DMSans-Regular</vt:lpstr>
      <vt:lpstr>Helvetica Light</vt:lpstr>
      <vt:lpstr>Lato</vt:lpstr>
      <vt:lpstr>Lato Heavy</vt:lpstr>
      <vt:lpstr>Lato Light</vt:lpstr>
      <vt:lpstr>OpenSans</vt:lpstr>
      <vt:lpstr>OpenSans-Extrabold</vt:lpstr>
      <vt:lpstr>OpenSans-Italic</vt:lpstr>
      <vt:lpstr>OpenSans-Semibold</vt:lpstr>
      <vt:lpstr>Poppins</vt:lpstr>
      <vt:lpstr>Poppins SemiBold</vt:lpstr>
      <vt:lpstr>Poppins-Bold</vt:lpstr>
      <vt:lpstr>Poppins-Light</vt:lpstr>
      <vt:lpstr>Poppins-Regular</vt:lpstr>
      <vt:lpstr>Poppins-SemiBold</vt:lpstr>
      <vt:lpstr>Raleway Bold</vt:lpstr>
      <vt:lpstr>Times New Roman</vt:lpstr>
      <vt:lpstr>Office Theme</vt:lpstr>
      <vt:lpstr>Office Theme</vt:lpstr>
      <vt:lpstr>Tema de Office</vt:lpstr>
      <vt:lpstr>1_Tema de Office</vt:lpstr>
      <vt:lpstr>2_Tema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Leslie Stawarz</dc:creator>
  <cp:lastModifiedBy>Leslie Stawarz</cp:lastModifiedBy>
  <cp:revision>1</cp:revision>
  <dcterms:created xsi:type="dcterms:W3CDTF">2023-04-23T20:52:11Z</dcterms:created>
  <dcterms:modified xsi:type="dcterms:W3CDTF">2023-04-23T21:09:51Z</dcterms:modified>
</cp:coreProperties>
</file>