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9.xml" ContentType="application/vnd.openxmlformats-officedocument.presentationml.notesSlide+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12.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notesSlides/notesSlide13.xml" ContentType="application/vnd.openxmlformats-officedocument.presentationml.notesSlide+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 id="2147483663" r:id="rId5"/>
    <p:sldMasterId id="2147483648" r:id="rId6"/>
    <p:sldMasterId id="2147483682" r:id="rId7"/>
    <p:sldMasterId id="2147483666" r:id="rId8"/>
  </p:sldMasterIdLst>
  <p:notesMasterIdLst>
    <p:notesMasterId r:id="rId28"/>
  </p:notesMasterIdLst>
  <p:sldIdLst>
    <p:sldId id="293" r:id="rId9"/>
    <p:sldId id="295" r:id="rId10"/>
    <p:sldId id="294" r:id="rId11"/>
    <p:sldId id="271" r:id="rId12"/>
    <p:sldId id="297" r:id="rId13"/>
    <p:sldId id="306" r:id="rId14"/>
    <p:sldId id="313" r:id="rId15"/>
    <p:sldId id="312" r:id="rId16"/>
    <p:sldId id="314" r:id="rId17"/>
    <p:sldId id="317" r:id="rId18"/>
    <p:sldId id="321" r:id="rId19"/>
    <p:sldId id="318" r:id="rId20"/>
    <p:sldId id="319" r:id="rId21"/>
    <p:sldId id="323" r:id="rId22"/>
    <p:sldId id="324" r:id="rId23"/>
    <p:sldId id="288" r:id="rId24"/>
    <p:sldId id="305" r:id="rId25"/>
    <p:sldId id="304" r:id="rId26"/>
    <p:sldId id="325" r:id="rId27"/>
  </p:sldIdLst>
  <p:sldSz cx="12192000" cy="6858000"/>
  <p:notesSz cx="6858000" cy="9144000"/>
  <p:embeddedFontLst>
    <p:embeddedFont>
      <p:font typeface="Aeries Sans" panose="020B0604020202020204" charset="0"/>
      <p:regular r:id="rId29"/>
    </p:embeddedFont>
    <p:embeddedFont>
      <p:font typeface="AeriesSansBold" charset="0"/>
      <p:regular r:id="rId30"/>
    </p:embeddedFont>
    <p:embeddedFont>
      <p:font typeface="Arial Black" panose="020B0A04020102020204" pitchFamily="34" charset="0"/>
      <p:bold r:id="rId31"/>
    </p:embeddedFont>
    <p:embeddedFont>
      <p:font typeface="Calibri" panose="020F0502020204030204" pitchFamily="34" charset="0"/>
      <p:regular r:id="rId32"/>
      <p:bold r:id="rId33"/>
      <p:italic r:id="rId34"/>
      <p:boldItalic r:id="rId35"/>
    </p:embeddedFont>
    <p:embeddedFont>
      <p:font typeface="Calibri Light" panose="020F0302020204030204" pitchFamily="34" charset="0"/>
      <p:regular r:id="rId36"/>
      <p:italic r:id="rId37"/>
    </p:embeddedFont>
    <p:embeddedFont>
      <p:font typeface="Helvetica Neue" panose="020B0604020202020204" charset="0"/>
      <p:regular r:id="rId38"/>
      <p:bold r:id="rId39"/>
      <p:italic r:id="rId40"/>
      <p:boldItalic r:id="rId41"/>
    </p:embeddedFont>
    <p:embeddedFont>
      <p:font typeface="Nunito Sans" pitchFamily="2" charset="0"/>
      <p:regular r:id="rId42"/>
      <p:bold r:id="rId43"/>
      <p:italic r:id="rId44"/>
      <p:bold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49A0"/>
    <a:srgbClr val="345BA9"/>
    <a:srgbClr val="A5BAE3"/>
    <a:srgbClr val="0F34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font" Target="fonts/font11.fntdata"/><Relationship Id="rId21" Type="http://schemas.openxmlformats.org/officeDocument/2006/relationships/slide" Target="slides/slide13.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font" Target="fonts/font1.fntdata"/><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36" Type="http://schemas.openxmlformats.org/officeDocument/2006/relationships/font" Target="fonts/font8.fntdata"/><Relationship Id="rId49"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font" Target="fonts/font3.fntdata"/><Relationship Id="rId44" Type="http://schemas.openxmlformats.org/officeDocument/2006/relationships/font" Target="fonts/font16.fntdata"/><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presProps" Target="presProps.xml"/><Relationship Id="rId20" Type="http://schemas.openxmlformats.org/officeDocument/2006/relationships/slide" Target="slides/slide12.xml"/><Relationship Id="rId41"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eni Mitchell" userId="efe3849af0da4641" providerId="LiveId" clId="{60600F16-6E2A-4DCC-8D63-17D8C135EF5C}"/>
    <pc:docChg chg="undo custSel addSld delSld modSld sldOrd addMainMaster">
      <pc:chgData name="Leeni Mitchell" userId="efe3849af0da4641" providerId="LiveId" clId="{60600F16-6E2A-4DCC-8D63-17D8C135EF5C}" dt="2022-12-07T23:10:12.912" v="4437" actId="114"/>
      <pc:docMkLst>
        <pc:docMk/>
      </pc:docMkLst>
      <pc:sldChg chg="modSp mod">
        <pc:chgData name="Leeni Mitchell" userId="efe3849af0da4641" providerId="LiveId" clId="{60600F16-6E2A-4DCC-8D63-17D8C135EF5C}" dt="2022-12-05T22:49:28.490" v="4006" actId="1076"/>
        <pc:sldMkLst>
          <pc:docMk/>
          <pc:sldMk cId="0" sldId="271"/>
        </pc:sldMkLst>
        <pc:spChg chg="mod">
          <ac:chgData name="Leeni Mitchell" userId="efe3849af0da4641" providerId="LiveId" clId="{60600F16-6E2A-4DCC-8D63-17D8C135EF5C}" dt="2022-12-05T20:17:22.484" v="257" actId="20577"/>
          <ac:spMkLst>
            <pc:docMk/>
            <pc:sldMk cId="0" sldId="271"/>
            <ac:spMk id="3" creationId="{00000000-0000-0000-0000-000000000000}"/>
          </ac:spMkLst>
        </pc:spChg>
        <pc:graphicFrameChg chg="modGraphic">
          <ac:chgData name="Leeni Mitchell" userId="efe3849af0da4641" providerId="LiveId" clId="{60600F16-6E2A-4DCC-8D63-17D8C135EF5C}" dt="2022-12-05T20:20:08.418" v="415" actId="20577"/>
          <ac:graphicFrameMkLst>
            <pc:docMk/>
            <pc:sldMk cId="0" sldId="271"/>
            <ac:graphicFrameMk id="18" creationId="{824B7877-5A3D-62E8-99A0-984CAFC62AB2}"/>
          </ac:graphicFrameMkLst>
        </pc:graphicFrameChg>
        <pc:picChg chg="mod">
          <ac:chgData name="Leeni Mitchell" userId="efe3849af0da4641" providerId="LiveId" clId="{60600F16-6E2A-4DCC-8D63-17D8C135EF5C}" dt="2022-12-05T22:49:28.490" v="4006" actId="1076"/>
          <ac:picMkLst>
            <pc:docMk/>
            <pc:sldMk cId="0" sldId="271"/>
            <ac:picMk id="2" creationId="{00000000-0000-0000-0000-000000000000}"/>
          </ac:picMkLst>
        </pc:picChg>
      </pc:sldChg>
      <pc:sldChg chg="modSp mod">
        <pc:chgData name="Leeni Mitchell" userId="efe3849af0da4641" providerId="LiveId" clId="{60600F16-6E2A-4DCC-8D63-17D8C135EF5C}" dt="2022-12-05T22:54:45.109" v="4064" actId="1076"/>
        <pc:sldMkLst>
          <pc:docMk/>
          <pc:sldMk cId="0" sldId="288"/>
        </pc:sldMkLst>
        <pc:spChg chg="mod">
          <ac:chgData name="Leeni Mitchell" userId="efe3849af0da4641" providerId="LiveId" clId="{60600F16-6E2A-4DCC-8D63-17D8C135EF5C}" dt="2022-12-05T22:54:37.340" v="4062" actId="1076"/>
          <ac:spMkLst>
            <pc:docMk/>
            <pc:sldMk cId="0" sldId="288"/>
            <ac:spMk id="6" creationId="{CF7650BB-1A62-A65E-EA8E-F8DEB558EEEA}"/>
          </ac:spMkLst>
        </pc:spChg>
        <pc:spChg chg="mod">
          <ac:chgData name="Leeni Mitchell" userId="efe3849af0da4641" providerId="LiveId" clId="{60600F16-6E2A-4DCC-8D63-17D8C135EF5C}" dt="2022-12-05T22:54:45.109" v="4064" actId="1076"/>
          <ac:spMkLst>
            <pc:docMk/>
            <pc:sldMk cId="0" sldId="288"/>
            <ac:spMk id="9" creationId="{31B564E9-5AA3-622F-FA1A-56C40FC76924}"/>
          </ac:spMkLst>
        </pc:spChg>
        <pc:grpChg chg="mod">
          <ac:chgData name="Leeni Mitchell" userId="efe3849af0da4641" providerId="LiveId" clId="{60600F16-6E2A-4DCC-8D63-17D8C135EF5C}" dt="2022-12-05T22:54:20.230" v="4061" actId="1076"/>
          <ac:grpSpMkLst>
            <pc:docMk/>
            <pc:sldMk cId="0" sldId="288"/>
            <ac:grpSpMk id="20" creationId="{F03CF7F2-B112-BD1B-DE23-B81C87FEE6F6}"/>
          </ac:grpSpMkLst>
        </pc:grpChg>
        <pc:picChg chg="mod">
          <ac:chgData name="Leeni Mitchell" userId="efe3849af0da4641" providerId="LiveId" clId="{60600F16-6E2A-4DCC-8D63-17D8C135EF5C}" dt="2022-12-05T22:54:14.569" v="4060" actId="14100"/>
          <ac:picMkLst>
            <pc:docMk/>
            <pc:sldMk cId="0" sldId="288"/>
            <ac:picMk id="8" creationId="{6072FF2B-218F-7A39-3D1B-47053BC6176B}"/>
          </ac:picMkLst>
        </pc:picChg>
      </pc:sldChg>
      <pc:sldChg chg="modSp mod">
        <pc:chgData name="Leeni Mitchell" userId="efe3849af0da4641" providerId="LiveId" clId="{60600F16-6E2A-4DCC-8D63-17D8C135EF5C}" dt="2022-12-05T20:11:48.362" v="19" actId="20577"/>
        <pc:sldMkLst>
          <pc:docMk/>
          <pc:sldMk cId="569788142" sldId="293"/>
        </pc:sldMkLst>
        <pc:spChg chg="mod">
          <ac:chgData name="Leeni Mitchell" userId="efe3849af0da4641" providerId="LiveId" clId="{60600F16-6E2A-4DCC-8D63-17D8C135EF5C}" dt="2022-12-05T20:11:48.362" v="19" actId="20577"/>
          <ac:spMkLst>
            <pc:docMk/>
            <pc:sldMk cId="569788142" sldId="293"/>
            <ac:spMk id="9" creationId="{93FB1506-9394-75DF-A306-B9E1F5689770}"/>
          </ac:spMkLst>
        </pc:spChg>
      </pc:sldChg>
      <pc:sldChg chg="modSp mod">
        <pc:chgData name="Leeni Mitchell" userId="efe3849af0da4641" providerId="LiveId" clId="{60600F16-6E2A-4DCC-8D63-17D8C135EF5C}" dt="2022-12-05T20:16:09.575" v="237" actId="20577"/>
        <pc:sldMkLst>
          <pc:docMk/>
          <pc:sldMk cId="1868993392" sldId="294"/>
        </pc:sldMkLst>
        <pc:spChg chg="mod">
          <ac:chgData name="Leeni Mitchell" userId="efe3849af0da4641" providerId="LiveId" clId="{60600F16-6E2A-4DCC-8D63-17D8C135EF5C}" dt="2022-12-05T20:12:30.977" v="54" actId="20577"/>
          <ac:spMkLst>
            <pc:docMk/>
            <pc:sldMk cId="1868993392" sldId="294"/>
            <ac:spMk id="2" creationId="{00000000-0000-0000-0000-000000000000}"/>
          </ac:spMkLst>
        </pc:spChg>
        <pc:spChg chg="mod">
          <ac:chgData name="Leeni Mitchell" userId="efe3849af0da4641" providerId="LiveId" clId="{60600F16-6E2A-4DCC-8D63-17D8C135EF5C}" dt="2022-12-05T20:16:09.575" v="237" actId="20577"/>
          <ac:spMkLst>
            <pc:docMk/>
            <pc:sldMk cId="1868993392" sldId="294"/>
            <ac:spMk id="3" creationId="{00000000-0000-0000-0000-000000000000}"/>
          </ac:spMkLst>
        </pc:spChg>
      </pc:sldChg>
      <pc:sldChg chg="modSp mod">
        <pc:chgData name="Leeni Mitchell" userId="efe3849af0da4641" providerId="LiveId" clId="{60600F16-6E2A-4DCC-8D63-17D8C135EF5C}" dt="2022-12-05T20:12:11.885" v="34" actId="20577"/>
        <pc:sldMkLst>
          <pc:docMk/>
          <pc:sldMk cId="4113236485" sldId="295"/>
        </pc:sldMkLst>
        <pc:spChg chg="mod">
          <ac:chgData name="Leeni Mitchell" userId="efe3849af0da4641" providerId="LiveId" clId="{60600F16-6E2A-4DCC-8D63-17D8C135EF5C}" dt="2022-12-05T20:12:11.885" v="34" actId="20577"/>
          <ac:spMkLst>
            <pc:docMk/>
            <pc:sldMk cId="4113236485" sldId="295"/>
            <ac:spMk id="11" creationId="{00000000-0000-0000-0000-000000000000}"/>
          </ac:spMkLst>
        </pc:spChg>
      </pc:sldChg>
      <pc:sldChg chg="addSp delSp modSp mod">
        <pc:chgData name="Leeni Mitchell" userId="efe3849af0da4641" providerId="LiveId" clId="{60600F16-6E2A-4DCC-8D63-17D8C135EF5C}" dt="2022-12-05T22:49:47.476" v="4007"/>
        <pc:sldMkLst>
          <pc:docMk/>
          <pc:sldMk cId="3000171740" sldId="297"/>
        </pc:sldMkLst>
        <pc:spChg chg="mod">
          <ac:chgData name="Leeni Mitchell" userId="efe3849af0da4641" providerId="LiveId" clId="{60600F16-6E2A-4DCC-8D63-17D8C135EF5C}" dt="2022-12-05T20:22:33.032" v="512" actId="20577"/>
          <ac:spMkLst>
            <pc:docMk/>
            <pc:sldMk cId="3000171740" sldId="297"/>
            <ac:spMk id="3" creationId="{00000000-0000-0000-0000-000000000000}"/>
          </ac:spMkLst>
        </pc:spChg>
        <pc:graphicFrameChg chg="modGraphic">
          <ac:chgData name="Leeni Mitchell" userId="efe3849af0da4641" providerId="LiveId" clId="{60600F16-6E2A-4DCC-8D63-17D8C135EF5C}" dt="2022-12-05T20:22:11.065" v="492" actId="20577"/>
          <ac:graphicFrameMkLst>
            <pc:docMk/>
            <pc:sldMk cId="3000171740" sldId="297"/>
            <ac:graphicFrameMk id="18" creationId="{824B7877-5A3D-62E8-99A0-984CAFC62AB2}"/>
          </ac:graphicFrameMkLst>
        </pc:graphicFrameChg>
        <pc:picChg chg="del">
          <ac:chgData name="Leeni Mitchell" userId="efe3849af0da4641" providerId="LiveId" clId="{60600F16-6E2A-4DCC-8D63-17D8C135EF5C}" dt="2022-12-05T22:47:34.914" v="4000" actId="478"/>
          <ac:picMkLst>
            <pc:docMk/>
            <pc:sldMk cId="3000171740" sldId="297"/>
            <ac:picMk id="2" creationId="{00000000-0000-0000-0000-000000000000}"/>
          </ac:picMkLst>
        </pc:picChg>
        <pc:picChg chg="add mod">
          <ac:chgData name="Leeni Mitchell" userId="efe3849af0da4641" providerId="LiveId" clId="{60600F16-6E2A-4DCC-8D63-17D8C135EF5C}" dt="2022-12-05T22:49:47.476" v="4007"/>
          <ac:picMkLst>
            <pc:docMk/>
            <pc:sldMk cId="3000171740" sldId="297"/>
            <ac:picMk id="4" creationId="{E3DB5C16-0043-ED08-8756-1F3A85638E0A}"/>
          </ac:picMkLst>
        </pc:picChg>
      </pc:sldChg>
      <pc:sldChg chg="delSp modSp mod">
        <pc:chgData name="Leeni Mitchell" userId="efe3849af0da4641" providerId="LiveId" clId="{60600F16-6E2A-4DCC-8D63-17D8C135EF5C}" dt="2022-12-05T22:47:19.149" v="3999" actId="1076"/>
        <pc:sldMkLst>
          <pc:docMk/>
          <pc:sldMk cId="906473578" sldId="304"/>
        </pc:sldMkLst>
        <pc:spChg chg="del">
          <ac:chgData name="Leeni Mitchell" userId="efe3849af0da4641" providerId="LiveId" clId="{60600F16-6E2A-4DCC-8D63-17D8C135EF5C}" dt="2022-12-05T22:47:07.649" v="3997" actId="478"/>
          <ac:spMkLst>
            <pc:docMk/>
            <pc:sldMk cId="906473578" sldId="304"/>
            <ac:spMk id="18" creationId="{F489EF92-B098-8F48-613F-5AA4EFD4824B}"/>
          </ac:spMkLst>
        </pc:spChg>
        <pc:spChg chg="mod">
          <ac:chgData name="Leeni Mitchell" userId="efe3849af0da4641" providerId="LiveId" clId="{60600F16-6E2A-4DCC-8D63-17D8C135EF5C}" dt="2022-12-05T22:47:15.451" v="3998" actId="1076"/>
          <ac:spMkLst>
            <pc:docMk/>
            <pc:sldMk cId="906473578" sldId="304"/>
            <ac:spMk id="21" creationId="{E1C6C523-7FF9-DDC0-8226-69DAA5728D0B}"/>
          </ac:spMkLst>
        </pc:spChg>
        <pc:spChg chg="mod">
          <ac:chgData name="Leeni Mitchell" userId="efe3849af0da4641" providerId="LiveId" clId="{60600F16-6E2A-4DCC-8D63-17D8C135EF5C}" dt="2022-12-05T22:47:19.149" v="3999" actId="1076"/>
          <ac:spMkLst>
            <pc:docMk/>
            <pc:sldMk cId="906473578" sldId="304"/>
            <ac:spMk id="24" creationId="{A075EC50-12F5-DCE3-C955-0926A6542878}"/>
          </ac:spMkLst>
        </pc:spChg>
      </pc:sldChg>
      <pc:sldChg chg="addSp delSp modSp mod">
        <pc:chgData name="Leeni Mitchell" userId="efe3849af0da4641" providerId="LiveId" clId="{60600F16-6E2A-4DCC-8D63-17D8C135EF5C}" dt="2022-12-05T20:49:37.117" v="1104" actId="1076"/>
        <pc:sldMkLst>
          <pc:docMk/>
          <pc:sldMk cId="1294804585" sldId="306"/>
        </pc:sldMkLst>
        <pc:spChg chg="mod">
          <ac:chgData name="Leeni Mitchell" userId="efe3849af0da4641" providerId="LiveId" clId="{60600F16-6E2A-4DCC-8D63-17D8C135EF5C}" dt="2022-12-05T20:23:23.451" v="585" actId="20577"/>
          <ac:spMkLst>
            <pc:docMk/>
            <pc:sldMk cId="1294804585" sldId="306"/>
            <ac:spMk id="6" creationId="{00000000-0000-0000-0000-000000000000}"/>
          </ac:spMkLst>
        </pc:spChg>
        <pc:spChg chg="mod">
          <ac:chgData name="Leeni Mitchell" userId="efe3849af0da4641" providerId="LiveId" clId="{60600F16-6E2A-4DCC-8D63-17D8C135EF5C}" dt="2022-12-05T20:49:37.117" v="1104" actId="1076"/>
          <ac:spMkLst>
            <pc:docMk/>
            <pc:sldMk cId="1294804585" sldId="306"/>
            <ac:spMk id="11" creationId="{DA009712-575C-7500-5798-D3D15EFEBC4B}"/>
          </ac:spMkLst>
        </pc:spChg>
        <pc:inkChg chg="add">
          <ac:chgData name="Leeni Mitchell" userId="efe3849af0da4641" providerId="LiveId" clId="{60600F16-6E2A-4DCC-8D63-17D8C135EF5C}" dt="2022-12-05T20:26:39.315" v="673" actId="9405"/>
          <ac:inkMkLst>
            <pc:docMk/>
            <pc:sldMk cId="1294804585" sldId="306"/>
            <ac:inkMk id="4" creationId="{F61826C6-8EEA-796E-795C-2D06D81F7D72}"/>
          </ac:inkMkLst>
        </pc:inkChg>
        <pc:inkChg chg="add">
          <ac:chgData name="Leeni Mitchell" userId="efe3849af0da4641" providerId="LiveId" clId="{60600F16-6E2A-4DCC-8D63-17D8C135EF5C}" dt="2022-12-05T20:26:42.249" v="674" actId="9405"/>
          <ac:inkMkLst>
            <pc:docMk/>
            <pc:sldMk cId="1294804585" sldId="306"/>
            <ac:inkMk id="5" creationId="{26C98621-0A3B-5FC2-7D90-84CA73E5B109}"/>
          </ac:inkMkLst>
        </pc:inkChg>
        <pc:inkChg chg="add del">
          <ac:chgData name="Leeni Mitchell" userId="efe3849af0da4641" providerId="LiveId" clId="{60600F16-6E2A-4DCC-8D63-17D8C135EF5C}" dt="2022-12-05T20:26:58.136" v="678" actId="9405"/>
          <ac:inkMkLst>
            <pc:docMk/>
            <pc:sldMk cId="1294804585" sldId="306"/>
            <ac:inkMk id="7" creationId="{A322E35F-87A3-2EC8-7E49-F257BBBBFF71}"/>
          </ac:inkMkLst>
        </pc:inkChg>
        <pc:inkChg chg="add del">
          <ac:chgData name="Leeni Mitchell" userId="efe3849af0da4641" providerId="LiveId" clId="{60600F16-6E2A-4DCC-8D63-17D8C135EF5C}" dt="2022-12-05T20:26:57.202" v="677" actId="9405"/>
          <ac:inkMkLst>
            <pc:docMk/>
            <pc:sldMk cId="1294804585" sldId="306"/>
            <ac:inkMk id="9" creationId="{AAADEFAE-FB17-8086-F4A2-8160F6401499}"/>
          </ac:inkMkLst>
        </pc:inkChg>
        <pc:inkChg chg="add del">
          <ac:chgData name="Leeni Mitchell" userId="efe3849af0da4641" providerId="LiveId" clId="{60600F16-6E2A-4DCC-8D63-17D8C135EF5C}" dt="2022-12-05T20:27:08.212" v="680" actId="9405"/>
          <ac:inkMkLst>
            <pc:docMk/>
            <pc:sldMk cId="1294804585" sldId="306"/>
            <ac:inkMk id="13" creationId="{52A5A11D-730B-30F3-A3F8-4BD9FE95509A}"/>
          </ac:inkMkLst>
        </pc:inkChg>
        <pc:inkChg chg="add">
          <ac:chgData name="Leeni Mitchell" userId="efe3849af0da4641" providerId="LiveId" clId="{60600F16-6E2A-4DCC-8D63-17D8C135EF5C}" dt="2022-12-05T20:28:33.148" v="734" actId="9405"/>
          <ac:inkMkLst>
            <pc:docMk/>
            <pc:sldMk cId="1294804585" sldId="306"/>
            <ac:inkMk id="14" creationId="{39DEA7F8-77AD-292E-362D-3503F4EC3E91}"/>
          </ac:inkMkLst>
        </pc:inkChg>
      </pc:sldChg>
      <pc:sldChg chg="modSp del mod">
        <pc:chgData name="Leeni Mitchell" userId="efe3849af0da4641" providerId="LiveId" clId="{60600F16-6E2A-4DCC-8D63-17D8C135EF5C}" dt="2022-12-05T21:47:44.899" v="2409" actId="2696"/>
        <pc:sldMkLst>
          <pc:docMk/>
          <pc:sldMk cId="2351591927" sldId="307"/>
        </pc:sldMkLst>
        <pc:spChg chg="mod">
          <ac:chgData name="Leeni Mitchell" userId="efe3849af0da4641" providerId="LiveId" clId="{60600F16-6E2A-4DCC-8D63-17D8C135EF5C}" dt="2022-12-05T21:47:07.655" v="2406" actId="20577"/>
          <ac:spMkLst>
            <pc:docMk/>
            <pc:sldMk cId="2351591927" sldId="307"/>
            <ac:spMk id="17" creationId="{04DFF3EF-C700-42D9-8F3C-8BDB52D0ECA9}"/>
          </ac:spMkLst>
        </pc:spChg>
      </pc:sldChg>
      <pc:sldChg chg="del">
        <pc:chgData name="Leeni Mitchell" userId="efe3849af0da4641" providerId="LiveId" clId="{60600F16-6E2A-4DCC-8D63-17D8C135EF5C}" dt="2022-12-05T22:19:14.366" v="2715" actId="2696"/>
        <pc:sldMkLst>
          <pc:docMk/>
          <pc:sldMk cId="2724096079" sldId="308"/>
        </pc:sldMkLst>
      </pc:sldChg>
      <pc:sldChg chg="del">
        <pc:chgData name="Leeni Mitchell" userId="efe3849af0da4641" providerId="LiveId" clId="{60600F16-6E2A-4DCC-8D63-17D8C135EF5C}" dt="2022-12-05T22:46:25.514" v="3994" actId="2696"/>
        <pc:sldMkLst>
          <pc:docMk/>
          <pc:sldMk cId="2217294463" sldId="309"/>
        </pc:sldMkLst>
      </pc:sldChg>
      <pc:sldChg chg="del">
        <pc:chgData name="Leeni Mitchell" userId="efe3849af0da4641" providerId="LiveId" clId="{60600F16-6E2A-4DCC-8D63-17D8C135EF5C}" dt="2022-12-05T22:46:37.625" v="3995" actId="2696"/>
        <pc:sldMkLst>
          <pc:docMk/>
          <pc:sldMk cId="512281540" sldId="310"/>
        </pc:sldMkLst>
      </pc:sldChg>
      <pc:sldChg chg="del">
        <pc:chgData name="Leeni Mitchell" userId="efe3849af0da4641" providerId="LiveId" clId="{60600F16-6E2A-4DCC-8D63-17D8C135EF5C}" dt="2022-12-05T22:46:48.986" v="3996" actId="2696"/>
        <pc:sldMkLst>
          <pc:docMk/>
          <pc:sldMk cId="379740388" sldId="311"/>
        </pc:sldMkLst>
      </pc:sldChg>
      <pc:sldChg chg="addSp delSp modSp add mod">
        <pc:chgData name="Leeni Mitchell" userId="efe3849af0da4641" providerId="LiveId" clId="{60600F16-6E2A-4DCC-8D63-17D8C135EF5C}" dt="2022-12-05T23:00:15.945" v="4089" actId="20577"/>
        <pc:sldMkLst>
          <pc:docMk/>
          <pc:sldMk cId="3427055272" sldId="312"/>
        </pc:sldMkLst>
        <pc:spChg chg="mod">
          <ac:chgData name="Leeni Mitchell" userId="efe3849af0da4641" providerId="LiveId" clId="{60600F16-6E2A-4DCC-8D63-17D8C135EF5C}" dt="2022-12-05T20:30:04.811" v="740" actId="20577"/>
          <ac:spMkLst>
            <pc:docMk/>
            <pc:sldMk cId="3427055272" sldId="312"/>
            <ac:spMk id="6" creationId="{00000000-0000-0000-0000-000000000000}"/>
          </ac:spMkLst>
        </pc:spChg>
        <pc:spChg chg="mod">
          <ac:chgData name="Leeni Mitchell" userId="efe3849af0da4641" providerId="LiveId" clId="{60600F16-6E2A-4DCC-8D63-17D8C135EF5C}" dt="2022-12-05T23:00:15.945" v="4089" actId="20577"/>
          <ac:spMkLst>
            <pc:docMk/>
            <pc:sldMk cId="3427055272" sldId="312"/>
            <ac:spMk id="11" creationId="{DA009712-575C-7500-5798-D3D15EFEBC4B}"/>
          </ac:spMkLst>
        </pc:spChg>
        <pc:grpChg chg="mod">
          <ac:chgData name="Leeni Mitchell" userId="efe3849af0da4641" providerId="LiveId" clId="{60600F16-6E2A-4DCC-8D63-17D8C135EF5C}" dt="2022-12-05T20:43:10.024" v="940"/>
          <ac:grpSpMkLst>
            <pc:docMk/>
            <pc:sldMk cId="3427055272" sldId="312"/>
            <ac:grpSpMk id="20" creationId="{17D6BD0D-1800-53EE-4A96-0BA8FDC4A087}"/>
          </ac:grpSpMkLst>
        </pc:grpChg>
        <pc:grpChg chg="add del mod">
          <ac:chgData name="Leeni Mitchell" userId="efe3849af0da4641" providerId="LiveId" clId="{60600F16-6E2A-4DCC-8D63-17D8C135EF5C}" dt="2022-12-05T20:53:04.893" v="1156"/>
          <ac:grpSpMkLst>
            <pc:docMk/>
            <pc:sldMk cId="3427055272" sldId="312"/>
            <ac:grpSpMk id="33" creationId="{6B3B09B7-E70F-7B35-5998-1D58EE199F3E}"/>
          </ac:grpSpMkLst>
        </pc:grpChg>
        <pc:grpChg chg="mod">
          <ac:chgData name="Leeni Mitchell" userId="efe3849af0da4641" providerId="LiveId" clId="{60600F16-6E2A-4DCC-8D63-17D8C135EF5C}" dt="2022-12-05T20:44:46.435" v="959"/>
          <ac:grpSpMkLst>
            <pc:docMk/>
            <pc:sldMk cId="3427055272" sldId="312"/>
            <ac:grpSpMk id="36" creationId="{94478D49-5CA2-B2FB-0623-8AE12E6D6EB7}"/>
          </ac:grpSpMkLst>
        </pc:grpChg>
        <pc:grpChg chg="mod">
          <ac:chgData name="Leeni Mitchell" userId="efe3849af0da4641" providerId="LiveId" clId="{60600F16-6E2A-4DCC-8D63-17D8C135EF5C}" dt="2022-12-05T20:53:04.893" v="1156"/>
          <ac:grpSpMkLst>
            <pc:docMk/>
            <pc:sldMk cId="3427055272" sldId="312"/>
            <ac:grpSpMk id="40" creationId="{C2620CC0-CBEE-9582-CFC6-4F7C37B1F3F2}"/>
          </ac:grpSpMkLst>
        </pc:grpChg>
        <pc:picChg chg="mod">
          <ac:chgData name="Leeni Mitchell" userId="efe3849af0da4641" providerId="LiveId" clId="{60600F16-6E2A-4DCC-8D63-17D8C135EF5C}" dt="2022-12-05T20:40:29.913" v="925" actId="14100"/>
          <ac:picMkLst>
            <pc:docMk/>
            <pc:sldMk cId="3427055272" sldId="312"/>
            <ac:picMk id="2" creationId="{00000000-0000-0000-0000-000000000000}"/>
          </ac:picMkLst>
        </pc:picChg>
        <pc:picChg chg="del">
          <ac:chgData name="Leeni Mitchell" userId="efe3849af0da4641" providerId="LiveId" clId="{60600F16-6E2A-4DCC-8D63-17D8C135EF5C}" dt="2022-12-05T20:38:43.019" v="913" actId="478"/>
          <ac:picMkLst>
            <pc:docMk/>
            <pc:sldMk cId="3427055272" sldId="312"/>
            <ac:picMk id="3" creationId="{B0E6615C-57A3-0EFF-0327-5D25D3F31F65}"/>
          </ac:picMkLst>
        </pc:picChg>
        <pc:picChg chg="add mod">
          <ac:chgData name="Leeni Mitchell" userId="efe3849af0da4641" providerId="LiveId" clId="{60600F16-6E2A-4DCC-8D63-17D8C135EF5C}" dt="2022-12-05T20:40:36.973" v="926" actId="1076"/>
          <ac:picMkLst>
            <pc:docMk/>
            <pc:sldMk cId="3427055272" sldId="312"/>
            <ac:picMk id="7" creationId="{C893C3EC-E88A-308B-B428-0B46B9972495}"/>
          </ac:picMkLst>
        </pc:picChg>
        <pc:inkChg chg="del">
          <ac:chgData name="Leeni Mitchell" userId="efe3849af0da4641" providerId="LiveId" clId="{60600F16-6E2A-4DCC-8D63-17D8C135EF5C}" dt="2022-12-05T20:38:47.315" v="914" actId="478"/>
          <ac:inkMkLst>
            <pc:docMk/>
            <pc:sldMk cId="3427055272" sldId="312"/>
            <ac:inkMk id="4" creationId="{F61826C6-8EEA-796E-795C-2D06D81F7D72}"/>
          </ac:inkMkLst>
        </pc:inkChg>
        <pc:inkChg chg="del">
          <ac:chgData name="Leeni Mitchell" userId="efe3849af0da4641" providerId="LiveId" clId="{60600F16-6E2A-4DCC-8D63-17D8C135EF5C}" dt="2022-12-05T20:38:48.333" v="915" actId="478"/>
          <ac:inkMkLst>
            <pc:docMk/>
            <pc:sldMk cId="3427055272" sldId="312"/>
            <ac:inkMk id="5" creationId="{26C98621-0A3B-5FC2-7D90-84CA73E5B109}"/>
          </ac:inkMkLst>
        </pc:inkChg>
        <pc:inkChg chg="add del">
          <ac:chgData name="Leeni Mitchell" userId="efe3849af0da4641" providerId="LiveId" clId="{60600F16-6E2A-4DCC-8D63-17D8C135EF5C}" dt="2022-12-05T20:41:32.473" v="928" actId="9405"/>
          <ac:inkMkLst>
            <pc:docMk/>
            <pc:sldMk cId="3427055272" sldId="312"/>
            <ac:inkMk id="9" creationId="{E765308D-B431-8508-BB6A-8E2B2F828D40}"/>
          </ac:inkMkLst>
        </pc:inkChg>
        <pc:inkChg chg="add del">
          <ac:chgData name="Leeni Mitchell" userId="efe3849af0da4641" providerId="LiveId" clId="{60600F16-6E2A-4DCC-8D63-17D8C135EF5C}" dt="2022-12-05T20:41:49.909" v="930" actId="9405"/>
          <ac:inkMkLst>
            <pc:docMk/>
            <pc:sldMk cId="3427055272" sldId="312"/>
            <ac:inkMk id="13" creationId="{DC7946BD-778C-E201-A5AE-49B82E168411}"/>
          </ac:inkMkLst>
        </pc:inkChg>
        <pc:inkChg chg="del">
          <ac:chgData name="Leeni Mitchell" userId="efe3849af0da4641" providerId="LiveId" clId="{60600F16-6E2A-4DCC-8D63-17D8C135EF5C}" dt="2022-12-05T20:38:49.660" v="916" actId="478"/>
          <ac:inkMkLst>
            <pc:docMk/>
            <pc:sldMk cId="3427055272" sldId="312"/>
            <ac:inkMk id="14" creationId="{39DEA7F8-77AD-292E-362D-3503F4EC3E91}"/>
          </ac:inkMkLst>
        </pc:inkChg>
        <pc:inkChg chg="add del">
          <ac:chgData name="Leeni Mitchell" userId="efe3849af0da4641" providerId="LiveId" clId="{60600F16-6E2A-4DCC-8D63-17D8C135EF5C}" dt="2022-12-05T20:42:18.761" v="932" actId="9405"/>
          <ac:inkMkLst>
            <pc:docMk/>
            <pc:sldMk cId="3427055272" sldId="312"/>
            <ac:inkMk id="15" creationId="{F5DCAEDD-DB76-7813-D513-0A79C9FAE210}"/>
          </ac:inkMkLst>
        </pc:inkChg>
        <pc:inkChg chg="add del">
          <ac:chgData name="Leeni Mitchell" userId="efe3849af0da4641" providerId="LiveId" clId="{60600F16-6E2A-4DCC-8D63-17D8C135EF5C}" dt="2022-12-05T20:42:40.438" v="934" actId="9405"/>
          <ac:inkMkLst>
            <pc:docMk/>
            <pc:sldMk cId="3427055272" sldId="312"/>
            <ac:inkMk id="16" creationId="{DFA10805-E60A-96E9-A9C3-4A48EFFC4481}"/>
          </ac:inkMkLst>
        </pc:inkChg>
        <pc:inkChg chg="add del">
          <ac:chgData name="Leeni Mitchell" userId="efe3849af0da4641" providerId="LiveId" clId="{60600F16-6E2A-4DCC-8D63-17D8C135EF5C}" dt="2022-12-05T20:43:11.613" v="942" actId="9405"/>
          <ac:inkMkLst>
            <pc:docMk/>
            <pc:sldMk cId="3427055272" sldId="312"/>
            <ac:inkMk id="17" creationId="{7F43E934-ACF1-4992-2EC8-026B667C16AA}"/>
          </ac:inkMkLst>
        </pc:inkChg>
        <pc:inkChg chg="add del mod">
          <ac:chgData name="Leeni Mitchell" userId="efe3849af0da4641" providerId="LiveId" clId="{60600F16-6E2A-4DCC-8D63-17D8C135EF5C}" dt="2022-12-05T20:43:10.948" v="941" actId="9405"/>
          <ac:inkMkLst>
            <pc:docMk/>
            <pc:sldMk cId="3427055272" sldId="312"/>
            <ac:inkMk id="18" creationId="{80344258-7736-3E00-F403-333F98EE6B99}"/>
          </ac:inkMkLst>
        </pc:inkChg>
        <pc:inkChg chg="add del mod">
          <ac:chgData name="Leeni Mitchell" userId="efe3849af0da4641" providerId="LiveId" clId="{60600F16-6E2A-4DCC-8D63-17D8C135EF5C}" dt="2022-12-05T20:43:10.024" v="940"/>
          <ac:inkMkLst>
            <pc:docMk/>
            <pc:sldMk cId="3427055272" sldId="312"/>
            <ac:inkMk id="19" creationId="{C2826641-BFE5-DCB0-FE99-89A8E51F5B89}"/>
          </ac:inkMkLst>
        </pc:inkChg>
        <pc:inkChg chg="add del">
          <ac:chgData name="Leeni Mitchell" userId="efe3849af0da4641" providerId="LiveId" clId="{60600F16-6E2A-4DCC-8D63-17D8C135EF5C}" dt="2022-12-05T20:43:31.979" v="944" actId="9405"/>
          <ac:inkMkLst>
            <pc:docMk/>
            <pc:sldMk cId="3427055272" sldId="312"/>
            <ac:inkMk id="21" creationId="{ACC1B563-648F-A311-49AE-820A05050D1E}"/>
          </ac:inkMkLst>
        </pc:inkChg>
        <pc:inkChg chg="add">
          <ac:chgData name="Leeni Mitchell" userId="efe3849af0da4641" providerId="LiveId" clId="{60600F16-6E2A-4DCC-8D63-17D8C135EF5C}" dt="2022-12-05T20:43:41.027" v="945" actId="9405"/>
          <ac:inkMkLst>
            <pc:docMk/>
            <pc:sldMk cId="3427055272" sldId="312"/>
            <ac:inkMk id="22" creationId="{6515AE8A-EC1A-114F-6C04-BBE90DE03F54}"/>
          </ac:inkMkLst>
        </pc:inkChg>
        <pc:inkChg chg="add">
          <ac:chgData name="Leeni Mitchell" userId="efe3849af0da4641" providerId="LiveId" clId="{60600F16-6E2A-4DCC-8D63-17D8C135EF5C}" dt="2022-12-05T20:43:53.557" v="946" actId="9405"/>
          <ac:inkMkLst>
            <pc:docMk/>
            <pc:sldMk cId="3427055272" sldId="312"/>
            <ac:inkMk id="23" creationId="{90D43274-B13B-7BC5-3E89-0F0259B811F0}"/>
          </ac:inkMkLst>
        </pc:inkChg>
        <pc:inkChg chg="add">
          <ac:chgData name="Leeni Mitchell" userId="efe3849af0da4641" providerId="LiveId" clId="{60600F16-6E2A-4DCC-8D63-17D8C135EF5C}" dt="2022-12-05T20:43:55.299" v="947" actId="9405"/>
          <ac:inkMkLst>
            <pc:docMk/>
            <pc:sldMk cId="3427055272" sldId="312"/>
            <ac:inkMk id="24" creationId="{6E7C5241-67FF-B32D-0777-BC918D309ACF}"/>
          </ac:inkMkLst>
        </pc:inkChg>
        <pc:inkChg chg="add">
          <ac:chgData name="Leeni Mitchell" userId="efe3849af0da4641" providerId="LiveId" clId="{60600F16-6E2A-4DCC-8D63-17D8C135EF5C}" dt="2022-12-05T20:43:57.449" v="948" actId="9405"/>
          <ac:inkMkLst>
            <pc:docMk/>
            <pc:sldMk cId="3427055272" sldId="312"/>
            <ac:inkMk id="25" creationId="{501341AE-16D6-0019-F2E7-EC56CA66FC88}"/>
          </ac:inkMkLst>
        </pc:inkChg>
        <pc:inkChg chg="add">
          <ac:chgData name="Leeni Mitchell" userId="efe3849af0da4641" providerId="LiveId" clId="{60600F16-6E2A-4DCC-8D63-17D8C135EF5C}" dt="2022-12-05T20:44:02.877" v="949" actId="9405"/>
          <ac:inkMkLst>
            <pc:docMk/>
            <pc:sldMk cId="3427055272" sldId="312"/>
            <ac:inkMk id="26" creationId="{1CC62161-4BAD-21B0-A898-FD01B720BF67}"/>
          </ac:inkMkLst>
        </pc:inkChg>
        <pc:inkChg chg="add">
          <ac:chgData name="Leeni Mitchell" userId="efe3849af0da4641" providerId="LiveId" clId="{60600F16-6E2A-4DCC-8D63-17D8C135EF5C}" dt="2022-12-05T20:44:06.781" v="950" actId="9405"/>
          <ac:inkMkLst>
            <pc:docMk/>
            <pc:sldMk cId="3427055272" sldId="312"/>
            <ac:inkMk id="27" creationId="{AFBC13A8-4C76-7585-BE3D-004F026CDA22}"/>
          </ac:inkMkLst>
        </pc:inkChg>
        <pc:inkChg chg="add">
          <ac:chgData name="Leeni Mitchell" userId="efe3849af0da4641" providerId="LiveId" clId="{60600F16-6E2A-4DCC-8D63-17D8C135EF5C}" dt="2022-12-05T20:44:10.981" v="951" actId="9405"/>
          <ac:inkMkLst>
            <pc:docMk/>
            <pc:sldMk cId="3427055272" sldId="312"/>
            <ac:inkMk id="28" creationId="{01B2B9B6-EE96-45EA-1C5D-FC0C97127418}"/>
          </ac:inkMkLst>
        </pc:inkChg>
        <pc:inkChg chg="add">
          <ac:chgData name="Leeni Mitchell" userId="efe3849af0da4641" providerId="LiveId" clId="{60600F16-6E2A-4DCC-8D63-17D8C135EF5C}" dt="2022-12-05T20:44:14.032" v="952" actId="9405"/>
          <ac:inkMkLst>
            <pc:docMk/>
            <pc:sldMk cId="3427055272" sldId="312"/>
            <ac:inkMk id="29" creationId="{A493ACFB-8812-18AA-765F-754970B2B117}"/>
          </ac:inkMkLst>
        </pc:inkChg>
        <pc:inkChg chg="add">
          <ac:chgData name="Leeni Mitchell" userId="efe3849af0da4641" providerId="LiveId" clId="{60600F16-6E2A-4DCC-8D63-17D8C135EF5C}" dt="2022-12-05T20:44:16.699" v="953" actId="9405"/>
          <ac:inkMkLst>
            <pc:docMk/>
            <pc:sldMk cId="3427055272" sldId="312"/>
            <ac:inkMk id="30" creationId="{768B0AA5-8A15-5A69-AEED-13C6DA68F9F0}"/>
          </ac:inkMkLst>
        </pc:inkChg>
        <pc:inkChg chg="add mod">
          <ac:chgData name="Leeni Mitchell" userId="efe3849af0da4641" providerId="LiveId" clId="{60600F16-6E2A-4DCC-8D63-17D8C135EF5C}" dt="2022-12-05T20:53:04.893" v="1156"/>
          <ac:inkMkLst>
            <pc:docMk/>
            <pc:sldMk cId="3427055272" sldId="312"/>
            <ac:inkMk id="31" creationId="{80EFCA7B-481A-6203-8651-BC26D85D1C5D}"/>
          </ac:inkMkLst>
        </pc:inkChg>
        <pc:inkChg chg="add mod">
          <ac:chgData name="Leeni Mitchell" userId="efe3849af0da4641" providerId="LiveId" clId="{60600F16-6E2A-4DCC-8D63-17D8C135EF5C}" dt="2022-12-05T20:53:04.893" v="1156"/>
          <ac:inkMkLst>
            <pc:docMk/>
            <pc:sldMk cId="3427055272" sldId="312"/>
            <ac:inkMk id="32" creationId="{6ED5C9C4-0A0B-4531-01DE-7466E180157F}"/>
          </ac:inkMkLst>
        </pc:inkChg>
        <pc:inkChg chg="add mod">
          <ac:chgData name="Leeni Mitchell" userId="efe3849af0da4641" providerId="LiveId" clId="{60600F16-6E2A-4DCC-8D63-17D8C135EF5C}" dt="2022-12-05T20:44:46.435" v="959"/>
          <ac:inkMkLst>
            <pc:docMk/>
            <pc:sldMk cId="3427055272" sldId="312"/>
            <ac:inkMk id="34" creationId="{5BDBB053-4055-7FAD-34A7-7388FEFC67AD}"/>
          </ac:inkMkLst>
        </pc:inkChg>
        <pc:inkChg chg="add mod">
          <ac:chgData name="Leeni Mitchell" userId="efe3849af0da4641" providerId="LiveId" clId="{60600F16-6E2A-4DCC-8D63-17D8C135EF5C}" dt="2022-12-05T20:44:46.435" v="959"/>
          <ac:inkMkLst>
            <pc:docMk/>
            <pc:sldMk cId="3427055272" sldId="312"/>
            <ac:inkMk id="35" creationId="{4F4D7FDB-6F90-506B-8138-6B33B66CB900}"/>
          </ac:inkMkLst>
        </pc:inkChg>
        <pc:inkChg chg="add">
          <ac:chgData name="Leeni Mitchell" userId="efe3849af0da4641" providerId="LiveId" clId="{60600F16-6E2A-4DCC-8D63-17D8C135EF5C}" dt="2022-12-05T20:45:30.081" v="960" actId="9405"/>
          <ac:inkMkLst>
            <pc:docMk/>
            <pc:sldMk cId="3427055272" sldId="312"/>
            <ac:inkMk id="37" creationId="{EBD8EA60-AEEA-A186-8FCE-7EC83982ED8E}"/>
          </ac:inkMkLst>
        </pc:inkChg>
        <pc:inkChg chg="add del">
          <ac:chgData name="Leeni Mitchell" userId="efe3849af0da4641" providerId="LiveId" clId="{60600F16-6E2A-4DCC-8D63-17D8C135EF5C}" dt="2022-12-05T20:52:45.564" v="1152" actId="9405"/>
          <ac:inkMkLst>
            <pc:docMk/>
            <pc:sldMk cId="3427055272" sldId="312"/>
            <ac:inkMk id="38" creationId="{D4B8C937-82CC-6CCA-FB7E-96CB6D719825}"/>
          </ac:inkMkLst>
        </pc:inkChg>
        <pc:inkChg chg="add del mod">
          <ac:chgData name="Leeni Mitchell" userId="efe3849af0da4641" providerId="LiveId" clId="{60600F16-6E2A-4DCC-8D63-17D8C135EF5C}" dt="2022-12-05T20:53:04.893" v="1156"/>
          <ac:inkMkLst>
            <pc:docMk/>
            <pc:sldMk cId="3427055272" sldId="312"/>
            <ac:inkMk id="39" creationId="{C1734719-DD0F-A32C-89D1-0D38A96E09DD}"/>
          </ac:inkMkLst>
        </pc:inkChg>
        <pc:inkChg chg="add">
          <ac:chgData name="Leeni Mitchell" userId="efe3849af0da4641" providerId="LiveId" clId="{60600F16-6E2A-4DCC-8D63-17D8C135EF5C}" dt="2022-12-05T20:53:12.415" v="1157" actId="9405"/>
          <ac:inkMkLst>
            <pc:docMk/>
            <pc:sldMk cId="3427055272" sldId="312"/>
            <ac:inkMk id="41" creationId="{CAFA3939-180A-F1C6-E869-B63D14103E3E}"/>
          </ac:inkMkLst>
        </pc:inkChg>
        <pc:inkChg chg="add">
          <ac:chgData name="Leeni Mitchell" userId="efe3849af0da4641" providerId="LiveId" clId="{60600F16-6E2A-4DCC-8D63-17D8C135EF5C}" dt="2022-12-05T20:53:37.851" v="1158" actId="9405"/>
          <ac:inkMkLst>
            <pc:docMk/>
            <pc:sldMk cId="3427055272" sldId="312"/>
            <ac:inkMk id="42" creationId="{B08085A9-C0C4-93A1-FA79-2C0FCF92F5E9}"/>
          </ac:inkMkLst>
        </pc:inkChg>
        <pc:inkChg chg="add del">
          <ac:chgData name="Leeni Mitchell" userId="efe3849af0da4641" providerId="LiveId" clId="{60600F16-6E2A-4DCC-8D63-17D8C135EF5C}" dt="2022-12-05T20:54:25.476" v="1164" actId="9405"/>
          <ac:inkMkLst>
            <pc:docMk/>
            <pc:sldMk cId="3427055272" sldId="312"/>
            <ac:inkMk id="43" creationId="{0250AA4A-9EA0-D2A5-A09F-B32C2D7F4CE9}"/>
          </ac:inkMkLst>
        </pc:inkChg>
        <pc:inkChg chg="add del">
          <ac:chgData name="Leeni Mitchell" userId="efe3849af0da4641" providerId="LiveId" clId="{60600F16-6E2A-4DCC-8D63-17D8C135EF5C}" dt="2022-12-05T20:54:24.238" v="1163" actId="9405"/>
          <ac:inkMkLst>
            <pc:docMk/>
            <pc:sldMk cId="3427055272" sldId="312"/>
            <ac:inkMk id="44" creationId="{AC56792B-C5E8-7E83-5FAF-E4D092DA6AC8}"/>
          </ac:inkMkLst>
        </pc:inkChg>
        <pc:inkChg chg="add del">
          <ac:chgData name="Leeni Mitchell" userId="efe3849af0da4641" providerId="LiveId" clId="{60600F16-6E2A-4DCC-8D63-17D8C135EF5C}" dt="2022-12-05T20:54:03.760" v="1162" actId="9405"/>
          <ac:inkMkLst>
            <pc:docMk/>
            <pc:sldMk cId="3427055272" sldId="312"/>
            <ac:inkMk id="45" creationId="{3C8B3754-5766-9931-9C4F-225AA1A810A8}"/>
          </ac:inkMkLst>
        </pc:inkChg>
      </pc:sldChg>
      <pc:sldChg chg="addSp modSp add mod ord">
        <pc:chgData name="Leeni Mitchell" userId="efe3849af0da4641" providerId="LiveId" clId="{60600F16-6E2A-4DCC-8D63-17D8C135EF5C}" dt="2022-12-06T22:29:34.213" v="4290" actId="20577"/>
        <pc:sldMkLst>
          <pc:docMk/>
          <pc:sldMk cId="2953090482" sldId="313"/>
        </pc:sldMkLst>
        <pc:spChg chg="mod">
          <ac:chgData name="Leeni Mitchell" userId="efe3849af0da4641" providerId="LiveId" clId="{60600F16-6E2A-4DCC-8D63-17D8C135EF5C}" dt="2022-12-05T20:38:14.349" v="910" actId="20577"/>
          <ac:spMkLst>
            <pc:docMk/>
            <pc:sldMk cId="2953090482" sldId="313"/>
            <ac:spMk id="17" creationId="{04DFF3EF-C700-42D9-8F3C-8BDB52D0ECA9}"/>
          </ac:spMkLst>
        </pc:spChg>
        <pc:spChg chg="mod">
          <ac:chgData name="Leeni Mitchell" userId="efe3849af0da4641" providerId="LiveId" clId="{60600F16-6E2A-4DCC-8D63-17D8C135EF5C}" dt="2022-12-06T22:29:34.213" v="4290" actId="20577"/>
          <ac:spMkLst>
            <pc:docMk/>
            <pc:sldMk cId="2953090482" sldId="313"/>
            <ac:spMk id="20" creationId="{27728B92-06CB-4EA4-90ED-031A822BD919}"/>
          </ac:spMkLst>
        </pc:spChg>
        <pc:picChg chg="add mod">
          <ac:chgData name="Leeni Mitchell" userId="efe3849af0da4641" providerId="LiveId" clId="{60600F16-6E2A-4DCC-8D63-17D8C135EF5C}" dt="2022-12-05T22:50:02.123" v="4009" actId="1076"/>
          <ac:picMkLst>
            <pc:docMk/>
            <pc:sldMk cId="2953090482" sldId="313"/>
            <ac:picMk id="4" creationId="{5DBB721C-1C8F-55D2-F2A3-97B2A5B37446}"/>
          </ac:picMkLst>
        </pc:picChg>
      </pc:sldChg>
      <pc:sldChg chg="modSp add mod">
        <pc:chgData name="Leeni Mitchell" userId="efe3849af0da4641" providerId="LiveId" clId="{60600F16-6E2A-4DCC-8D63-17D8C135EF5C}" dt="2022-12-05T20:55:25.734" v="1178" actId="20577"/>
        <pc:sldMkLst>
          <pc:docMk/>
          <pc:sldMk cId="3806218667" sldId="314"/>
        </pc:sldMkLst>
        <pc:spChg chg="mod">
          <ac:chgData name="Leeni Mitchell" userId="efe3849af0da4641" providerId="LiveId" clId="{60600F16-6E2A-4DCC-8D63-17D8C135EF5C}" dt="2022-12-05T20:55:25.734" v="1178" actId="20577"/>
          <ac:spMkLst>
            <pc:docMk/>
            <pc:sldMk cId="3806218667" sldId="314"/>
            <ac:spMk id="6" creationId="{00000000-0000-0000-0000-000000000000}"/>
          </ac:spMkLst>
        </pc:spChg>
      </pc:sldChg>
      <pc:sldChg chg="addSp delSp modSp add del mod">
        <pc:chgData name="Leeni Mitchell" userId="efe3849af0da4641" providerId="LiveId" clId="{60600F16-6E2A-4DCC-8D63-17D8C135EF5C}" dt="2022-12-05T23:02:02.111" v="4090" actId="2696"/>
        <pc:sldMkLst>
          <pc:docMk/>
          <pc:sldMk cId="1471146632" sldId="315"/>
        </pc:sldMkLst>
        <pc:spChg chg="mod">
          <ac:chgData name="Leeni Mitchell" userId="efe3849af0da4641" providerId="LiveId" clId="{60600F16-6E2A-4DCC-8D63-17D8C135EF5C}" dt="2022-12-05T22:50:36.815" v="4014" actId="1076"/>
          <ac:spMkLst>
            <pc:docMk/>
            <pc:sldMk cId="1471146632" sldId="315"/>
            <ac:spMk id="117" creationId="{00000000-0000-0000-0000-000000000000}"/>
          </ac:spMkLst>
        </pc:spChg>
        <pc:spChg chg="mod">
          <ac:chgData name="Leeni Mitchell" userId="efe3849af0da4641" providerId="LiveId" clId="{60600F16-6E2A-4DCC-8D63-17D8C135EF5C}" dt="2022-12-05T20:59:11.165" v="1189" actId="6549"/>
          <ac:spMkLst>
            <pc:docMk/>
            <pc:sldMk cId="1471146632" sldId="315"/>
            <ac:spMk id="119" creationId="{00000000-0000-0000-0000-000000000000}"/>
          </ac:spMkLst>
        </pc:spChg>
        <pc:picChg chg="add mod">
          <ac:chgData name="Leeni Mitchell" userId="efe3849af0da4641" providerId="LiveId" clId="{60600F16-6E2A-4DCC-8D63-17D8C135EF5C}" dt="2022-12-05T22:50:35.906" v="4013" actId="14100"/>
          <ac:picMkLst>
            <pc:docMk/>
            <pc:sldMk cId="1471146632" sldId="315"/>
            <ac:picMk id="3" creationId="{705EA0A0-D6CC-C15A-92EC-3810F44623BF}"/>
          </ac:picMkLst>
        </pc:picChg>
        <pc:cxnChg chg="del mod">
          <ac:chgData name="Leeni Mitchell" userId="efe3849af0da4641" providerId="LiveId" clId="{60600F16-6E2A-4DCC-8D63-17D8C135EF5C}" dt="2022-12-05T22:50:23.827" v="4010" actId="478"/>
          <ac:cxnSpMkLst>
            <pc:docMk/>
            <pc:sldMk cId="1471146632" sldId="315"/>
            <ac:cxnSpMk id="116" creationId="{00000000-0000-0000-0000-000000000000}"/>
          </ac:cxnSpMkLst>
        </pc:cxnChg>
      </pc:sldChg>
      <pc:sldChg chg="add del">
        <pc:chgData name="Leeni Mitchell" userId="efe3849af0da4641" providerId="LiveId" clId="{60600F16-6E2A-4DCC-8D63-17D8C135EF5C}" dt="2022-12-05T21:04:31.121" v="1422" actId="2696"/>
        <pc:sldMkLst>
          <pc:docMk/>
          <pc:sldMk cId="1838210898" sldId="316"/>
        </pc:sldMkLst>
      </pc:sldChg>
      <pc:sldChg chg="addSp delSp modSp add mod">
        <pc:chgData name="Leeni Mitchell" userId="efe3849af0da4641" providerId="LiveId" clId="{60600F16-6E2A-4DCC-8D63-17D8C135EF5C}" dt="2022-12-05T23:08:00.033" v="4105" actId="1076"/>
        <pc:sldMkLst>
          <pc:docMk/>
          <pc:sldMk cId="4116630170" sldId="317"/>
        </pc:sldMkLst>
        <pc:spChg chg="mod">
          <ac:chgData name="Leeni Mitchell" userId="efe3849af0da4641" providerId="LiveId" clId="{60600F16-6E2A-4DCC-8D63-17D8C135EF5C}" dt="2022-12-05T23:07:44.085" v="4101" actId="1076"/>
          <ac:spMkLst>
            <pc:docMk/>
            <pc:sldMk cId="4116630170" sldId="317"/>
            <ac:spMk id="117" creationId="{00000000-0000-0000-0000-000000000000}"/>
          </ac:spMkLst>
        </pc:spChg>
        <pc:spChg chg="mod">
          <ac:chgData name="Leeni Mitchell" userId="efe3849af0da4641" providerId="LiveId" clId="{60600F16-6E2A-4DCC-8D63-17D8C135EF5C}" dt="2022-12-05T22:51:05.516" v="4018" actId="1076"/>
          <ac:spMkLst>
            <pc:docMk/>
            <pc:sldMk cId="4116630170" sldId="317"/>
            <ac:spMk id="119" creationId="{00000000-0000-0000-0000-000000000000}"/>
          </ac:spMkLst>
        </pc:spChg>
        <pc:picChg chg="add mod">
          <ac:chgData name="Leeni Mitchell" userId="efe3849af0da4641" providerId="LiveId" clId="{60600F16-6E2A-4DCC-8D63-17D8C135EF5C}" dt="2022-12-05T22:51:09.345" v="4019" actId="1076"/>
          <ac:picMkLst>
            <pc:docMk/>
            <pc:sldMk cId="4116630170" sldId="317"/>
            <ac:picMk id="3" creationId="{88474465-90F5-B693-F149-75CD9F956E01}"/>
          </ac:picMkLst>
        </pc:picChg>
        <pc:picChg chg="add mod">
          <ac:chgData name="Leeni Mitchell" userId="efe3849af0da4641" providerId="LiveId" clId="{60600F16-6E2A-4DCC-8D63-17D8C135EF5C}" dt="2022-12-05T23:08:00.033" v="4105" actId="1076"/>
          <ac:picMkLst>
            <pc:docMk/>
            <pc:sldMk cId="4116630170" sldId="317"/>
            <ac:picMk id="5" creationId="{5A6A61B9-A5AC-E9F3-7C13-50AD5A986F46}"/>
          </ac:picMkLst>
        </pc:picChg>
        <pc:cxnChg chg="del">
          <ac:chgData name="Leeni Mitchell" userId="efe3849af0da4641" providerId="LiveId" clId="{60600F16-6E2A-4DCC-8D63-17D8C135EF5C}" dt="2022-12-05T22:55:11.306" v="4065" actId="478"/>
          <ac:cxnSpMkLst>
            <pc:docMk/>
            <pc:sldMk cId="4116630170" sldId="317"/>
            <ac:cxnSpMk id="115" creationId="{00000000-0000-0000-0000-000000000000}"/>
          </ac:cxnSpMkLst>
        </pc:cxnChg>
        <pc:cxnChg chg="mod">
          <ac:chgData name="Leeni Mitchell" userId="efe3849af0da4641" providerId="LiveId" clId="{60600F16-6E2A-4DCC-8D63-17D8C135EF5C}" dt="2022-12-05T21:04:53.818" v="1429" actId="14100"/>
          <ac:cxnSpMkLst>
            <pc:docMk/>
            <pc:sldMk cId="4116630170" sldId="317"/>
            <ac:cxnSpMk id="116" creationId="{00000000-0000-0000-0000-000000000000}"/>
          </ac:cxnSpMkLst>
        </pc:cxnChg>
      </pc:sldChg>
      <pc:sldChg chg="addSp delSp modSp add mod">
        <pc:chgData name="Leeni Mitchell" userId="efe3849af0da4641" providerId="LiveId" clId="{60600F16-6E2A-4DCC-8D63-17D8C135EF5C}" dt="2022-12-07T23:10:12.912" v="4437" actId="114"/>
        <pc:sldMkLst>
          <pc:docMk/>
          <pc:sldMk cId="1276182265" sldId="318"/>
        </pc:sldMkLst>
        <pc:spChg chg="mod">
          <ac:chgData name="Leeni Mitchell" userId="efe3849af0da4641" providerId="LiveId" clId="{60600F16-6E2A-4DCC-8D63-17D8C135EF5C}" dt="2022-12-07T23:10:12.912" v="4437" actId="114"/>
          <ac:spMkLst>
            <pc:docMk/>
            <pc:sldMk cId="1276182265" sldId="318"/>
            <ac:spMk id="20" creationId="{27728B92-06CB-4EA4-90ED-031A822BD919}"/>
          </ac:spMkLst>
        </pc:spChg>
        <pc:grpChg chg="mod">
          <ac:chgData name="Leeni Mitchell" userId="efe3849af0da4641" providerId="LiveId" clId="{60600F16-6E2A-4DCC-8D63-17D8C135EF5C}" dt="2022-12-05T22:06:43.376" v="2709"/>
          <ac:grpSpMkLst>
            <pc:docMk/>
            <pc:sldMk cId="1276182265" sldId="318"/>
            <ac:grpSpMk id="16" creationId="{5931E012-7013-F530-E59C-12ECB5B6DF50}"/>
          </ac:grpSpMkLst>
        </pc:grpChg>
        <pc:picChg chg="mod">
          <ac:chgData name="Leeni Mitchell" userId="efe3849af0da4641" providerId="LiveId" clId="{60600F16-6E2A-4DCC-8D63-17D8C135EF5C}" dt="2022-12-05T22:05:41.688" v="2701" actId="1076"/>
          <ac:picMkLst>
            <pc:docMk/>
            <pc:sldMk cId="1276182265" sldId="318"/>
            <ac:picMk id="2" creationId="{11F400E1-EE22-442F-A9D6-3299D7C1ADF9}"/>
          </ac:picMkLst>
        </pc:picChg>
        <pc:picChg chg="add del mod">
          <ac:chgData name="Leeni Mitchell" userId="efe3849af0da4641" providerId="LiveId" clId="{60600F16-6E2A-4DCC-8D63-17D8C135EF5C}" dt="2022-12-05T22:04:08.286" v="2685" actId="478"/>
          <ac:picMkLst>
            <pc:docMk/>
            <pc:sldMk cId="1276182265" sldId="318"/>
            <ac:picMk id="5" creationId="{628BA473-564D-5037-76DC-6CCC6AA5E27D}"/>
          </ac:picMkLst>
        </pc:picChg>
        <pc:picChg chg="del">
          <ac:chgData name="Leeni Mitchell" userId="efe3849af0da4641" providerId="LiveId" clId="{60600F16-6E2A-4DCC-8D63-17D8C135EF5C}" dt="2022-12-05T21:47:48.972" v="2410" actId="478"/>
          <ac:picMkLst>
            <pc:docMk/>
            <pc:sldMk cId="1276182265" sldId="318"/>
            <ac:picMk id="8" creationId="{729682D4-E237-4F2D-AAD1-88463CEDB161}"/>
          </ac:picMkLst>
        </pc:picChg>
        <pc:picChg chg="add mod">
          <ac:chgData name="Leeni Mitchell" userId="efe3849af0da4641" providerId="LiveId" clId="{60600F16-6E2A-4DCC-8D63-17D8C135EF5C}" dt="2022-12-05T22:05:32.856" v="2699" actId="1076"/>
          <ac:picMkLst>
            <pc:docMk/>
            <pc:sldMk cId="1276182265" sldId="318"/>
            <ac:picMk id="9" creationId="{93EE35BE-5F68-D682-3865-B281868B9268}"/>
          </ac:picMkLst>
        </pc:picChg>
        <pc:picChg chg="add mod">
          <ac:chgData name="Leeni Mitchell" userId="efe3849af0da4641" providerId="LiveId" clId="{60600F16-6E2A-4DCC-8D63-17D8C135EF5C}" dt="2022-12-05T22:51:30.961" v="4022" actId="1076"/>
          <ac:picMkLst>
            <pc:docMk/>
            <pc:sldMk cId="1276182265" sldId="318"/>
            <ac:picMk id="19" creationId="{1F182A98-043B-33AE-F68A-95211E78F4EE}"/>
          </ac:picMkLst>
        </pc:picChg>
        <pc:inkChg chg="add">
          <ac:chgData name="Leeni Mitchell" userId="efe3849af0da4641" providerId="LiveId" clId="{60600F16-6E2A-4DCC-8D63-17D8C135EF5C}" dt="2022-12-05T22:05:57.972" v="2702" actId="9405"/>
          <ac:inkMkLst>
            <pc:docMk/>
            <pc:sldMk cId="1276182265" sldId="318"/>
            <ac:inkMk id="10" creationId="{2CC310CB-C05D-342A-2155-5E9D45F8334E}"/>
          </ac:inkMkLst>
        </pc:inkChg>
        <pc:inkChg chg="add">
          <ac:chgData name="Leeni Mitchell" userId="efe3849af0da4641" providerId="LiveId" clId="{60600F16-6E2A-4DCC-8D63-17D8C135EF5C}" dt="2022-12-05T22:06:02.239" v="2703" actId="9405"/>
          <ac:inkMkLst>
            <pc:docMk/>
            <pc:sldMk cId="1276182265" sldId="318"/>
            <ac:inkMk id="11" creationId="{703B9579-50DD-E0B4-270A-155A05674242}"/>
          </ac:inkMkLst>
        </pc:inkChg>
        <pc:inkChg chg="add">
          <ac:chgData name="Leeni Mitchell" userId="efe3849af0da4641" providerId="LiveId" clId="{60600F16-6E2A-4DCC-8D63-17D8C135EF5C}" dt="2022-12-05T22:06:24.264" v="2704" actId="9405"/>
          <ac:inkMkLst>
            <pc:docMk/>
            <pc:sldMk cId="1276182265" sldId="318"/>
            <ac:inkMk id="12" creationId="{23A37F19-9679-7B43-F372-990F2AD2EA42}"/>
          </ac:inkMkLst>
        </pc:inkChg>
        <pc:inkChg chg="add mod">
          <ac:chgData name="Leeni Mitchell" userId="efe3849af0da4641" providerId="LiveId" clId="{60600F16-6E2A-4DCC-8D63-17D8C135EF5C}" dt="2022-12-05T22:06:43.376" v="2709"/>
          <ac:inkMkLst>
            <pc:docMk/>
            <pc:sldMk cId="1276182265" sldId="318"/>
            <ac:inkMk id="13" creationId="{97249BA0-E39C-3AF4-A927-EAD4FF3818B3}"/>
          </ac:inkMkLst>
        </pc:inkChg>
        <pc:inkChg chg="add del mod">
          <ac:chgData name="Leeni Mitchell" userId="efe3849af0da4641" providerId="LiveId" clId="{60600F16-6E2A-4DCC-8D63-17D8C135EF5C}" dt="2022-12-05T22:06:43.376" v="2709"/>
          <ac:inkMkLst>
            <pc:docMk/>
            <pc:sldMk cId="1276182265" sldId="318"/>
            <ac:inkMk id="15" creationId="{F37B8D17-0065-8E9C-343F-DB47A699ED43}"/>
          </ac:inkMkLst>
        </pc:inkChg>
        <pc:inkChg chg="add">
          <ac:chgData name="Leeni Mitchell" userId="efe3849af0da4641" providerId="LiveId" clId="{60600F16-6E2A-4DCC-8D63-17D8C135EF5C}" dt="2022-12-05T22:06:47.655" v="2710" actId="9405"/>
          <ac:inkMkLst>
            <pc:docMk/>
            <pc:sldMk cId="1276182265" sldId="318"/>
            <ac:inkMk id="18" creationId="{98F9DE9C-2CE4-29FA-CD18-5CB66F354F86}"/>
          </ac:inkMkLst>
        </pc:inkChg>
      </pc:sldChg>
      <pc:sldChg chg="addSp delSp modSp add mod">
        <pc:chgData name="Leeni Mitchell" userId="efe3849af0da4641" providerId="LiveId" clId="{60600F16-6E2A-4DCC-8D63-17D8C135EF5C}" dt="2022-12-05T22:51:49.139" v="4025" actId="14100"/>
        <pc:sldMkLst>
          <pc:docMk/>
          <pc:sldMk cId="4206812409" sldId="319"/>
        </pc:sldMkLst>
        <pc:spChg chg="mod">
          <ac:chgData name="Leeni Mitchell" userId="efe3849af0da4641" providerId="LiveId" clId="{60600F16-6E2A-4DCC-8D63-17D8C135EF5C}" dt="2022-12-05T22:43:08.326" v="3753" actId="5793"/>
          <ac:spMkLst>
            <pc:docMk/>
            <pc:sldMk cId="4206812409" sldId="319"/>
            <ac:spMk id="6" creationId="{5E053632-73CA-D752-BE62-20AEEB946985}"/>
          </ac:spMkLst>
        </pc:spChg>
        <pc:spChg chg="mod">
          <ac:chgData name="Leeni Mitchell" userId="efe3849af0da4641" providerId="LiveId" clId="{60600F16-6E2A-4DCC-8D63-17D8C135EF5C}" dt="2022-12-05T22:28:46.357" v="2810" actId="1076"/>
          <ac:spMkLst>
            <pc:docMk/>
            <pc:sldMk cId="4206812409" sldId="319"/>
            <ac:spMk id="11" creationId="{A52E844A-21BE-E84D-068A-50708E64B471}"/>
          </ac:spMkLst>
        </pc:spChg>
        <pc:grpChg chg="mod">
          <ac:chgData name="Leeni Mitchell" userId="efe3849af0da4641" providerId="LiveId" clId="{60600F16-6E2A-4DCC-8D63-17D8C135EF5C}" dt="2022-12-05T22:19:22.608" v="2719"/>
          <ac:grpSpMkLst>
            <pc:docMk/>
            <pc:sldMk cId="4206812409" sldId="319"/>
            <ac:grpSpMk id="9" creationId="{A9174ADD-F3CA-0DB1-BF7C-B38E72A1259E}"/>
          </ac:grpSpMkLst>
        </pc:grpChg>
        <pc:grpChg chg="mod">
          <ac:chgData name="Leeni Mitchell" userId="efe3849af0da4641" providerId="LiveId" clId="{60600F16-6E2A-4DCC-8D63-17D8C135EF5C}" dt="2022-12-05T22:19:32.459" v="2726"/>
          <ac:grpSpMkLst>
            <pc:docMk/>
            <pc:sldMk cId="4206812409" sldId="319"/>
            <ac:grpSpMk id="17" creationId="{547F13BE-4135-5E3D-9969-9F6089C6AD8A}"/>
          </ac:grpSpMkLst>
        </pc:grpChg>
        <pc:grpChg chg="del mod">
          <ac:chgData name="Leeni Mitchell" userId="efe3849af0da4641" providerId="LiveId" clId="{60600F16-6E2A-4DCC-8D63-17D8C135EF5C}" dt="2022-12-05T22:19:56.351" v="2732" actId="478"/>
          <ac:grpSpMkLst>
            <pc:docMk/>
            <pc:sldMk cId="4206812409" sldId="319"/>
            <ac:grpSpMk id="22" creationId="{7D923D7B-D142-2CC0-43C5-FBB7CD9E0825}"/>
          </ac:grpSpMkLst>
        </pc:grpChg>
        <pc:picChg chg="add mod">
          <ac:chgData name="Leeni Mitchell" userId="efe3849af0da4641" providerId="LiveId" clId="{60600F16-6E2A-4DCC-8D63-17D8C135EF5C}" dt="2022-12-05T22:51:49.139" v="4025" actId="14100"/>
          <ac:picMkLst>
            <pc:docMk/>
            <pc:sldMk cId="4206812409" sldId="319"/>
            <ac:picMk id="23" creationId="{81228FCD-C952-C351-2451-90327604E7DF}"/>
          </ac:picMkLst>
        </pc:picChg>
        <pc:inkChg chg="add">
          <ac:chgData name="Leeni Mitchell" userId="efe3849af0da4641" providerId="LiveId" clId="{60600F16-6E2A-4DCC-8D63-17D8C135EF5C}" dt="2022-12-05T22:19:17.833" v="2716" actId="9405"/>
          <ac:inkMkLst>
            <pc:docMk/>
            <pc:sldMk cId="4206812409" sldId="319"/>
            <ac:inkMk id="4" creationId="{1EE3B1E4-491B-48F5-8C22-3B20ED49C09E}"/>
          </ac:inkMkLst>
        </pc:inkChg>
        <pc:inkChg chg="add mod">
          <ac:chgData name="Leeni Mitchell" userId="efe3849af0da4641" providerId="LiveId" clId="{60600F16-6E2A-4DCC-8D63-17D8C135EF5C}" dt="2022-12-05T22:19:22.608" v="2719"/>
          <ac:inkMkLst>
            <pc:docMk/>
            <pc:sldMk cId="4206812409" sldId="319"/>
            <ac:inkMk id="7" creationId="{E80664D8-3269-A800-D9E1-DEA5B64CC8CA}"/>
          </ac:inkMkLst>
        </pc:inkChg>
        <pc:inkChg chg="add mod">
          <ac:chgData name="Leeni Mitchell" userId="efe3849af0da4641" providerId="LiveId" clId="{60600F16-6E2A-4DCC-8D63-17D8C135EF5C}" dt="2022-12-05T22:19:22.608" v="2719"/>
          <ac:inkMkLst>
            <pc:docMk/>
            <pc:sldMk cId="4206812409" sldId="319"/>
            <ac:inkMk id="8" creationId="{C2A81EE8-C466-D0BE-8E2C-77C919ECCED7}"/>
          </ac:inkMkLst>
        </pc:inkChg>
        <pc:inkChg chg="add">
          <ac:chgData name="Leeni Mitchell" userId="efe3849af0da4641" providerId="LiveId" clId="{60600F16-6E2A-4DCC-8D63-17D8C135EF5C}" dt="2022-12-05T22:19:24.994" v="2720" actId="9405"/>
          <ac:inkMkLst>
            <pc:docMk/>
            <pc:sldMk cId="4206812409" sldId="319"/>
            <ac:inkMk id="10" creationId="{7BAA193E-DD03-1D17-978C-B7389B4731B4}"/>
          </ac:inkMkLst>
        </pc:inkChg>
        <pc:inkChg chg="add mod">
          <ac:chgData name="Leeni Mitchell" userId="efe3849af0da4641" providerId="LiveId" clId="{60600F16-6E2A-4DCC-8D63-17D8C135EF5C}" dt="2022-12-05T22:19:32.459" v="2726"/>
          <ac:inkMkLst>
            <pc:docMk/>
            <pc:sldMk cId="4206812409" sldId="319"/>
            <ac:inkMk id="12" creationId="{3C105AEF-A24D-31A9-6CD6-B20CF14F4E21}"/>
          </ac:inkMkLst>
        </pc:inkChg>
        <pc:inkChg chg="add mod">
          <ac:chgData name="Leeni Mitchell" userId="efe3849af0da4641" providerId="LiveId" clId="{60600F16-6E2A-4DCC-8D63-17D8C135EF5C}" dt="2022-12-05T22:19:32.459" v="2726"/>
          <ac:inkMkLst>
            <pc:docMk/>
            <pc:sldMk cId="4206812409" sldId="319"/>
            <ac:inkMk id="13" creationId="{1CE5317B-1196-DE58-8AEB-8C082949D327}"/>
          </ac:inkMkLst>
        </pc:inkChg>
        <pc:inkChg chg="add mod">
          <ac:chgData name="Leeni Mitchell" userId="efe3849af0da4641" providerId="LiveId" clId="{60600F16-6E2A-4DCC-8D63-17D8C135EF5C}" dt="2022-12-05T22:19:32.459" v="2726"/>
          <ac:inkMkLst>
            <pc:docMk/>
            <pc:sldMk cId="4206812409" sldId="319"/>
            <ac:inkMk id="14" creationId="{D6E0006C-C27B-22CB-0890-00DAE84B3B86}"/>
          </ac:inkMkLst>
        </pc:inkChg>
        <pc:inkChg chg="add mod">
          <ac:chgData name="Leeni Mitchell" userId="efe3849af0da4641" providerId="LiveId" clId="{60600F16-6E2A-4DCC-8D63-17D8C135EF5C}" dt="2022-12-05T22:19:32.459" v="2726"/>
          <ac:inkMkLst>
            <pc:docMk/>
            <pc:sldMk cId="4206812409" sldId="319"/>
            <ac:inkMk id="15" creationId="{565CCB94-22BC-F845-B5E3-42E76562BFBD}"/>
          </ac:inkMkLst>
        </pc:inkChg>
        <pc:inkChg chg="add mod">
          <ac:chgData name="Leeni Mitchell" userId="efe3849af0da4641" providerId="LiveId" clId="{60600F16-6E2A-4DCC-8D63-17D8C135EF5C}" dt="2022-12-05T22:19:32.459" v="2726"/>
          <ac:inkMkLst>
            <pc:docMk/>
            <pc:sldMk cId="4206812409" sldId="319"/>
            <ac:inkMk id="16" creationId="{000B9B17-CC2E-92CD-45A8-E15D65C6C27A}"/>
          </ac:inkMkLst>
        </pc:inkChg>
        <pc:inkChg chg="add del">
          <ac:chgData name="Leeni Mitchell" userId="efe3849af0da4641" providerId="LiveId" clId="{60600F16-6E2A-4DCC-8D63-17D8C135EF5C}" dt="2022-12-05T22:20:10.325" v="2734" actId="478"/>
          <ac:inkMkLst>
            <pc:docMk/>
            <pc:sldMk cId="4206812409" sldId="319"/>
            <ac:inkMk id="18" creationId="{0D697F0F-50B8-645E-7F7A-1CC2DA402C44}"/>
          </ac:inkMkLst>
        </pc:inkChg>
        <pc:inkChg chg="add del">
          <ac:chgData name="Leeni Mitchell" userId="efe3849af0da4641" providerId="LiveId" clId="{60600F16-6E2A-4DCC-8D63-17D8C135EF5C}" dt="2022-12-05T22:20:13.060" v="2735" actId="478"/>
          <ac:inkMkLst>
            <pc:docMk/>
            <pc:sldMk cId="4206812409" sldId="319"/>
            <ac:inkMk id="19" creationId="{3261CC17-0765-D5FC-285F-6DD3C6805542}"/>
          </ac:inkMkLst>
        </pc:inkChg>
        <pc:inkChg chg="add mod">
          <ac:chgData name="Leeni Mitchell" userId="efe3849af0da4641" providerId="LiveId" clId="{60600F16-6E2A-4DCC-8D63-17D8C135EF5C}" dt="2022-12-05T22:19:40.225" v="2731"/>
          <ac:inkMkLst>
            <pc:docMk/>
            <pc:sldMk cId="4206812409" sldId="319"/>
            <ac:inkMk id="20" creationId="{AFE38C5A-ACE7-E6AD-2685-98237736C303}"/>
          </ac:inkMkLst>
        </pc:inkChg>
        <pc:inkChg chg="add mod">
          <ac:chgData name="Leeni Mitchell" userId="efe3849af0da4641" providerId="LiveId" clId="{60600F16-6E2A-4DCC-8D63-17D8C135EF5C}" dt="2022-12-05T22:19:40.225" v="2731"/>
          <ac:inkMkLst>
            <pc:docMk/>
            <pc:sldMk cId="4206812409" sldId="319"/>
            <ac:inkMk id="21" creationId="{E5B2C8E0-6E5C-0A08-E444-BB674F7F7DC5}"/>
          </ac:inkMkLst>
        </pc:inkChg>
      </pc:sldChg>
      <pc:sldChg chg="addSp modSp add mod setBg">
        <pc:chgData name="Leeni Mitchell" userId="efe3849af0da4641" providerId="LiveId" clId="{60600F16-6E2A-4DCC-8D63-17D8C135EF5C}" dt="2022-12-05T22:53:50.321" v="4058" actId="1076"/>
        <pc:sldMkLst>
          <pc:docMk/>
          <pc:sldMk cId="1440080876" sldId="320"/>
        </pc:sldMkLst>
        <pc:spChg chg="add mod">
          <ac:chgData name="Leeni Mitchell" userId="efe3849af0da4641" providerId="LiveId" clId="{60600F16-6E2A-4DCC-8D63-17D8C135EF5C}" dt="2022-12-05T22:45:50.882" v="3993" actId="20577"/>
          <ac:spMkLst>
            <pc:docMk/>
            <pc:sldMk cId="1440080876" sldId="320"/>
            <ac:spMk id="4" creationId="{1441F0B8-2F21-38FD-3E1A-8741B4A17EFB}"/>
          </ac:spMkLst>
        </pc:spChg>
        <pc:spChg chg="mod">
          <ac:chgData name="Leeni Mitchell" userId="efe3849af0da4641" providerId="LiveId" clId="{60600F16-6E2A-4DCC-8D63-17D8C135EF5C}" dt="2022-12-05T22:53:27.423" v="4052" actId="1076"/>
          <ac:spMkLst>
            <pc:docMk/>
            <pc:sldMk cId="1440080876" sldId="320"/>
            <ac:spMk id="11" creationId="{A52E844A-21BE-E84D-068A-50708E64B471}"/>
          </ac:spMkLst>
        </pc:spChg>
        <pc:picChg chg="mod">
          <ac:chgData name="Leeni Mitchell" userId="efe3849af0da4641" providerId="LiveId" clId="{60600F16-6E2A-4DCC-8D63-17D8C135EF5C}" dt="2022-12-05T22:53:50.321" v="4058" actId="1076"/>
          <ac:picMkLst>
            <pc:docMk/>
            <pc:sldMk cId="1440080876" sldId="320"/>
            <ac:picMk id="5" creationId="{7C4D6DF3-EF66-0243-0687-EED633E34C74}"/>
          </ac:picMkLst>
        </pc:picChg>
        <pc:picChg chg="add mod">
          <ac:chgData name="Leeni Mitchell" userId="efe3849af0da4641" providerId="LiveId" clId="{60600F16-6E2A-4DCC-8D63-17D8C135EF5C}" dt="2022-12-05T22:53:35.869" v="4054" actId="14100"/>
          <ac:picMkLst>
            <pc:docMk/>
            <pc:sldMk cId="1440080876" sldId="320"/>
            <ac:picMk id="6" creationId="{8E26ACC6-DBF5-1E31-2F5B-F1C5DC642020}"/>
          </ac:picMkLst>
        </pc:picChg>
      </pc:sldChg>
      <pc:sldChg chg="addSp delSp modSp add mod">
        <pc:chgData name="Leeni Mitchell" userId="efe3849af0da4641" providerId="LiveId" clId="{60600F16-6E2A-4DCC-8D63-17D8C135EF5C}" dt="2022-12-06T23:08:45.427" v="4436" actId="20577"/>
        <pc:sldMkLst>
          <pc:docMk/>
          <pc:sldMk cId="121407065" sldId="321"/>
        </pc:sldMkLst>
        <pc:spChg chg="add mod">
          <ac:chgData name="Leeni Mitchell" userId="efe3849af0da4641" providerId="LiveId" clId="{60600F16-6E2A-4DCC-8D63-17D8C135EF5C}" dt="2022-12-05T23:20:37.537" v="4282" actId="1076"/>
          <ac:spMkLst>
            <pc:docMk/>
            <pc:sldMk cId="121407065" sldId="321"/>
            <ac:spMk id="9" creationId="{2ACD797D-5198-2E02-EF6E-B3C151C35118}"/>
          </ac:spMkLst>
        </pc:spChg>
        <pc:spChg chg="add mod">
          <ac:chgData name="Leeni Mitchell" userId="efe3849af0da4641" providerId="LiveId" clId="{60600F16-6E2A-4DCC-8D63-17D8C135EF5C}" dt="2022-12-05T23:20:02.465" v="4280" actId="1076"/>
          <ac:spMkLst>
            <pc:docMk/>
            <pc:sldMk cId="121407065" sldId="321"/>
            <ac:spMk id="12" creationId="{E5ECEDD3-9A21-6E2F-CECE-3911D572CB42}"/>
          </ac:spMkLst>
        </pc:spChg>
        <pc:spChg chg="mod">
          <ac:chgData name="Leeni Mitchell" userId="efe3849af0da4641" providerId="LiveId" clId="{60600F16-6E2A-4DCC-8D63-17D8C135EF5C}" dt="2022-12-06T23:08:45.427" v="4436" actId="20577"/>
          <ac:spMkLst>
            <pc:docMk/>
            <pc:sldMk cId="121407065" sldId="321"/>
            <ac:spMk id="117" creationId="{00000000-0000-0000-0000-000000000000}"/>
          </ac:spMkLst>
        </pc:spChg>
        <pc:spChg chg="mod">
          <ac:chgData name="Leeni Mitchell" userId="efe3849af0da4641" providerId="LiveId" clId="{60600F16-6E2A-4DCC-8D63-17D8C135EF5C}" dt="2022-12-05T23:11:48.637" v="4135" actId="1076"/>
          <ac:spMkLst>
            <pc:docMk/>
            <pc:sldMk cId="121407065" sldId="321"/>
            <ac:spMk id="119" creationId="{00000000-0000-0000-0000-000000000000}"/>
          </ac:spMkLst>
        </pc:spChg>
        <pc:picChg chg="mod">
          <ac:chgData name="Leeni Mitchell" userId="efe3849af0da4641" providerId="LiveId" clId="{60600F16-6E2A-4DCC-8D63-17D8C135EF5C}" dt="2022-12-05T23:11:53.799" v="4136" actId="1076"/>
          <ac:picMkLst>
            <pc:docMk/>
            <pc:sldMk cId="121407065" sldId="321"/>
            <ac:picMk id="3" creationId="{88474465-90F5-B693-F149-75CD9F956E01}"/>
          </ac:picMkLst>
        </pc:picChg>
        <pc:picChg chg="del mod">
          <ac:chgData name="Leeni Mitchell" userId="efe3849af0da4641" providerId="LiveId" clId="{60600F16-6E2A-4DCC-8D63-17D8C135EF5C}" dt="2022-12-05T23:16:51.548" v="4164" actId="478"/>
          <ac:picMkLst>
            <pc:docMk/>
            <pc:sldMk cId="121407065" sldId="321"/>
            <ac:picMk id="5" creationId="{5A6A61B9-A5AC-E9F3-7C13-50AD5A986F46}"/>
          </ac:picMkLst>
        </pc:picChg>
        <pc:picChg chg="add mod">
          <ac:chgData name="Leeni Mitchell" userId="efe3849af0da4641" providerId="LiveId" clId="{60600F16-6E2A-4DCC-8D63-17D8C135EF5C}" dt="2022-12-05T23:21:39.434" v="4289" actId="1076"/>
          <ac:picMkLst>
            <pc:docMk/>
            <pc:sldMk cId="121407065" sldId="321"/>
            <ac:picMk id="11" creationId="{E7CD6E1E-604D-D250-59C1-48339EFA1EFA}"/>
          </ac:picMkLst>
        </pc:picChg>
        <pc:inkChg chg="add del mod">
          <ac:chgData name="Leeni Mitchell" userId="efe3849af0da4641" providerId="LiveId" clId="{60600F16-6E2A-4DCC-8D63-17D8C135EF5C}" dt="2022-12-05T23:17:20.941" v="4170" actId="478"/>
          <ac:inkMkLst>
            <pc:docMk/>
            <pc:sldMk cId="121407065" sldId="321"/>
            <ac:inkMk id="2" creationId="{9A389947-D3F0-8C05-7C81-D5B150E92A74}"/>
          </ac:inkMkLst>
        </pc:inkChg>
        <pc:inkChg chg="add del mod">
          <ac:chgData name="Leeni Mitchell" userId="efe3849af0da4641" providerId="LiveId" clId="{60600F16-6E2A-4DCC-8D63-17D8C135EF5C}" dt="2022-12-05T23:17:20.941" v="4170" actId="478"/>
          <ac:inkMkLst>
            <pc:docMk/>
            <pc:sldMk cId="121407065" sldId="321"/>
            <ac:inkMk id="4" creationId="{B192251F-A769-A05C-1568-3EC6F2A65652}"/>
          </ac:inkMkLst>
        </pc:inkChg>
        <pc:inkChg chg="add del mod">
          <ac:chgData name="Leeni Mitchell" userId="efe3849af0da4641" providerId="LiveId" clId="{60600F16-6E2A-4DCC-8D63-17D8C135EF5C}" dt="2022-12-05T23:17:20.941" v="4170" actId="478"/>
          <ac:inkMkLst>
            <pc:docMk/>
            <pc:sldMk cId="121407065" sldId="321"/>
            <ac:inkMk id="6" creationId="{9E8D2BFB-7A3F-4FB1-59EF-950FCC41F9A2}"/>
          </ac:inkMkLst>
        </pc:inkChg>
        <pc:inkChg chg="add del">
          <ac:chgData name="Leeni Mitchell" userId="efe3849af0da4641" providerId="LiveId" clId="{60600F16-6E2A-4DCC-8D63-17D8C135EF5C}" dt="2022-12-05T23:10:22.706" v="4127" actId="9405"/>
          <ac:inkMkLst>
            <pc:docMk/>
            <pc:sldMk cId="121407065" sldId="321"/>
            <ac:inkMk id="7" creationId="{C72B171B-2AC0-7C3D-9B29-ADCA762444ED}"/>
          </ac:inkMkLst>
        </pc:inkChg>
        <pc:inkChg chg="add del">
          <ac:chgData name="Leeni Mitchell" userId="efe3849af0da4641" providerId="LiveId" clId="{60600F16-6E2A-4DCC-8D63-17D8C135EF5C}" dt="2022-12-05T23:10:22.235" v="4126" actId="9405"/>
          <ac:inkMkLst>
            <pc:docMk/>
            <pc:sldMk cId="121407065" sldId="321"/>
            <ac:inkMk id="8" creationId="{F25E8909-CE12-C485-7050-9257380643A2}"/>
          </ac:inkMkLst>
        </pc:inkChg>
        <pc:cxnChg chg="del">
          <ac:chgData name="Leeni Mitchell" userId="efe3849af0da4641" providerId="LiveId" clId="{60600F16-6E2A-4DCC-8D63-17D8C135EF5C}" dt="2022-12-05T23:11:56.277" v="4137" actId="478"/>
          <ac:cxnSpMkLst>
            <pc:docMk/>
            <pc:sldMk cId="121407065" sldId="321"/>
            <ac:cxnSpMk id="116" creationId="{00000000-0000-0000-0000-000000000000}"/>
          </ac:cxnSpMkLst>
        </pc:cxnChg>
      </pc:sldChg>
      <pc:sldMasterChg chg="add addSldLayout">
        <pc:chgData name="Leeni Mitchell" userId="efe3849af0da4641" providerId="LiveId" clId="{60600F16-6E2A-4DCC-8D63-17D8C135EF5C}" dt="2022-12-05T20:57:40.987" v="1179" actId="27028"/>
        <pc:sldMasterMkLst>
          <pc:docMk/>
          <pc:sldMasterMk cId="0" sldId="2147483648"/>
        </pc:sldMasterMkLst>
        <pc:sldLayoutChg chg="add">
          <pc:chgData name="Leeni Mitchell" userId="efe3849af0da4641" providerId="LiveId" clId="{60600F16-6E2A-4DCC-8D63-17D8C135EF5C}" dt="2022-12-05T20:57:40.987" v="1179" actId="27028"/>
          <pc:sldLayoutMkLst>
            <pc:docMk/>
            <pc:sldMasterMk cId="0" sldId="2147483648"/>
            <pc:sldLayoutMk cId="0" sldId="2147483685"/>
          </pc:sldLayoutMkLst>
        </pc:sldLayoutChg>
      </pc:sldMasterChg>
      <pc:sldMasterChg chg="add addSldLayout">
        <pc:chgData name="Leeni Mitchell" userId="efe3849af0da4641" providerId="LiveId" clId="{60600F16-6E2A-4DCC-8D63-17D8C135EF5C}" dt="2022-12-05T22:18:49.212" v="2711" actId="27028"/>
        <pc:sldMasterMkLst>
          <pc:docMk/>
          <pc:sldMasterMk cId="642717140" sldId="2147483682"/>
        </pc:sldMasterMkLst>
        <pc:sldLayoutChg chg="add">
          <pc:chgData name="Leeni Mitchell" userId="efe3849af0da4641" providerId="LiveId" clId="{60600F16-6E2A-4DCC-8D63-17D8C135EF5C}" dt="2022-12-05T22:18:49.212" v="2711" actId="27028"/>
          <pc:sldLayoutMkLst>
            <pc:docMk/>
            <pc:sldMasterMk cId="642717140" sldId="2147483682"/>
            <pc:sldLayoutMk cId="3504841681" sldId="2147483684"/>
          </pc:sldLayoutMkLst>
        </pc:sldLayoutChg>
      </pc:sldMasterChg>
    </pc:docChg>
  </pc:docChgLst>
  <pc:docChgLst>
    <pc:chgData name="Leeni Mitchell" userId="efe3849af0da4641" providerId="LiveId" clId="{0A4503BD-7317-475B-884E-0B20498D5B3E}"/>
    <pc:docChg chg="undo redo custSel addSld delSld modSld sldOrd addMainMaster modMainMaster">
      <pc:chgData name="Leeni Mitchell" userId="efe3849af0da4641" providerId="LiveId" clId="{0A4503BD-7317-475B-884E-0B20498D5B3E}" dt="2023-04-24T02:51:42.357" v="309" actId="1076"/>
      <pc:docMkLst>
        <pc:docMk/>
      </pc:docMkLst>
      <pc:sldChg chg="modSp mod">
        <pc:chgData name="Leeni Mitchell" userId="efe3849af0da4641" providerId="LiveId" clId="{0A4503BD-7317-475B-884E-0B20498D5B3E}" dt="2023-04-23T18:24:54.456" v="144" actId="20577"/>
        <pc:sldMkLst>
          <pc:docMk/>
          <pc:sldMk cId="0" sldId="271"/>
        </pc:sldMkLst>
        <pc:graphicFrameChg chg="modGraphic">
          <ac:chgData name="Leeni Mitchell" userId="efe3849af0da4641" providerId="LiveId" clId="{0A4503BD-7317-475B-884E-0B20498D5B3E}" dt="2023-04-23T18:24:54.456" v="144" actId="20577"/>
          <ac:graphicFrameMkLst>
            <pc:docMk/>
            <pc:sldMk cId="0" sldId="271"/>
            <ac:graphicFrameMk id="18" creationId="{824B7877-5A3D-62E8-99A0-984CAFC62AB2}"/>
          </ac:graphicFrameMkLst>
        </pc:graphicFrameChg>
      </pc:sldChg>
      <pc:sldChg chg="delSp modSp mod">
        <pc:chgData name="Leeni Mitchell" userId="efe3849af0da4641" providerId="LiveId" clId="{0A4503BD-7317-475B-884E-0B20498D5B3E}" dt="2023-04-24T02:51:42.357" v="309" actId="1076"/>
        <pc:sldMkLst>
          <pc:docMk/>
          <pc:sldMk cId="569788142" sldId="293"/>
        </pc:sldMkLst>
        <pc:spChg chg="mod">
          <ac:chgData name="Leeni Mitchell" userId="efe3849af0da4641" providerId="LiveId" clId="{0A4503BD-7317-475B-884E-0B20498D5B3E}" dt="2023-04-24T02:51:42.357" v="309" actId="1076"/>
          <ac:spMkLst>
            <pc:docMk/>
            <pc:sldMk cId="569788142" sldId="293"/>
            <ac:spMk id="9" creationId="{93FB1506-9394-75DF-A306-B9E1F5689770}"/>
          </ac:spMkLst>
        </pc:spChg>
        <pc:spChg chg="del mod">
          <ac:chgData name="Leeni Mitchell" userId="efe3849af0da4641" providerId="LiveId" clId="{0A4503BD-7317-475B-884E-0B20498D5B3E}" dt="2023-04-24T01:54:25.927" v="302" actId="478"/>
          <ac:spMkLst>
            <pc:docMk/>
            <pc:sldMk cId="569788142" sldId="293"/>
            <ac:spMk id="10" creationId="{F148BD01-5527-AAA0-49F1-98590CB7452E}"/>
          </ac:spMkLst>
        </pc:spChg>
        <pc:picChg chg="del mod">
          <ac:chgData name="Leeni Mitchell" userId="efe3849af0da4641" providerId="LiveId" clId="{0A4503BD-7317-475B-884E-0B20498D5B3E}" dt="2023-04-24T01:54:09.096" v="300" actId="478"/>
          <ac:picMkLst>
            <pc:docMk/>
            <pc:sldMk cId="569788142" sldId="293"/>
            <ac:picMk id="20" creationId="{AAC376F7-8E1C-BF53-CC7B-76DE28D5E7EC}"/>
          </ac:picMkLst>
        </pc:picChg>
        <pc:picChg chg="del mod">
          <ac:chgData name="Leeni Mitchell" userId="efe3849af0da4641" providerId="LiveId" clId="{0A4503BD-7317-475B-884E-0B20498D5B3E}" dt="2023-04-24T01:54:34.587" v="304" actId="478"/>
          <ac:picMkLst>
            <pc:docMk/>
            <pc:sldMk cId="569788142" sldId="293"/>
            <ac:picMk id="27" creationId="{B6AEAE7E-A42B-D34B-F0D5-FE8EE5729CD3}"/>
          </ac:picMkLst>
        </pc:picChg>
      </pc:sldChg>
      <pc:sldChg chg="modSp mod">
        <pc:chgData name="Leeni Mitchell" userId="efe3849af0da4641" providerId="LiveId" clId="{0A4503BD-7317-475B-884E-0B20498D5B3E}" dt="2023-04-23T18:24:06.667" v="90" actId="20577"/>
        <pc:sldMkLst>
          <pc:docMk/>
          <pc:sldMk cId="1868993392" sldId="294"/>
        </pc:sldMkLst>
        <pc:spChg chg="mod">
          <ac:chgData name="Leeni Mitchell" userId="efe3849af0da4641" providerId="LiveId" clId="{0A4503BD-7317-475B-884E-0B20498D5B3E}" dt="2023-04-23T18:24:06.667" v="90" actId="20577"/>
          <ac:spMkLst>
            <pc:docMk/>
            <pc:sldMk cId="1868993392" sldId="294"/>
            <ac:spMk id="3" creationId="{00000000-0000-0000-0000-000000000000}"/>
          </ac:spMkLst>
        </pc:spChg>
      </pc:sldChg>
      <pc:sldChg chg="modSp mod">
        <pc:chgData name="Leeni Mitchell" userId="efe3849af0da4641" providerId="LiveId" clId="{0A4503BD-7317-475B-884E-0B20498D5B3E}" dt="2023-04-23T18:19:48.586" v="55" actId="20577"/>
        <pc:sldMkLst>
          <pc:docMk/>
          <pc:sldMk cId="4113236485" sldId="295"/>
        </pc:sldMkLst>
        <pc:spChg chg="mod">
          <ac:chgData name="Leeni Mitchell" userId="efe3849af0da4641" providerId="LiveId" clId="{0A4503BD-7317-475B-884E-0B20498D5B3E}" dt="2023-04-23T18:19:48.586" v="55" actId="20577"/>
          <ac:spMkLst>
            <pc:docMk/>
            <pc:sldMk cId="4113236485" sldId="295"/>
            <ac:spMk id="11" creationId="{00000000-0000-0000-0000-000000000000}"/>
          </ac:spMkLst>
        </pc:spChg>
      </pc:sldChg>
      <pc:sldChg chg="addSp delSp modSp mod">
        <pc:chgData name="Leeni Mitchell" userId="efe3849af0da4641" providerId="LiveId" clId="{0A4503BD-7317-475B-884E-0B20498D5B3E}" dt="2023-04-23T18:34:13.168" v="208" actId="20577"/>
        <pc:sldMkLst>
          <pc:docMk/>
          <pc:sldMk cId="906473578" sldId="304"/>
        </pc:sldMkLst>
        <pc:spChg chg="add del mod">
          <ac:chgData name="Leeni Mitchell" userId="efe3849af0da4641" providerId="LiveId" clId="{0A4503BD-7317-475B-884E-0B20498D5B3E}" dt="2023-04-23T18:34:13.168" v="208" actId="20577"/>
          <ac:spMkLst>
            <pc:docMk/>
            <pc:sldMk cId="906473578" sldId="304"/>
            <ac:spMk id="21" creationId="{E1C6C523-7FF9-DDC0-8226-69DAA5728D0B}"/>
          </ac:spMkLst>
        </pc:spChg>
      </pc:sldChg>
      <pc:sldChg chg="modSp mod">
        <pc:chgData name="Leeni Mitchell" userId="efe3849af0da4641" providerId="LiveId" clId="{0A4503BD-7317-475B-884E-0B20498D5B3E}" dt="2023-04-24T02:03:06.860" v="308" actId="1076"/>
        <pc:sldMkLst>
          <pc:docMk/>
          <pc:sldMk cId="4206812409" sldId="319"/>
        </pc:sldMkLst>
        <pc:spChg chg="mod">
          <ac:chgData name="Leeni Mitchell" userId="efe3849af0da4641" providerId="LiveId" clId="{0A4503BD-7317-475B-884E-0B20498D5B3E}" dt="2023-04-24T02:00:49.886" v="307" actId="1076"/>
          <ac:spMkLst>
            <pc:docMk/>
            <pc:sldMk cId="4206812409" sldId="319"/>
            <ac:spMk id="11" creationId="{A52E844A-21BE-E84D-068A-50708E64B471}"/>
          </ac:spMkLst>
        </pc:spChg>
        <pc:picChg chg="mod">
          <ac:chgData name="Leeni Mitchell" userId="efe3849af0da4641" providerId="LiveId" clId="{0A4503BD-7317-475B-884E-0B20498D5B3E}" dt="2023-04-24T02:03:06.860" v="308" actId="1076"/>
          <ac:picMkLst>
            <pc:docMk/>
            <pc:sldMk cId="4206812409" sldId="319"/>
            <ac:picMk id="5" creationId="{4CB13452-7BD5-8206-8A35-1FD2388B77BE}"/>
          </ac:picMkLst>
        </pc:picChg>
      </pc:sldChg>
      <pc:sldChg chg="del">
        <pc:chgData name="Leeni Mitchell" userId="efe3849af0da4641" providerId="LiveId" clId="{0A4503BD-7317-475B-884E-0B20498D5B3E}" dt="2023-04-24T00:59:39.649" v="288" actId="47"/>
        <pc:sldMkLst>
          <pc:docMk/>
          <pc:sldMk cId="1440080876" sldId="320"/>
        </pc:sldMkLst>
      </pc:sldChg>
      <pc:sldChg chg="add del ord">
        <pc:chgData name="Leeni Mitchell" userId="efe3849af0da4641" providerId="LiveId" clId="{0A4503BD-7317-475B-884E-0B20498D5B3E}" dt="2023-04-23T18:44:09.148" v="218" actId="2696"/>
        <pc:sldMkLst>
          <pc:docMk/>
          <pc:sldMk cId="2590961524" sldId="322"/>
        </pc:sldMkLst>
      </pc:sldChg>
      <pc:sldChg chg="delSp modSp add del mod">
        <pc:chgData name="Leeni Mitchell" userId="efe3849af0da4641" providerId="LiveId" clId="{0A4503BD-7317-475B-884E-0B20498D5B3E}" dt="2023-04-23T18:44:27.923" v="221" actId="478"/>
        <pc:sldMkLst>
          <pc:docMk/>
          <pc:sldMk cId="3572603647" sldId="323"/>
        </pc:sldMkLst>
        <pc:spChg chg="del mod">
          <ac:chgData name="Leeni Mitchell" userId="efe3849af0da4641" providerId="LiveId" clId="{0A4503BD-7317-475B-884E-0B20498D5B3E}" dt="2023-04-23T18:44:27.923" v="221" actId="478"/>
          <ac:spMkLst>
            <pc:docMk/>
            <pc:sldMk cId="3572603647" sldId="323"/>
            <ac:spMk id="3" creationId="{43FFC0EC-2B6A-46EF-9206-2609E97939C8}"/>
          </ac:spMkLst>
        </pc:spChg>
        <pc:picChg chg="del">
          <ac:chgData name="Leeni Mitchell" userId="efe3849af0da4641" providerId="LiveId" clId="{0A4503BD-7317-475B-884E-0B20498D5B3E}" dt="2023-04-23T18:44:15.726" v="219" actId="478"/>
          <ac:picMkLst>
            <pc:docMk/>
            <pc:sldMk cId="3572603647" sldId="323"/>
            <ac:picMk id="8" creationId="{729682D4-E237-4F2D-AAD1-88463CEDB161}"/>
          </ac:picMkLst>
        </pc:picChg>
      </pc:sldChg>
      <pc:sldChg chg="delSp modSp add mod">
        <pc:chgData name="Leeni Mitchell" userId="efe3849af0da4641" providerId="LiveId" clId="{0A4503BD-7317-475B-884E-0B20498D5B3E}" dt="2023-04-24T01:47:22.352" v="298"/>
        <pc:sldMkLst>
          <pc:docMk/>
          <pc:sldMk cId="3092651885" sldId="324"/>
        </pc:sldMkLst>
        <pc:spChg chg="del mod">
          <ac:chgData name="Leeni Mitchell" userId="efe3849af0da4641" providerId="LiveId" clId="{0A4503BD-7317-475B-884E-0B20498D5B3E}" dt="2023-04-23T18:44:43.869" v="224" actId="478"/>
          <ac:spMkLst>
            <pc:docMk/>
            <pc:sldMk cId="3092651885" sldId="324"/>
            <ac:spMk id="3" creationId="{43FFC0EC-2B6A-46EF-9206-2609E97939C8}"/>
          </ac:spMkLst>
        </pc:spChg>
        <pc:spChg chg="mod">
          <ac:chgData name="Leeni Mitchell" userId="efe3849af0da4641" providerId="LiveId" clId="{0A4503BD-7317-475B-884E-0B20498D5B3E}" dt="2023-04-24T01:47:22.352" v="298"/>
          <ac:spMkLst>
            <pc:docMk/>
            <pc:sldMk cId="3092651885" sldId="324"/>
            <ac:spMk id="20" creationId="{27728B92-06CB-4EA4-90ED-031A822BD919}"/>
          </ac:spMkLst>
        </pc:spChg>
        <pc:picChg chg="del">
          <ac:chgData name="Leeni Mitchell" userId="efe3849af0da4641" providerId="LiveId" clId="{0A4503BD-7317-475B-884E-0B20498D5B3E}" dt="2023-04-23T18:44:37.453" v="222" actId="478"/>
          <ac:picMkLst>
            <pc:docMk/>
            <pc:sldMk cId="3092651885" sldId="324"/>
            <ac:picMk id="8" creationId="{729682D4-E237-4F2D-AAD1-88463CEDB161}"/>
          </ac:picMkLst>
        </pc:picChg>
      </pc:sldChg>
      <pc:sldChg chg="addSp delSp modSp add del mod">
        <pc:chgData name="Leeni Mitchell" userId="efe3849af0da4641" providerId="LiveId" clId="{0A4503BD-7317-475B-884E-0B20498D5B3E}" dt="2023-04-24T00:59:50.620" v="289" actId="2696"/>
        <pc:sldMkLst>
          <pc:docMk/>
          <pc:sldMk cId="741979217" sldId="325"/>
        </pc:sldMkLst>
        <pc:spChg chg="mod">
          <ac:chgData name="Leeni Mitchell" userId="efe3849af0da4641" providerId="LiveId" clId="{0A4503BD-7317-475B-884E-0B20498D5B3E}" dt="2023-04-24T00:25:25.323" v="272" actId="20577"/>
          <ac:spMkLst>
            <pc:docMk/>
            <pc:sldMk cId="741979217" sldId="325"/>
            <ac:spMk id="9" creationId="{00000000-0000-0000-0000-000000000000}"/>
          </ac:spMkLst>
        </pc:spChg>
        <pc:spChg chg="mod">
          <ac:chgData name="Leeni Mitchell" userId="efe3849af0da4641" providerId="LiveId" clId="{0A4503BD-7317-475B-884E-0B20498D5B3E}" dt="2023-04-24T00:26:09.842" v="274" actId="20577"/>
          <ac:spMkLst>
            <pc:docMk/>
            <pc:sldMk cId="741979217" sldId="325"/>
            <ac:spMk id="10" creationId="{00000000-0000-0000-0000-000000000000}"/>
          </ac:spMkLst>
        </pc:spChg>
        <pc:spChg chg="mod">
          <ac:chgData name="Leeni Mitchell" userId="efe3849af0da4641" providerId="LiveId" clId="{0A4503BD-7317-475B-884E-0B20498D5B3E}" dt="2023-04-24T00:26:24.790" v="276" actId="20577"/>
          <ac:spMkLst>
            <pc:docMk/>
            <pc:sldMk cId="741979217" sldId="325"/>
            <ac:spMk id="11" creationId="{00000000-0000-0000-0000-000000000000}"/>
          </ac:spMkLst>
        </pc:spChg>
        <pc:spChg chg="mod">
          <ac:chgData name="Leeni Mitchell" userId="efe3849af0da4641" providerId="LiveId" clId="{0A4503BD-7317-475B-884E-0B20498D5B3E}" dt="2023-04-24T00:25:12.853" v="248" actId="14100"/>
          <ac:spMkLst>
            <pc:docMk/>
            <pc:sldMk cId="741979217" sldId="325"/>
            <ac:spMk id="14" creationId="{0BE7782E-38C9-4078-A793-207674C9B79D}"/>
          </ac:spMkLst>
        </pc:spChg>
        <pc:grpChg chg="add del">
          <ac:chgData name="Leeni Mitchell" userId="efe3849af0da4641" providerId="LiveId" clId="{0A4503BD-7317-475B-884E-0B20498D5B3E}" dt="2023-04-24T00:26:55.666" v="284" actId="478"/>
          <ac:grpSpMkLst>
            <pc:docMk/>
            <pc:sldMk cId="741979217" sldId="325"/>
            <ac:grpSpMk id="26" creationId="{B471EA77-E618-C814-1420-FAD3CA0F065E}"/>
          </ac:grpSpMkLst>
        </pc:grpChg>
        <pc:grpChg chg="add del">
          <ac:chgData name="Leeni Mitchell" userId="efe3849af0da4641" providerId="LiveId" clId="{0A4503BD-7317-475B-884E-0B20498D5B3E}" dt="2023-04-24T00:26:55.044" v="283" actId="478"/>
          <ac:grpSpMkLst>
            <pc:docMk/>
            <pc:sldMk cId="741979217" sldId="325"/>
            <ac:grpSpMk id="27" creationId="{7F75D138-AEC9-2C73-1FCC-3D630495C412}"/>
          </ac:grpSpMkLst>
        </pc:grpChg>
        <pc:picChg chg="del mod">
          <ac:chgData name="Leeni Mitchell" userId="efe3849af0da4641" providerId="LiveId" clId="{0A4503BD-7317-475B-884E-0B20498D5B3E}" dt="2023-04-24T00:39:10.091" v="287" actId="478"/>
          <ac:picMkLst>
            <pc:docMk/>
            <pc:sldMk cId="741979217" sldId="325"/>
            <ac:picMk id="30" creationId="{EC55C1B8-9CEB-AC65-2EDF-19BBC37CD158}"/>
          </ac:picMkLst>
        </pc:picChg>
        <pc:picChg chg="mod">
          <ac:chgData name="Leeni Mitchell" userId="efe3849af0da4641" providerId="LiveId" clId="{0A4503BD-7317-475B-884E-0B20498D5B3E}" dt="2023-04-24T00:26:51.142" v="280" actId="1076"/>
          <ac:picMkLst>
            <pc:docMk/>
            <pc:sldMk cId="741979217" sldId="325"/>
            <ac:picMk id="32" creationId="{8A4FE4A1-21F5-F2C8-22CA-9768309CD017}"/>
          </ac:picMkLst>
        </pc:picChg>
      </pc:sldChg>
      <pc:sldChg chg="delSp modSp add mod">
        <pc:chgData name="Leeni Mitchell" userId="efe3849af0da4641" providerId="LiveId" clId="{0A4503BD-7317-475B-884E-0B20498D5B3E}" dt="2023-04-24T01:00:47.312" v="296" actId="478"/>
        <pc:sldMkLst>
          <pc:docMk/>
          <pc:sldMk cId="3994678904" sldId="325"/>
        </pc:sldMkLst>
        <pc:spChg chg="del mod">
          <ac:chgData name="Leeni Mitchell" userId="efe3849af0da4641" providerId="LiveId" clId="{0A4503BD-7317-475B-884E-0B20498D5B3E}" dt="2023-04-24T01:00:47.312" v="296" actId="478"/>
          <ac:spMkLst>
            <pc:docMk/>
            <pc:sldMk cId="3994678904" sldId="325"/>
            <ac:spMk id="21" creationId="{E1C6C523-7FF9-DDC0-8226-69DAA5728D0B}"/>
          </ac:spMkLst>
        </pc:spChg>
        <pc:spChg chg="del mod">
          <ac:chgData name="Leeni Mitchell" userId="efe3849af0da4641" providerId="LiveId" clId="{0A4503BD-7317-475B-884E-0B20498D5B3E}" dt="2023-04-24T01:00:43.175" v="294" actId="478"/>
          <ac:spMkLst>
            <pc:docMk/>
            <pc:sldMk cId="3994678904" sldId="325"/>
            <ac:spMk id="24" creationId="{A075EC50-12F5-DCE3-C955-0926A6542878}"/>
          </ac:spMkLst>
        </pc:spChg>
      </pc:sldChg>
      <pc:sldMasterChg chg="modSldLayout">
        <pc:chgData name="Leeni Mitchell" userId="efe3849af0da4641" providerId="LiveId" clId="{0A4503BD-7317-475B-884E-0B20498D5B3E}" dt="2023-04-23T18:43:10.014" v="212" actId="27028"/>
        <pc:sldMasterMkLst>
          <pc:docMk/>
          <pc:sldMasterMk cId="0" sldId="2147483648"/>
        </pc:sldMasterMkLst>
        <pc:sldLayoutChg chg="replId">
          <pc:chgData name="Leeni Mitchell" userId="efe3849af0da4641" providerId="LiveId" clId="{0A4503BD-7317-475B-884E-0B20498D5B3E}" dt="2023-04-23T18:43:10.014" v="212" actId="27028"/>
          <pc:sldLayoutMkLst>
            <pc:docMk/>
            <pc:sldMasterMk cId="0" sldId="2147483648"/>
            <pc:sldLayoutMk cId="0" sldId="2147483685"/>
          </pc:sldLayoutMkLst>
        </pc:sldLayoutChg>
      </pc:sldMasterChg>
      <pc:sldMasterChg chg="add addSldLayout">
        <pc:chgData name="Leeni Mitchell" userId="efe3849af0da4641" providerId="LiveId" clId="{0A4503BD-7317-475B-884E-0B20498D5B3E}" dt="2023-04-23T18:43:10.014" v="212" actId="27028"/>
        <pc:sldMasterMkLst>
          <pc:docMk/>
          <pc:sldMasterMk cId="684656050" sldId="2147483666"/>
        </pc:sldMasterMkLst>
        <pc:sldLayoutChg chg="add">
          <pc:chgData name="Leeni Mitchell" userId="efe3849af0da4641" providerId="LiveId" clId="{0A4503BD-7317-475B-884E-0B20498D5B3E}" dt="2023-04-23T18:43:10.014" v="212" actId="27028"/>
          <pc:sldLayoutMkLst>
            <pc:docMk/>
            <pc:sldMasterMk cId="684656050" sldId="2147483666"/>
            <pc:sldLayoutMk cId="2441680323" sldId="2147483649"/>
          </pc:sldLayoutMkLst>
        </pc:sldLayoutChg>
      </pc:sldMasterChg>
    </pc:docChg>
  </pc:docChgLst>
  <pc:docChgLst>
    <pc:chgData name="Leeni Mitchell" userId="efe3849af0da4641" providerId="LiveId" clId="{7BD4E4FE-F1DE-44B4-B948-A2121F63F9AB}"/>
    <pc:docChg chg="undo custSel modSld">
      <pc:chgData name="Leeni Mitchell" userId="efe3849af0da4641" providerId="LiveId" clId="{7BD4E4FE-F1DE-44B4-B948-A2121F63F9AB}" dt="2022-12-06T01:06:06.540" v="203" actId="1076"/>
      <pc:docMkLst>
        <pc:docMk/>
      </pc:docMkLst>
      <pc:sldChg chg="modSp mod">
        <pc:chgData name="Leeni Mitchell" userId="efe3849af0da4641" providerId="LiveId" clId="{7BD4E4FE-F1DE-44B4-B948-A2121F63F9AB}" dt="2022-12-06T01:06:06.540" v="203" actId="1076"/>
        <pc:sldMkLst>
          <pc:docMk/>
          <pc:sldMk cId="3000171740" sldId="297"/>
        </pc:sldMkLst>
        <pc:graphicFrameChg chg="mod">
          <ac:chgData name="Leeni Mitchell" userId="efe3849af0da4641" providerId="LiveId" clId="{7BD4E4FE-F1DE-44B4-B948-A2121F63F9AB}" dt="2022-12-06T01:06:06.540" v="203" actId="1076"/>
          <ac:graphicFrameMkLst>
            <pc:docMk/>
            <pc:sldMk cId="3000171740" sldId="297"/>
            <ac:graphicFrameMk id="18" creationId="{824B7877-5A3D-62E8-99A0-984CAFC62AB2}"/>
          </ac:graphicFrameMkLst>
        </pc:graphicFrameChg>
      </pc:sldChg>
      <pc:sldChg chg="addSp delSp modSp mod setBg">
        <pc:chgData name="Leeni Mitchell" userId="efe3849af0da4641" providerId="LiveId" clId="{7BD4E4FE-F1DE-44B4-B948-A2121F63F9AB}" dt="2022-12-06T00:58:04.175" v="173"/>
        <pc:sldMkLst>
          <pc:docMk/>
          <pc:sldMk cId="3806218667" sldId="314"/>
        </pc:sldMkLst>
        <pc:spChg chg="add mod">
          <ac:chgData name="Leeni Mitchell" userId="efe3849af0da4641" providerId="LiveId" clId="{7BD4E4FE-F1DE-44B4-B948-A2121F63F9AB}" dt="2022-12-06T00:49:24.460" v="25" actId="1076"/>
          <ac:spMkLst>
            <pc:docMk/>
            <pc:sldMk cId="3806218667" sldId="314"/>
            <ac:spMk id="3" creationId="{D0DC25A9-3340-6463-6018-297972887DF2}"/>
          </ac:spMkLst>
        </pc:spChg>
        <pc:spChg chg="del mod">
          <ac:chgData name="Leeni Mitchell" userId="efe3849af0da4641" providerId="LiveId" clId="{7BD4E4FE-F1DE-44B4-B948-A2121F63F9AB}" dt="2022-12-06T00:49:08.180" v="22" actId="21"/>
          <ac:spMkLst>
            <pc:docMk/>
            <pc:sldMk cId="3806218667" sldId="314"/>
            <ac:spMk id="6" creationId="{00000000-0000-0000-0000-000000000000}"/>
          </ac:spMkLst>
        </pc:spChg>
        <pc:spChg chg="mod">
          <ac:chgData name="Leeni Mitchell" userId="efe3849af0da4641" providerId="LiveId" clId="{7BD4E4FE-F1DE-44B4-B948-A2121F63F9AB}" dt="2022-12-06T00:57:16.799" v="164" actId="20577"/>
          <ac:spMkLst>
            <pc:docMk/>
            <pc:sldMk cId="3806218667" sldId="314"/>
            <ac:spMk id="11" creationId="{DA009712-575C-7500-5798-D3D15EFEBC4B}"/>
          </ac:spMkLst>
        </pc:spChg>
        <pc:grpChg chg="mod">
          <ac:chgData name="Leeni Mitchell" userId="efe3849af0da4641" providerId="LiveId" clId="{7BD4E4FE-F1DE-44B4-B948-A2121F63F9AB}" dt="2022-12-06T00:54:24.864" v="61"/>
          <ac:grpSpMkLst>
            <pc:docMk/>
            <pc:sldMk cId="3806218667" sldId="314"/>
            <ac:grpSpMk id="17" creationId="{9F70E40A-AE58-E90A-B268-A9970442CE1D}"/>
          </ac:grpSpMkLst>
        </pc:grpChg>
        <pc:grpChg chg="del ord">
          <ac:chgData name="Leeni Mitchell" userId="efe3849af0da4641" providerId="LiveId" clId="{7BD4E4FE-F1DE-44B4-B948-A2121F63F9AB}" dt="2022-12-06T00:51:22.590" v="46" actId="478"/>
          <ac:grpSpMkLst>
            <pc:docMk/>
            <pc:sldMk cId="3806218667" sldId="314"/>
            <ac:grpSpMk id="33" creationId="{6B3B09B7-E70F-7B35-5998-1D58EE199F3E}"/>
          </ac:grpSpMkLst>
        </pc:grpChg>
        <pc:grpChg chg="del ord">
          <ac:chgData name="Leeni Mitchell" userId="efe3849af0da4641" providerId="LiveId" clId="{7BD4E4FE-F1DE-44B4-B948-A2121F63F9AB}" dt="2022-12-06T00:51:18.442" v="44" actId="478"/>
          <ac:grpSpMkLst>
            <pc:docMk/>
            <pc:sldMk cId="3806218667" sldId="314"/>
            <ac:grpSpMk id="36" creationId="{94478D49-5CA2-B2FB-0623-8AE12E6D6EB7}"/>
          </ac:grpSpMkLst>
        </pc:grpChg>
        <pc:grpChg chg="mod">
          <ac:chgData name="Leeni Mitchell" userId="efe3849af0da4641" providerId="LiveId" clId="{7BD4E4FE-F1DE-44B4-B948-A2121F63F9AB}" dt="2022-12-06T00:57:58.713" v="169"/>
          <ac:grpSpMkLst>
            <pc:docMk/>
            <pc:sldMk cId="3806218667" sldId="314"/>
            <ac:grpSpMk id="40" creationId="{360930CF-D427-8B35-8625-70FB6D7B7E54}"/>
          </ac:grpSpMkLst>
        </pc:grpChg>
        <pc:grpChg chg="mod">
          <ac:chgData name="Leeni Mitchell" userId="efe3849af0da4641" providerId="LiveId" clId="{7BD4E4FE-F1DE-44B4-B948-A2121F63F9AB}" dt="2022-12-06T00:58:04.175" v="173"/>
          <ac:grpSpMkLst>
            <pc:docMk/>
            <pc:sldMk cId="3806218667" sldId="314"/>
            <ac:grpSpMk id="46" creationId="{7823F5C2-DD86-7D14-6F1D-4A3360E0B7AE}"/>
          </ac:grpSpMkLst>
        </pc:grpChg>
        <pc:picChg chg="del mod ord">
          <ac:chgData name="Leeni Mitchell" userId="efe3849af0da4641" providerId="LiveId" clId="{7BD4E4FE-F1DE-44B4-B948-A2121F63F9AB}" dt="2022-12-06T00:51:06.504" v="36" actId="478"/>
          <ac:picMkLst>
            <pc:docMk/>
            <pc:sldMk cId="3806218667" sldId="314"/>
            <ac:picMk id="2" creationId="{00000000-0000-0000-0000-000000000000}"/>
          </ac:picMkLst>
        </pc:picChg>
        <pc:picChg chg="add mod ord">
          <ac:chgData name="Leeni Mitchell" userId="efe3849af0da4641" providerId="LiveId" clId="{7BD4E4FE-F1DE-44B4-B948-A2121F63F9AB}" dt="2022-12-06T00:51:33.585" v="49" actId="1076"/>
          <ac:picMkLst>
            <pc:docMk/>
            <pc:sldMk cId="3806218667" sldId="314"/>
            <ac:picMk id="4" creationId="{63FC0BF4-AAD3-2F05-458C-5B01B1AE4B18}"/>
          </ac:picMkLst>
        </pc:picChg>
        <pc:picChg chg="del">
          <ac:chgData name="Leeni Mitchell" userId="efe3849af0da4641" providerId="LiveId" clId="{7BD4E4FE-F1DE-44B4-B948-A2121F63F9AB}" dt="2022-12-06T00:43:43.760" v="0" actId="478"/>
          <ac:picMkLst>
            <pc:docMk/>
            <pc:sldMk cId="3806218667" sldId="314"/>
            <ac:picMk id="7" creationId="{C893C3EC-E88A-308B-B428-0B46B9972495}"/>
          </ac:picMkLst>
        </pc:picChg>
        <pc:inkChg chg="add">
          <ac:chgData name="Leeni Mitchell" userId="efe3849af0da4641" providerId="LiveId" clId="{7BD4E4FE-F1DE-44B4-B948-A2121F63F9AB}" dt="2022-12-06T00:53:05.319" v="54" actId="9405"/>
          <ac:inkMkLst>
            <pc:docMk/>
            <pc:sldMk cId="3806218667" sldId="314"/>
            <ac:inkMk id="5" creationId="{80F2FC71-BB11-3654-1C81-9022ED3234C6}"/>
          </ac:inkMkLst>
        </pc:inkChg>
        <pc:inkChg chg="add">
          <ac:chgData name="Leeni Mitchell" userId="efe3849af0da4641" providerId="LiveId" clId="{7BD4E4FE-F1DE-44B4-B948-A2121F63F9AB}" dt="2022-12-06T00:53:26.027" v="55" actId="9405"/>
          <ac:inkMkLst>
            <pc:docMk/>
            <pc:sldMk cId="3806218667" sldId="314"/>
            <ac:inkMk id="7" creationId="{F0F0807D-F6A3-8AD0-C20D-0F5D08B0A4A4}"/>
          </ac:inkMkLst>
        </pc:inkChg>
        <pc:inkChg chg="add">
          <ac:chgData name="Leeni Mitchell" userId="efe3849af0da4641" providerId="LiveId" clId="{7BD4E4FE-F1DE-44B4-B948-A2121F63F9AB}" dt="2022-12-06T00:53:30.122" v="56" actId="9405"/>
          <ac:inkMkLst>
            <pc:docMk/>
            <pc:sldMk cId="3806218667" sldId="314"/>
            <ac:inkMk id="9" creationId="{0314C8B5-5FB7-E7F6-F4F4-1AE618C0B519}"/>
          </ac:inkMkLst>
        </pc:inkChg>
        <pc:inkChg chg="add">
          <ac:chgData name="Leeni Mitchell" userId="efe3849af0da4641" providerId="LiveId" clId="{7BD4E4FE-F1DE-44B4-B948-A2121F63F9AB}" dt="2022-12-06T00:54:10.169" v="57" actId="9405"/>
          <ac:inkMkLst>
            <pc:docMk/>
            <pc:sldMk cId="3806218667" sldId="314"/>
            <ac:inkMk id="13" creationId="{F7ED0D31-5874-9896-07CE-903DDD2FC9F9}"/>
          </ac:inkMkLst>
        </pc:inkChg>
        <pc:inkChg chg="add">
          <ac:chgData name="Leeni Mitchell" userId="efe3849af0da4641" providerId="LiveId" clId="{7BD4E4FE-F1DE-44B4-B948-A2121F63F9AB}" dt="2022-12-06T00:54:13.750" v="58" actId="9405"/>
          <ac:inkMkLst>
            <pc:docMk/>
            <pc:sldMk cId="3806218667" sldId="314"/>
            <ac:inkMk id="14" creationId="{F0B1EEDC-54BC-CDC1-F7DA-62D15E5C17B0}"/>
          </ac:inkMkLst>
        </pc:inkChg>
        <pc:inkChg chg="add mod">
          <ac:chgData name="Leeni Mitchell" userId="efe3849af0da4641" providerId="LiveId" clId="{7BD4E4FE-F1DE-44B4-B948-A2121F63F9AB}" dt="2022-12-06T00:54:24.864" v="61"/>
          <ac:inkMkLst>
            <pc:docMk/>
            <pc:sldMk cId="3806218667" sldId="314"/>
            <ac:inkMk id="15" creationId="{0EABA94B-8F2D-7F00-DC84-6F32EBDE9C03}"/>
          </ac:inkMkLst>
        </pc:inkChg>
        <pc:inkChg chg="add mod">
          <ac:chgData name="Leeni Mitchell" userId="efe3849af0da4641" providerId="LiveId" clId="{7BD4E4FE-F1DE-44B4-B948-A2121F63F9AB}" dt="2022-12-06T00:54:24.864" v="61"/>
          <ac:inkMkLst>
            <pc:docMk/>
            <pc:sldMk cId="3806218667" sldId="314"/>
            <ac:inkMk id="16" creationId="{C7D57243-34FB-98A9-AE54-9A3093848222}"/>
          </ac:inkMkLst>
        </pc:inkChg>
        <pc:inkChg chg="add">
          <ac:chgData name="Leeni Mitchell" userId="efe3849af0da4641" providerId="LiveId" clId="{7BD4E4FE-F1DE-44B4-B948-A2121F63F9AB}" dt="2022-12-06T00:54:42.130" v="62" actId="9405"/>
          <ac:inkMkLst>
            <pc:docMk/>
            <pc:sldMk cId="3806218667" sldId="314"/>
            <ac:inkMk id="18" creationId="{E1B7037B-ADFD-137C-4F26-D848BFC584A9}"/>
          </ac:inkMkLst>
        </pc:inkChg>
        <pc:inkChg chg="add">
          <ac:chgData name="Leeni Mitchell" userId="efe3849af0da4641" providerId="LiveId" clId="{7BD4E4FE-F1DE-44B4-B948-A2121F63F9AB}" dt="2022-12-06T00:54:50.494" v="63" actId="9405"/>
          <ac:inkMkLst>
            <pc:docMk/>
            <pc:sldMk cId="3806218667" sldId="314"/>
            <ac:inkMk id="19" creationId="{2FC663F1-CDE8-020A-32AB-57D52476F460}"/>
          </ac:inkMkLst>
        </pc:inkChg>
        <pc:inkChg chg="add">
          <ac:chgData name="Leeni Mitchell" userId="efe3849af0da4641" providerId="LiveId" clId="{7BD4E4FE-F1DE-44B4-B948-A2121F63F9AB}" dt="2022-12-06T00:57:39.882" v="165" actId="9405"/>
          <ac:inkMkLst>
            <pc:docMk/>
            <pc:sldMk cId="3806218667" sldId="314"/>
            <ac:inkMk id="20" creationId="{C2EAB399-8228-CD83-AA32-A83471207AC5}"/>
          </ac:inkMkLst>
        </pc:inkChg>
        <pc:inkChg chg="add mod">
          <ac:chgData name="Leeni Mitchell" userId="efe3849af0da4641" providerId="LiveId" clId="{7BD4E4FE-F1DE-44B4-B948-A2121F63F9AB}" dt="2022-12-06T00:57:58.713" v="169"/>
          <ac:inkMkLst>
            <pc:docMk/>
            <pc:sldMk cId="3806218667" sldId="314"/>
            <ac:inkMk id="21" creationId="{DF035211-1F90-C534-92F4-909E213B598B}"/>
          </ac:inkMkLst>
        </pc:inkChg>
        <pc:inkChg chg="del mod ord">
          <ac:chgData name="Leeni Mitchell" userId="efe3849af0da4641" providerId="LiveId" clId="{7BD4E4FE-F1DE-44B4-B948-A2121F63F9AB}" dt="2022-12-06T00:51:14.928" v="42" actId="478"/>
          <ac:inkMkLst>
            <pc:docMk/>
            <pc:sldMk cId="3806218667" sldId="314"/>
            <ac:inkMk id="22" creationId="{6515AE8A-EC1A-114F-6C04-BBE90DE03F54}"/>
          </ac:inkMkLst>
        </pc:inkChg>
        <pc:inkChg chg="del">
          <ac:chgData name="Leeni Mitchell" userId="efe3849af0da4641" providerId="LiveId" clId="{7BD4E4FE-F1DE-44B4-B948-A2121F63F9AB}" dt="2022-12-06T00:51:09.244" v="37" actId="478"/>
          <ac:inkMkLst>
            <pc:docMk/>
            <pc:sldMk cId="3806218667" sldId="314"/>
            <ac:inkMk id="23" creationId="{90D43274-B13B-7BC5-3E89-0F0259B811F0}"/>
          </ac:inkMkLst>
        </pc:inkChg>
        <pc:inkChg chg="del">
          <ac:chgData name="Leeni Mitchell" userId="efe3849af0da4641" providerId="LiveId" clId="{7BD4E4FE-F1DE-44B4-B948-A2121F63F9AB}" dt="2022-12-06T00:51:10.987" v="39" actId="478"/>
          <ac:inkMkLst>
            <pc:docMk/>
            <pc:sldMk cId="3806218667" sldId="314"/>
            <ac:inkMk id="24" creationId="{6E7C5241-67FF-B32D-0777-BC918D309ACF}"/>
          </ac:inkMkLst>
        </pc:inkChg>
        <pc:inkChg chg="del">
          <ac:chgData name="Leeni Mitchell" userId="efe3849af0da4641" providerId="LiveId" clId="{7BD4E4FE-F1DE-44B4-B948-A2121F63F9AB}" dt="2022-12-06T00:51:13.898" v="41" actId="478"/>
          <ac:inkMkLst>
            <pc:docMk/>
            <pc:sldMk cId="3806218667" sldId="314"/>
            <ac:inkMk id="25" creationId="{501341AE-16D6-0019-F2E7-EC56CA66FC88}"/>
          </ac:inkMkLst>
        </pc:inkChg>
        <pc:inkChg chg="del">
          <ac:chgData name="Leeni Mitchell" userId="efe3849af0da4641" providerId="LiveId" clId="{7BD4E4FE-F1DE-44B4-B948-A2121F63F9AB}" dt="2022-12-06T00:51:24.302" v="47" actId="478"/>
          <ac:inkMkLst>
            <pc:docMk/>
            <pc:sldMk cId="3806218667" sldId="314"/>
            <ac:inkMk id="26" creationId="{1CC62161-4BAD-21B0-A898-FD01B720BF67}"/>
          </ac:inkMkLst>
        </pc:inkChg>
        <pc:inkChg chg="del">
          <ac:chgData name="Leeni Mitchell" userId="efe3849af0da4641" providerId="LiveId" clId="{7BD4E4FE-F1DE-44B4-B948-A2121F63F9AB}" dt="2022-12-06T00:51:25.694" v="48" actId="478"/>
          <ac:inkMkLst>
            <pc:docMk/>
            <pc:sldMk cId="3806218667" sldId="314"/>
            <ac:inkMk id="27" creationId="{AFBC13A8-4C76-7585-BE3D-004F026CDA22}"/>
          </ac:inkMkLst>
        </pc:inkChg>
        <pc:inkChg chg="del mod">
          <ac:chgData name="Leeni Mitchell" userId="efe3849af0da4641" providerId="LiveId" clId="{7BD4E4FE-F1DE-44B4-B948-A2121F63F9AB}" dt="2022-12-06T00:51:06.504" v="36" actId="478"/>
          <ac:inkMkLst>
            <pc:docMk/>
            <pc:sldMk cId="3806218667" sldId="314"/>
            <ac:inkMk id="28" creationId="{01B2B9B6-EE96-45EA-1C5D-FC0C97127418}"/>
          </ac:inkMkLst>
        </pc:inkChg>
        <pc:inkChg chg="del ord">
          <ac:chgData name="Leeni Mitchell" userId="efe3849af0da4641" providerId="LiveId" clId="{7BD4E4FE-F1DE-44B4-B948-A2121F63F9AB}" dt="2022-12-06T00:51:10.102" v="38" actId="478"/>
          <ac:inkMkLst>
            <pc:docMk/>
            <pc:sldMk cId="3806218667" sldId="314"/>
            <ac:inkMk id="29" creationId="{A493ACFB-8812-18AA-765F-754970B2B117}"/>
          </ac:inkMkLst>
        </pc:inkChg>
        <pc:inkChg chg="del">
          <ac:chgData name="Leeni Mitchell" userId="efe3849af0da4641" providerId="LiveId" clId="{7BD4E4FE-F1DE-44B4-B948-A2121F63F9AB}" dt="2022-12-06T00:51:12.141" v="40" actId="478"/>
          <ac:inkMkLst>
            <pc:docMk/>
            <pc:sldMk cId="3806218667" sldId="314"/>
            <ac:inkMk id="30" creationId="{768B0AA5-8A15-5A69-AEED-13C6DA68F9F0}"/>
          </ac:inkMkLst>
        </pc:inkChg>
        <pc:inkChg chg="mod ord">
          <ac:chgData name="Leeni Mitchell" userId="efe3849af0da4641" providerId="LiveId" clId="{7BD4E4FE-F1DE-44B4-B948-A2121F63F9AB}" dt="2022-12-06T00:52:25.058" v="53" actId="1076"/>
          <ac:inkMkLst>
            <pc:docMk/>
            <pc:sldMk cId="3806218667" sldId="314"/>
            <ac:inkMk id="37" creationId="{EBD8EA60-AEEA-A186-8FCE-7EC83982ED8E}"/>
          </ac:inkMkLst>
        </pc:inkChg>
        <pc:inkChg chg="add mod">
          <ac:chgData name="Leeni Mitchell" userId="efe3849af0da4641" providerId="LiveId" clId="{7BD4E4FE-F1DE-44B4-B948-A2121F63F9AB}" dt="2022-12-06T00:57:58.713" v="169"/>
          <ac:inkMkLst>
            <pc:docMk/>
            <pc:sldMk cId="3806218667" sldId="314"/>
            <ac:inkMk id="38" creationId="{B484CBDD-E2FB-E501-CBF6-C222BC385A8D}"/>
          </ac:inkMkLst>
        </pc:inkChg>
        <pc:inkChg chg="add mod">
          <ac:chgData name="Leeni Mitchell" userId="efe3849af0da4641" providerId="LiveId" clId="{7BD4E4FE-F1DE-44B4-B948-A2121F63F9AB}" dt="2022-12-06T00:57:58.713" v="169"/>
          <ac:inkMkLst>
            <pc:docMk/>
            <pc:sldMk cId="3806218667" sldId="314"/>
            <ac:inkMk id="39" creationId="{8FE8CBA0-002D-8927-BE6D-AB2E2B6CD5E9}"/>
          </ac:inkMkLst>
        </pc:inkChg>
        <pc:inkChg chg="del ord">
          <ac:chgData name="Leeni Mitchell" userId="efe3849af0da4641" providerId="LiveId" clId="{7BD4E4FE-F1DE-44B4-B948-A2121F63F9AB}" dt="2022-12-06T00:51:19.395" v="45" actId="478"/>
          <ac:inkMkLst>
            <pc:docMk/>
            <pc:sldMk cId="3806218667" sldId="314"/>
            <ac:inkMk id="41" creationId="{CAFA3939-180A-F1C6-E869-B63D14103E3E}"/>
          </ac:inkMkLst>
        </pc:inkChg>
        <pc:inkChg chg="add mod">
          <ac:chgData name="Leeni Mitchell" userId="efe3849af0da4641" providerId="LiveId" clId="{7BD4E4FE-F1DE-44B4-B948-A2121F63F9AB}" dt="2022-12-06T00:58:04.175" v="173"/>
          <ac:inkMkLst>
            <pc:docMk/>
            <pc:sldMk cId="3806218667" sldId="314"/>
            <ac:inkMk id="43" creationId="{01AD6706-7F2F-F721-6E7E-4F5BC388B6A3}"/>
          </ac:inkMkLst>
        </pc:inkChg>
        <pc:inkChg chg="add mod">
          <ac:chgData name="Leeni Mitchell" userId="efe3849af0da4641" providerId="LiveId" clId="{7BD4E4FE-F1DE-44B4-B948-A2121F63F9AB}" dt="2022-12-06T00:58:04.175" v="173"/>
          <ac:inkMkLst>
            <pc:docMk/>
            <pc:sldMk cId="3806218667" sldId="314"/>
            <ac:inkMk id="44" creationId="{E2C5B7F6-CF2A-B369-3CE6-F1F295CB7FD6}"/>
          </ac:inkMkLst>
        </pc:inkChg>
        <pc:inkChg chg="add mod">
          <ac:chgData name="Leeni Mitchell" userId="efe3849af0da4641" providerId="LiveId" clId="{7BD4E4FE-F1DE-44B4-B948-A2121F63F9AB}" dt="2022-12-06T00:58:04.175" v="173"/>
          <ac:inkMkLst>
            <pc:docMk/>
            <pc:sldMk cId="3806218667" sldId="314"/>
            <ac:inkMk id="45" creationId="{1EFDDC41-DC51-AD5D-4FF9-003E055FFB3D}"/>
          </ac:inkMkLst>
        </pc:inkChg>
      </pc:sldChg>
      <pc:sldChg chg="addSp delSp modSp mod">
        <pc:chgData name="Leeni Mitchell" userId="efe3849af0da4641" providerId="LiveId" clId="{7BD4E4FE-F1DE-44B4-B948-A2121F63F9AB}" dt="2022-12-06T01:05:44.412" v="202" actId="478"/>
        <pc:sldMkLst>
          <pc:docMk/>
          <pc:sldMk cId="4116630170" sldId="317"/>
        </pc:sldMkLst>
        <pc:spChg chg="mod">
          <ac:chgData name="Leeni Mitchell" userId="efe3849af0da4641" providerId="LiveId" clId="{7BD4E4FE-F1DE-44B4-B948-A2121F63F9AB}" dt="2022-12-06T01:00:21.409" v="188" actId="1076"/>
          <ac:spMkLst>
            <pc:docMk/>
            <pc:sldMk cId="4116630170" sldId="317"/>
            <ac:spMk id="117" creationId="{00000000-0000-0000-0000-000000000000}"/>
          </ac:spMkLst>
        </pc:spChg>
        <pc:spChg chg="mod">
          <ac:chgData name="Leeni Mitchell" userId="efe3849af0da4641" providerId="LiveId" clId="{7BD4E4FE-F1DE-44B4-B948-A2121F63F9AB}" dt="2022-12-06T00:59:09.252" v="180" actId="1076"/>
          <ac:spMkLst>
            <pc:docMk/>
            <pc:sldMk cId="4116630170" sldId="317"/>
            <ac:spMk id="119" creationId="{00000000-0000-0000-0000-000000000000}"/>
          </ac:spMkLst>
        </pc:spChg>
        <pc:grpChg chg="del mod">
          <ac:chgData name="Leeni Mitchell" userId="efe3849af0da4641" providerId="LiveId" clId="{7BD4E4FE-F1DE-44B4-B948-A2121F63F9AB}" dt="2022-12-06T00:58:57.104" v="178" actId="478"/>
          <ac:grpSpMkLst>
            <pc:docMk/>
            <pc:sldMk cId="4116630170" sldId="317"/>
            <ac:grpSpMk id="7" creationId="{359C3E61-093A-97E4-20C9-56273F99FCDD}"/>
          </ac:grpSpMkLst>
        </pc:grpChg>
        <pc:picChg chg="mod">
          <ac:chgData name="Leeni Mitchell" userId="efe3849af0da4641" providerId="LiveId" clId="{7BD4E4FE-F1DE-44B4-B948-A2121F63F9AB}" dt="2022-12-06T00:59:12.897" v="181" actId="1076"/>
          <ac:picMkLst>
            <pc:docMk/>
            <pc:sldMk cId="4116630170" sldId="317"/>
            <ac:picMk id="3" creationId="{88474465-90F5-B693-F149-75CD9F956E01}"/>
          </ac:picMkLst>
        </pc:picChg>
        <pc:picChg chg="mod">
          <ac:chgData name="Leeni Mitchell" userId="efe3849af0da4641" providerId="LiveId" clId="{7BD4E4FE-F1DE-44B4-B948-A2121F63F9AB}" dt="2022-12-06T01:00:05.263" v="186" actId="1582"/>
          <ac:picMkLst>
            <pc:docMk/>
            <pc:sldMk cId="4116630170" sldId="317"/>
            <ac:picMk id="5" creationId="{5A6A61B9-A5AC-E9F3-7C13-50AD5A986F46}"/>
          </ac:picMkLst>
        </pc:picChg>
        <pc:inkChg chg="add mod">
          <ac:chgData name="Leeni Mitchell" userId="efe3849af0da4641" providerId="LiveId" clId="{7BD4E4FE-F1DE-44B4-B948-A2121F63F9AB}" dt="2022-12-06T00:58:50.885" v="177"/>
          <ac:inkMkLst>
            <pc:docMk/>
            <pc:sldMk cId="4116630170" sldId="317"/>
            <ac:inkMk id="2" creationId="{96368320-B403-1EC2-19D3-C5D11877826D}"/>
          </ac:inkMkLst>
        </pc:inkChg>
        <pc:inkChg chg="add mod">
          <ac:chgData name="Leeni Mitchell" userId="efe3849af0da4641" providerId="LiveId" clId="{7BD4E4FE-F1DE-44B4-B948-A2121F63F9AB}" dt="2022-12-06T00:58:50.885" v="177"/>
          <ac:inkMkLst>
            <pc:docMk/>
            <pc:sldMk cId="4116630170" sldId="317"/>
            <ac:inkMk id="4" creationId="{0E25D8C5-A470-EB37-BFB9-EBA0416E06E7}"/>
          </ac:inkMkLst>
        </pc:inkChg>
        <pc:inkChg chg="add mod">
          <ac:chgData name="Leeni Mitchell" userId="efe3849af0da4641" providerId="LiveId" clId="{7BD4E4FE-F1DE-44B4-B948-A2121F63F9AB}" dt="2022-12-06T00:58:50.885" v="177"/>
          <ac:inkMkLst>
            <pc:docMk/>
            <pc:sldMk cId="4116630170" sldId="317"/>
            <ac:inkMk id="6" creationId="{D452DEAB-D0AF-9776-6812-EA469F78B196}"/>
          </ac:inkMkLst>
        </pc:inkChg>
        <pc:cxnChg chg="del">
          <ac:chgData name="Leeni Mitchell" userId="efe3849af0da4641" providerId="LiveId" clId="{7BD4E4FE-F1DE-44B4-B948-A2121F63F9AB}" dt="2022-12-06T01:05:44.412" v="202" actId="478"/>
          <ac:cxnSpMkLst>
            <pc:docMk/>
            <pc:sldMk cId="4116630170" sldId="317"/>
            <ac:cxnSpMk id="116" creationId="{00000000-0000-0000-0000-000000000000}"/>
          </ac:cxnSpMkLst>
        </pc:cxnChg>
      </pc:sldChg>
      <pc:sldChg chg="addSp modSp mod">
        <pc:chgData name="Leeni Mitchell" userId="efe3849af0da4641" providerId="LiveId" clId="{7BD4E4FE-F1DE-44B4-B948-A2121F63F9AB}" dt="2022-12-06T01:03:01.879" v="201" actId="255"/>
        <pc:sldMkLst>
          <pc:docMk/>
          <pc:sldMk cId="1276182265" sldId="318"/>
        </pc:sldMkLst>
        <pc:spChg chg="mod">
          <ac:chgData name="Leeni Mitchell" userId="efe3849af0da4641" providerId="LiveId" clId="{7BD4E4FE-F1DE-44B4-B948-A2121F63F9AB}" dt="2022-12-06T01:03:01.879" v="201" actId="255"/>
          <ac:spMkLst>
            <pc:docMk/>
            <pc:sldMk cId="1276182265" sldId="318"/>
            <ac:spMk id="17" creationId="{04DFF3EF-C700-42D9-8F3C-8BDB52D0ECA9}"/>
          </ac:spMkLst>
        </pc:spChg>
        <pc:grpChg chg="mod">
          <ac:chgData name="Leeni Mitchell" userId="efe3849af0da4641" providerId="LiveId" clId="{7BD4E4FE-F1DE-44B4-B948-A2121F63F9AB}" dt="2022-12-06T01:02:51.373" v="200"/>
          <ac:grpSpMkLst>
            <pc:docMk/>
            <pc:sldMk cId="1276182265" sldId="318"/>
            <ac:grpSpMk id="21" creationId="{9C152A2E-F549-8847-1E08-E5698B446931}"/>
          </ac:grpSpMkLst>
        </pc:grpChg>
        <pc:inkChg chg="add">
          <ac:chgData name="Leeni Mitchell" userId="efe3849af0da4641" providerId="LiveId" clId="{7BD4E4FE-F1DE-44B4-B948-A2121F63F9AB}" dt="2022-12-06T01:02:45.735" v="194" actId="9405"/>
          <ac:inkMkLst>
            <pc:docMk/>
            <pc:sldMk cId="1276182265" sldId="318"/>
            <ac:inkMk id="4" creationId="{9790FDF2-533D-B45B-52F1-5B6D4EC25FE9}"/>
          </ac:inkMkLst>
        </pc:inkChg>
        <pc:inkChg chg="add">
          <ac:chgData name="Leeni Mitchell" userId="efe3849af0da4641" providerId="LiveId" clId="{7BD4E4FE-F1DE-44B4-B948-A2121F63F9AB}" dt="2022-12-06T01:02:46.799" v="195" actId="9405"/>
          <ac:inkMkLst>
            <pc:docMk/>
            <pc:sldMk cId="1276182265" sldId="318"/>
            <ac:inkMk id="5" creationId="{BB4A83A0-7F95-86C3-8AD6-F372227A70AE}"/>
          </ac:inkMkLst>
        </pc:inkChg>
        <pc:inkChg chg="add">
          <ac:chgData name="Leeni Mitchell" userId="efe3849af0da4641" providerId="LiveId" clId="{7BD4E4FE-F1DE-44B4-B948-A2121F63F9AB}" dt="2022-12-06T01:02:47.482" v="196" actId="9405"/>
          <ac:inkMkLst>
            <pc:docMk/>
            <pc:sldMk cId="1276182265" sldId="318"/>
            <ac:inkMk id="7" creationId="{782E6DCC-D822-79F5-5D7F-C3D7AD4E492F}"/>
          </ac:inkMkLst>
        </pc:inkChg>
        <pc:inkChg chg="add">
          <ac:chgData name="Leeni Mitchell" userId="efe3849af0da4641" providerId="LiveId" clId="{7BD4E4FE-F1DE-44B4-B948-A2121F63F9AB}" dt="2022-12-06T01:02:49.318" v="197" actId="9405"/>
          <ac:inkMkLst>
            <pc:docMk/>
            <pc:sldMk cId="1276182265" sldId="318"/>
            <ac:inkMk id="8" creationId="{04E0FC2C-877B-EADD-DD46-E12D080F3A7C}"/>
          </ac:inkMkLst>
        </pc:inkChg>
        <pc:inkChg chg="add mod">
          <ac:chgData name="Leeni Mitchell" userId="efe3849af0da4641" providerId="LiveId" clId="{7BD4E4FE-F1DE-44B4-B948-A2121F63F9AB}" dt="2022-12-06T01:02:51.373" v="200"/>
          <ac:inkMkLst>
            <pc:docMk/>
            <pc:sldMk cId="1276182265" sldId="318"/>
            <ac:inkMk id="15" creationId="{81FF0B27-8E8F-7F5B-3611-514F3A8EA433}"/>
          </ac:inkMkLst>
        </pc:inkChg>
        <pc:inkChg chg="add mod">
          <ac:chgData name="Leeni Mitchell" userId="efe3849af0da4641" providerId="LiveId" clId="{7BD4E4FE-F1DE-44B4-B948-A2121F63F9AB}" dt="2022-12-06T01:02:51.373" v="200"/>
          <ac:inkMkLst>
            <pc:docMk/>
            <pc:sldMk cId="1276182265" sldId="318"/>
            <ac:inkMk id="16" creationId="{618CEC82-7E36-5BA6-A5A4-EBF8A73D8598}"/>
          </ac:inkMkLst>
        </pc:inkChg>
      </pc:sldChg>
      <pc:sldChg chg="addSp modSp mod">
        <pc:chgData name="Leeni Mitchell" userId="efe3849af0da4641" providerId="LiveId" clId="{7BD4E4FE-F1DE-44B4-B948-A2121F63F9AB}" dt="2022-12-06T01:02:19.164" v="193" actId="9405"/>
        <pc:sldMkLst>
          <pc:docMk/>
          <pc:sldMk cId="121407065" sldId="321"/>
        </pc:sldMkLst>
        <pc:spChg chg="mod">
          <ac:chgData name="Leeni Mitchell" userId="efe3849af0da4641" providerId="LiveId" clId="{7BD4E4FE-F1DE-44B4-B948-A2121F63F9AB}" dt="2022-12-06T01:00:52.051" v="189" actId="255"/>
          <ac:spMkLst>
            <pc:docMk/>
            <pc:sldMk cId="121407065" sldId="321"/>
            <ac:spMk id="9" creationId="{2ACD797D-5198-2E02-EF6E-B3C151C35118}"/>
          </ac:spMkLst>
        </pc:spChg>
        <pc:inkChg chg="add">
          <ac:chgData name="Leeni Mitchell" userId="efe3849af0da4641" providerId="LiveId" clId="{7BD4E4FE-F1DE-44B4-B948-A2121F63F9AB}" dt="2022-12-06T01:01:44.170" v="190" actId="9405"/>
          <ac:inkMkLst>
            <pc:docMk/>
            <pc:sldMk cId="121407065" sldId="321"/>
            <ac:inkMk id="2" creationId="{D21F3524-3FBA-FD86-FBBE-89B1C9483B3D}"/>
          </ac:inkMkLst>
        </pc:inkChg>
        <pc:inkChg chg="add">
          <ac:chgData name="Leeni Mitchell" userId="efe3849af0da4641" providerId="LiveId" clId="{7BD4E4FE-F1DE-44B4-B948-A2121F63F9AB}" dt="2022-12-06T01:01:51.373" v="191" actId="9405"/>
          <ac:inkMkLst>
            <pc:docMk/>
            <pc:sldMk cId="121407065" sldId="321"/>
            <ac:inkMk id="4" creationId="{FACFABA8-6287-AB12-4E64-41D74B79FA41}"/>
          </ac:inkMkLst>
        </pc:inkChg>
        <pc:inkChg chg="add">
          <ac:chgData name="Leeni Mitchell" userId="efe3849af0da4641" providerId="LiveId" clId="{7BD4E4FE-F1DE-44B4-B948-A2121F63F9AB}" dt="2022-12-06T01:02:14.702" v="192" actId="9405"/>
          <ac:inkMkLst>
            <pc:docMk/>
            <pc:sldMk cId="121407065" sldId="321"/>
            <ac:inkMk id="5" creationId="{3B455385-814D-2A26-2021-1568E67BEC85}"/>
          </ac:inkMkLst>
        </pc:inkChg>
        <pc:inkChg chg="add">
          <ac:chgData name="Leeni Mitchell" userId="efe3849af0da4641" providerId="LiveId" clId="{7BD4E4FE-F1DE-44B4-B948-A2121F63F9AB}" dt="2022-12-06T01:02:19.164" v="193" actId="9405"/>
          <ac:inkMkLst>
            <pc:docMk/>
            <pc:sldMk cId="121407065" sldId="321"/>
            <ac:inkMk id="6" creationId="{6FC6573B-82DE-8B4C-AB5E-284680C991F3}"/>
          </ac:inkMkLst>
        </pc:inkChg>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20:26:39.30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0 137,'82'0,"289"-5,-2-30,-293 22,449-65,-193 72,-187 9,-29-5,126 5,-232-1,1 0,0 1,-1 1,0 0,0 0,0 1,0 1,13 9,44 21,26-5,-480-33,-222 3,505 3,-170 28,225-25,-65 1,-3-1,-424 68,540-75,0 0,0-1,1 1,-1 0,0 0,0 0,1 1,-1-1,0 0,0 0,1 0,-1 0,0 1,0-1,1 0,-1 1,0-1,1 1,-1-1,0 0,1 1,-1 0,1-1,-2 2,20 4,36 1,544-2,-327-7,1712 2,-1956-2,-1-1,50-13,-50 10,14-11,-39 17,-1 0,1 0,-1 0,0-1,1 1,-1 0,0 0,0-1,1 1,-1 0,0-1,1 1,-1 0,0-1,0 1,0 0,1-1,-1 1,0-1,0 1,0 0,0-1,0 1,0-1,0 1,0 0,0-1,0 1,0-1,0 1,0 0,0-1,-1-1,-1 1,1 0,0 0,0 0,-1 0,1 1,-1-1,1 0,-1 0,1 1,-1-1,1 1,-1 0,-1-1,-320-83,170 46,-56-11,186 45</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4:10.981"/>
    </inkml:context>
    <inkml:brush xml:id="br0">
      <inkml:brushProperty name="width" value="0.2" units="cm"/>
      <inkml:brushProperty name="height" value="0.2" units="cm"/>
      <inkml:brushProperty name="color" value="#E71224"/>
    </inkml:brush>
  </inkml:definitions>
  <inkml:trace contextRef="#ctx0" brushRef="#br0">77 1 24575,'2'6'0,"0"-1"0,0 1 0,1-1 0,0 1 0,0-1 0,1 0 0,-1 0 0,1-1 0,0 1 0,0-1 0,1 0 0,5 5 0,-2-1 0,8 10 0,-1 1 0,0 1 0,20 38 0,-7-12 0,29 52 0,50 122 0,-82-165 0,-17-39 0,-4-9 0,0 1 0,0-1 0,-1 1 0,0 0 0,0 0 0,-1 0 0,2 13 0,-5-19 0,1-1 0,-1 0 0,0 0 0,1 0 0,-1 0 0,0 0 0,0 0 0,1 0 0,-1 0 0,0 0 0,0 0 0,0 0 0,0 0 0,0-1 0,-1 1 0,1 0 0,0-1 0,0 1 0,0-1 0,-1 1 0,1-1 0,0 0 0,0 1 0,-1-1 0,1 0 0,0 0 0,-3 0 0,-44 2 0,40-2 0,-338-6-1365,312 6-5461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4:14.032"/>
    </inkml:context>
    <inkml:brush xml:id="br0">
      <inkml:brushProperty name="width" value="0.2" units="cm"/>
      <inkml:brushProperty name="height" value="0.2" units="cm"/>
      <inkml:brushProperty name="color" value="#E71224"/>
    </inkml:brush>
  </inkml:definitions>
  <inkml:trace contextRef="#ctx0" brushRef="#br0">34 1 24575,'2'7'0,"1"1"0,0 0 0,0-1 0,0 1 0,1-1 0,0 0 0,1-1 0,0 1 0,0-1 0,7 8 0,-3-4 0,40 48 0,-31-38 0,0 1 0,28 44 0,-29-35 0,2 0 0,33 39 0,-48-65 0,1 2 0,-1-1 0,-1 0 0,1 1 0,-1 0 0,0 0 0,0 0 0,-1 0 0,1 0 0,-2 0 0,1 1 0,-1-1 0,1 1 0,-2-1 0,1 9 0,-1-10 0,-1 0 0,0 1 0,0-1 0,0 0 0,-1 0 0,1 0 0,-1 0 0,-1-1 0,1 1 0,-1 0 0,1-1 0,-1 0 0,-1 1 0,1-1 0,0-1 0,-1 1 0,0 0 0,0-1 0,-7 5 0,-22 15 0,4-3 0,1 1 0,-43 42 0,54-49 0,1 0 0,-2-1 0,-19 11 0,10-6 0,6-5-1365</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4:16.699"/>
    </inkml:context>
    <inkml:brush xml:id="br0">
      <inkml:brushProperty name="width" value="0.2" units="cm"/>
      <inkml:brushProperty name="height" value="0.2" units="cm"/>
      <inkml:brushProperty name="color" value="#E71224"/>
    </inkml:brush>
  </inkml:definitions>
  <inkml:trace contextRef="#ctx0" brushRef="#br0">49 1 24575,'1'5'0,"0"0"0,1-1 0,-1 1 0,1 0 0,1-1 0,-1 1 0,1-1 0,4 7 0,6 12 0,4 9 0,24 36 0,4 5 0,-39-63 0,1-1 0,0 0 0,0 0 0,1 0 0,0-1 0,15 11 0,23 24 0,-10-11 0,15 14 0,-49-44 0,0 0 0,-1 1 0,1-1 0,-1 0 0,1 0 0,-1 1 0,0-1 0,0 1 0,0-1 0,0 1 0,0-1 0,-1 1 0,1-1 0,-1 1 0,0 0 0,1-1 0,-1 1 0,-1 0 0,1-1 0,-1 5 0,1-5 0,-1 0 0,0-1 0,0 1 0,0 0 0,0-1 0,-1 1 0,1 0 0,0-1 0,-1 1 0,1-1 0,-1 0 0,1 1 0,-1-1 0,1 0 0,-1 0 0,0 0 0,-2 1 0,-40 14 0,7-2 0,21-3 0,-1 1 0,2 0 0,-1 2 0,2 0 0,-25 30 0,23-25 0,0-1 0,-1-1 0,-30 24 0,15-25 2,28-15-82,1 0-1,0 0 1,0 1-1,0-1 1,-1 1 0,1 0-1,1 0 1,-1 0-1,0 0 1,0 1-1,1-1 1,-1 1 0,1-1-1,0 1 1,0 0-1,-2 5 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4:35.548"/>
    </inkml:context>
    <inkml:brush xml:id="br0">
      <inkml:brushProperty name="width" value="0.2" units="cm"/>
      <inkml:brushProperty name="height" value="0.2" units="cm"/>
      <inkml:brushProperty name="color" value="#E71224"/>
    </inkml:brush>
  </inkml:definitions>
  <inkml:trace contextRef="#ctx0" brushRef="#br0">1224 1 24575,'-57'21'0,"1"-15"0,0-2 0,-99-6 0,47-1 0,-444 3 0,543 0 0,0 0 0,1 1 0,-1-1 0,0 2 0,1-1 0,-1 1 0,1 1 0,-1-1 0,1 1 0,0 1 0,0-1 0,0 2 0,1-1 0,-1 1 0,1 0 0,-11 11 0,8-9-195,1-1 0,-1 1 0,0-2 0,0 1 0,-1-1 0,-18 6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4:38.265"/>
    </inkml:context>
    <inkml:brush xml:id="br0">
      <inkml:brushProperty name="width" value="0.2" units="cm"/>
      <inkml:brushProperty name="height" value="0.2" units="cm"/>
      <inkml:brushProperty name="color" value="#E71224"/>
    </inkml:brush>
  </inkml:definitions>
  <inkml:trace contextRef="#ctx0" brushRef="#br0">743 0 24575,'0'6'0,"-1"0"0,0 0 0,0-1 0,-1 1 0,0-1 0,0 1 0,0-1 0,0 1 0,-1-1 0,0 0 0,0 0 0,-1-1 0,1 1 0,-1-1 0,0 1 0,0-1 0,-7 5 0,-10 8 0,-1-1 0,-35 19 0,34-21 0,-25 15 0,16-8 0,0-1 0,-1-2 0,-2-2 0,-52 19 0,-18 0 0,94-31 0,0 1 0,-1 1 0,2 0 0,-1 0 0,1 1 0,-17 14 0,20-12 0,0 1 0,1-1 0,0 1 0,0 0 0,1 0 0,-5 15 0,-14 25 0,19-42 0,1 0 0,-1 0 0,2 1 0,-1-1 0,1 1 0,1-1 0,-1 1 0,-1 13 0,4-18 0,0 1 0,0 0 0,1 0 0,-1-1 0,1 1 0,0 0 0,0-1 0,1 1 0,-1-1 0,1 0 0,0 1 0,0-1 0,0 0 0,1 0 0,0 0 0,-1 0 0,7 5 0,10 11 0,1-2 0,0-1 0,1 0 0,1-1 0,23 12 0,-29-19 0,0-1 0,0-1 0,0-1 0,1 0 0,0-1 0,0 0 0,1-2 0,27 3 0,28 1 0,131 28 0,-21-1 0,-143-29 0,-23-4 0,0 1 0,0 1 0,-1 0 0,1 1 0,0 1 0,-1 0 0,0 1 0,26 15 0,-2-1 30,-30-15-309,0 0 0,0 0 0,0 1 0,12 9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4:42.882"/>
    </inkml:context>
    <inkml:brush xml:id="br0">
      <inkml:brushProperty name="width" value="0.2" units="cm"/>
      <inkml:brushProperty name="height" value="0.2" units="cm"/>
      <inkml:brushProperty name="color" value="#E71224"/>
    </inkml:brush>
  </inkml:definitions>
  <inkml:trace contextRef="#ctx0" brushRef="#br0">1583 1 24575,'-809'0'0,"766"2"0,0 2 0,0 1 0,0 3 0,1 1 0,-61 22 0,71-19 0,-1-2 0,-1-2 0,1-1 0,-1-1 0,0-2 0,-1-1 0,1-2 0,-1-2 0,1 0 0,-60-12 0,70 7-1365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4:45.759"/>
    </inkml:context>
    <inkml:brush xml:id="br0">
      <inkml:brushProperty name="width" value="0.2" units="cm"/>
      <inkml:brushProperty name="height" value="0.2" units="cm"/>
      <inkml:brushProperty name="color" value="#E71224"/>
    </inkml:brush>
  </inkml:definitions>
  <inkml:trace contextRef="#ctx0" brushRef="#br0">332 1 24575,'-16'13'0,"-1"0"0,-26 16 0,29-21 0,0 0 0,1 1 0,1 1 0,-1 0 0,-18 22 0,26-25 0,1 1 0,0-1 0,0 1 0,1 0 0,0 0 0,1 1 0,-1-1 0,0 13 0,1-11 0,0 0 0,-1 0 0,0 0 0,-1 0 0,-7 15 0,-20 16 0,27-36 0,-1 0 0,1 0 0,0 0 0,0 1 0,0 0 0,1 0 0,0 0 0,0 0 0,1 1 0,0-1 0,0 1 0,-1 7 0,-10 43 0,9-48 0,1 1 0,1-1 0,0 1 0,0-1 0,1 1 0,0 0 0,0 0 0,1-1 0,1 1 0,0 0 0,2 12 0,-1-19 0,-1 0 0,1 0 0,0-1 0,-1 1 0,1-1 0,1 1 0,-1-1 0,0 0 0,1 0 0,-1 0 0,1 0 0,-1 0 0,1 0 0,0-1 0,0 1 0,3 0 0,55 17 0,-34-12 0,4 1 0,1-1 0,61 4 0,-78-10 0,2 2 0,-1 1 0,1 0 0,-1 1 0,16 7 0,35 10 0,-32-14 0,-21-6 0,1 1 0,-1 0 0,0 1 0,0 1 0,0 0 0,0 1 0,-1 0 0,0 1 0,0 1 0,17 13 0,12 14 0,-31-28 0,-1 1 0,-1 0 0,1 1 0,-2 0 0,9 10 0,-2-1-1365</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20:45:30.0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28,'4432'0,"-4146"-14,18 1,1113 14,-1395-1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53:12.415"/>
    </inkml:context>
    <inkml:brush xml:id="br0">
      <inkml:brushProperty name="width" value="0.1" units="cm"/>
      <inkml:brushProperty name="height" value="0.1" units="cm"/>
      <inkml:brushProperty name="color" value="#E71224"/>
    </inkml:brush>
  </inkml:definitions>
  <inkml:trace contextRef="#ctx0" brushRef="#br0">2 119 24575,'0'67'0,"-2"-5"0,4 0 0,15 108 0,-12-138 0,-2-1 0,-1 44 0,1 7 0,-3-79 0,1-1 0,-1 1 0,1 0 0,-1-1 0,1 1 0,0 0 0,0-1 0,0 1 0,1-1 0,-1 0 0,1 1 0,-1-1 0,1 0 0,0 0 0,0 0 0,0 0 0,0 0 0,0 0 0,0 0 0,0-1 0,1 1 0,-1-1 0,0 0 0,1 1 0,0-1 0,-1 0 0,1-1 0,-1 1 0,1 0 0,5 0 0,10 1 0,0-1 0,-1-1 0,1 0 0,18-3 0,17 1 0,49 14 0,-66-6 0,42 2 0,715-6 0,-387-5 0,-350 3 0,0 2 0,76 13 0,-64-7 0,1-2 0,133-7 0,-73-2 0,423 3 0,-546 0 0,-1 0 0,1-1 0,-1 1 0,0-1 0,1 0 0,-1-1 0,0 1 0,0-1 0,0 0 0,0-1 0,0 1 0,-1-1 0,1 0 0,-1 0 0,1 0 0,-1-1 0,0 1 0,0-1 0,-1 0 0,1 0 0,-1 0 0,0-1 0,0 1 0,0-1 0,-1 0 0,1 0 0,-1 0 0,-1 0 0,1 0 0,-1 0 0,2-6 0,2-19 0,-1 1 0,-1-1 0,-1 0 0,-4-44 0,2 40 0,1-76 0,-4-84 0,2 180 0,-1 0 0,0 0 0,-1 1 0,0 0 0,-8-20 0,9 29 0,1 0 0,-1 0 0,0 1 0,-1-1 0,1 1 0,0-1 0,-1 1 0,0 0 0,0 0 0,0 0 0,0 0 0,0 1 0,-1-1 0,1 1 0,-1 0 0,0 0 0,1 0 0,-1 0 0,0 1 0,0-1 0,0 1 0,-6-1 0,-72-5 0,0 4 0,-90 8 0,28-1 0,-632-4 0,764 1 0,1 1 0,-1-1 0,1 2 0,0 0 0,-1 0 0,1 1 0,-12 6 0,11-4 0,-1-1 0,0-1 0,0 0 0,0-1 0,-18 3 0,-318-3 0,173-6 0,-569 3 0,710 2 2,-59 10-1,42-4-1369,24-4-5458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20:53:37.8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1,'65'0,"25"-1,166 19,-122 1,259 1,1700-22,-1070 3,-736 13,-38 0,142-13,-341-1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20:26:42.249"/>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87,'752'0,"-726"-2,-26 2,0 0,0 0,-1 0,1 0,0 0,0 1,0-1,0 0,0 0,0 0,-1 0,1 0,0 0,0 0,0 0,0 0,0 0,0 0,-1 0,1 0,0-1,0 1,0 0,0 0,0 0,0 0,0 0,-1 0,1 0,0 0,0 0,0 0,0 0,0 0,0-1,0 1,0 0,0 0,0 0,0 0,0 0,0 0,-1 0,1-1,0 1,0 0,0 0,0 0,0 0,0 0,0 0,0-1,0 1,0 0,0 0,1 0,-1 0,0 0,0 0,0-1,0 1,0 0,0 0,0 0,0 0,0 0,0 0,0 0,1-1,-48-11,27 8,-59-15,-1 4,-116-7,138 17,28 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20:53:37.8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1,'65'0,"25"-1,166 19,-122 1,259 1,1700-22,-1070 3,-736 13,-38 0,142-13,-341-1</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20:45:30.081"/>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28,'4432'0,"-4146"-14,18 1,1113 14,-1395-1</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3:05.312"/>
    </inkml:context>
    <inkml:brush xml:id="br0">
      <inkml:brushProperty name="width" value="0.2" units="cm"/>
      <inkml:brushProperty name="height" value="0.2" units="cm"/>
      <inkml:brushProperty name="color" value="#E71224"/>
    </inkml:brush>
  </inkml:definitions>
  <inkml:trace contextRef="#ctx0" brushRef="#br0">85 1 24575,'1'93'0,"-3"104"0,-24-20 0,8-30 0,8-78 0,-2 4 0,5-36 0,-3 62 0,9 575 0,3-316 0,0-332 0,0 0 0,9 34 0,-6-32 0,4 50 0,-9-57 0,0-11 0,0-1 0,0 0 0,1 0 0,0 0 0,3 11 0,-3-17 0,0-1 0,0 0 0,0 1 0,0-1 0,1 0 0,-1 0 0,1 0 0,-1 0 0,1 0 0,-1 0 0,1 0 0,0-1 0,0 1 0,0-1 0,0 1 0,0-1 0,0 0 0,1 0 0,-1 0 0,0 0 0,1 0 0,-1 0 0,0 0 0,4-1 0,60 12 0,121 3 0,71-15 0,-102-2 0,4025 2 0,-4140 2 0,56 10 0,33 1 0,34 5 0,-89-8 0,-8 3 0,-45-9 0,-1 0 0,32 2 0,581-5 0,-302-3 0,10-14 0,-305 12 0,152-21 0,-142 19 0,0 2 0,88 4 0,-88 2 0,-1-2 0,89-12 0,-84 4 0,-35 7 0,0-1 0,0-1 0,-1 0 0,1-1 0,-1-1 0,29-13 0,-41 16 0,0 0 0,-1 0 0,1-1 0,-1 1 0,0-1 0,0 1 0,0-1 0,0 0 0,0 1 0,0-1 0,-1 0 0,0 0 0,1 0 0,0-6 0,9-51 0,-7 31 0,3-22 0,-1-84 0,4-26 0,3 8 0,-8-236 0,-7 208 0,2-594 0,0 770 0,0-1 0,0 0 0,0 0 0,-1 0 0,0 0 0,0 1 0,-1-1 0,0 0 0,1 1 0,-6-9 0,5 11 0,0 1 0,0-1 0,0 1 0,0 0 0,-1 0 0,1 0 0,-1 0 0,0 0 0,1 0 0,-1 1 0,0-1 0,0 1 0,0 0 0,0 0 0,0 0 0,-1 0 0,1 1 0,0-1 0,0 1 0,-6 0 0,-159-7 0,-232-25 0,290 21 0,-270-16 0,-3976 30 51,2337-5-1467</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3:26.027"/>
    </inkml:context>
    <inkml:brush xml:id="br0">
      <inkml:brushProperty name="width" value="0.2" units="cm"/>
      <inkml:brushProperty name="height" value="0.2" units="cm"/>
      <inkml:brushProperty name="color" value="#E71224"/>
    </inkml:brush>
  </inkml:definitions>
  <inkml:trace contextRef="#ctx0" brushRef="#br0">1 0 24575,'766'0'0,"-746"1"0,1 1 0,36 9 0,-35-6 0,0-1 0,26 1 0,-11-2 0,64 14 0,-75-12 0,26 7 0,-30-7 0,0 0 0,-1-2 0,26 2 0,281-7-1365</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3:30.122"/>
    </inkml:context>
    <inkml:brush xml:id="br0">
      <inkml:brushProperty name="width" value="0.2" units="cm"/>
      <inkml:brushProperty name="height" value="0.2" units="cm"/>
      <inkml:brushProperty name="color" value="#E71224"/>
    </inkml:brush>
  </inkml:definitions>
  <inkml:trace contextRef="#ctx0" brushRef="#br0">111 1 24575,'4'1'0,"0"1"0,0 0 0,0 0 0,0 0 0,0 0 0,-1 1 0,1-1 0,-1 1 0,1 0 0,-1 0 0,0 1 0,3 3 0,3 2 0,2 0 0,0-1 0,1 0 0,0-1 0,1 0 0,-1-1 0,1 0 0,19 5 0,40 18 0,-55-19 0,1 0 0,-1 0 0,23 20 0,-23-16 0,-2 0 0,0 1 0,0 0 0,-1 1 0,-1 1 0,-1 0 0,0 0 0,-1 2 0,9 22 0,-14-27 0,-2-6 0,-1-1 0,0 1 0,0 0 0,-1 0 0,2 12 0,-3-16 0,-1-1 0,-1 1 0,1 0 0,-1 0 0,1-1 0,-1 1 0,0 0 0,0-1 0,0 1 0,-1-1 0,0 0 0,1 1 0,-1-1 0,0 0 0,-4 5 0,-57 60 0,56-59 0,-1-1 0,-1 0 0,-9 7 0,10-8 0,0-1 0,1 1 0,-1 1 0,-6 9 0,0 0 0,0 0 0,-23 19 0,-88 79 0,-12-6 0,107-84-455,1 0 0,-33 39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4:10.169"/>
    </inkml:context>
    <inkml:brush xml:id="br0">
      <inkml:brushProperty name="width" value="0.2" units="cm"/>
      <inkml:brushProperty name="height" value="0.2" units="cm"/>
      <inkml:brushProperty name="color" value="#E71224"/>
    </inkml:brush>
  </inkml:definitions>
  <inkml:trace contextRef="#ctx0" brushRef="#br0">1503 33 24575,'-4'0'0,"-50"0"0,0-2 0,-85-13 0,81 7 0,0 3 0,-1 3 0,-63 4 0,13 0 0,61-2 0,25-2 0,0 2 0,-1 1 0,1 0 0,-43 10 0,-52 14 0,62-15 0,56-10 0,-63 13 0,0-2 0,-112 3 0,12-15-1365</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4:13.750"/>
    </inkml:context>
    <inkml:brush xml:id="br0">
      <inkml:brushProperty name="width" value="0.2" units="cm"/>
      <inkml:brushProperty name="height" value="0.2" units="cm"/>
      <inkml:brushProperty name="color" value="#E71224"/>
    </inkml:brush>
  </inkml:definitions>
  <inkml:trace contextRef="#ctx0" brushRef="#br0">393 1 24575,'-2'1'0,"-1"0"0,1 0 0,0 0 0,-1 1 0,1-1 0,0 1 0,0-1 0,0 1 0,0 0 0,0 0 0,1 0 0,-1 0 0,1 0 0,-1 0 0,1 1 0,-2 2 0,-9 12 0,-4-4 0,-30 22 0,31-26 0,1 1 0,1 1 0,-15 14 0,-7 6 0,30-28 0,0 0 0,1 1 0,-1-1 0,1 1 0,0 0 0,0 0 0,1 0 0,-1 1 0,1 0 0,0-1 0,0 1 0,0 0 0,-3 11 0,0 3 0,0 0 0,-1-1 0,-12 24 0,13-31 0,2 1 0,0 0 0,-5 23 0,6-22 0,0 1 0,-2-1 0,-5 13 0,-4 0 0,9-18 0,1 1 0,-1 0 0,1-1 0,-3 14 0,6-19 0,1 0 0,-1-1 0,1 1 0,0-1 0,-1 1 0,2 0 0,-1-1 0,0 1 0,0-1 0,1 1 0,-1 0 0,1-1 0,0 1 0,0-1 0,0 0 0,0 1 0,0-1 0,1 0 0,-1 0 0,1 1 0,1 1 0,34 34 0,-23-25 0,24 30 0,-31-34 0,1-1 0,-1 0 0,15 11 0,-14-13 0,0 1 0,0 1 0,11 14 0,33 33 0,1 1 0,-46-49 0,0-1 0,0 1 0,0-1 0,0 0 0,1 0 0,0-1 0,0 0 0,13 5 0,76 25 0,-66-25 0,-6-2-1365</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4:21.409"/>
    </inkml:context>
    <inkml:brush xml:id="br0">
      <inkml:brushProperty name="width" value="0.2" units="cm"/>
      <inkml:brushProperty name="height" value="0.2" units="cm"/>
      <inkml:brushProperty name="color" value="#E71224"/>
    </inkml:brush>
  </inkml:definitions>
  <inkml:trace contextRef="#ctx0" brushRef="#br0">957 2 24575,'-89'-1'0,"-96"3"0,118 11 0,50-9 0,0 0 0,-20 1 0,-79-5 0,-13 1 0,63 12 0,49-9 0,-1 0 0,-19 1 0,-125-4-1365</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4:24.184"/>
    </inkml:context>
    <inkml:brush xml:id="br0">
      <inkml:brushProperty name="width" value="0.2" units="cm"/>
      <inkml:brushProperty name="height" value="0.2" units="cm"/>
      <inkml:brushProperty name="color" value="#E71224"/>
    </inkml:brush>
  </inkml:definitions>
  <inkml:trace contextRef="#ctx0" brushRef="#br0">495 0 24575,'-4'2'0,"0"0"0,0 0 0,1 0 0,-1 0 0,1 1 0,0-1 0,0 1 0,0 0 0,0 0 0,-5 6 0,-3 2 0,-14 10 0,-53 33 0,49-36 0,-43 36 0,-46 47 0,97-80 0,0 1 0,-34 48 0,52-64 0,0 0 0,0 0 0,0 0 0,1 0 0,0 1 0,0-1 0,1 1 0,-1-1 0,1 1 0,1-1 0,-1 1 0,1 0 0,1-1 0,-1 1 0,1 0 0,0-1 0,1 1 0,-1-1 0,1 1 0,1-1 0,-1 0 0,1 0 0,0 0 0,0 0 0,1-1 0,0 1 0,5 5 0,-1 0 0,0-1 0,0 1 0,-1 0 0,0 1 0,-1 0 0,0 0 0,-1 0 0,4 18 0,-2-10 0,1 0 0,11 18 0,-16-31 0,2-1 0,-1 1 0,1-1 0,0 0 0,0-1 0,0 1 0,1-1 0,0 0 0,9 6 0,171 97 0,-114-64-1365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4:42.130"/>
    </inkml:context>
    <inkml:brush xml:id="br0">
      <inkml:brushProperty name="width" value="0.2" units="cm"/>
      <inkml:brushProperty name="height" value="0.2" units="cm"/>
      <inkml:brushProperty name="color" value="#E71224"/>
    </inkml:brush>
  </inkml:definitions>
  <inkml:trace contextRef="#ctx0" brushRef="#br0">166 1 24575,'-1'17'0,"-1"1"0,-1-1 0,0 1 0,-2-1 0,-9 24 0,8-23 0,0 1 0,1 0 0,1 0 0,-3 24 0,9 183 0,-4 40 0,-11-182 0,8-54 0,-4 47 0,8 354 0,3-206 0,-4-196 0,-1 0 0,-11 46 0,8-45 0,-6 20 0,7-28 0,0-1 0,1 1 0,0 27 0,4 24 0,0-33 0,0 1 0,-10 56 0,-1-5 0,3 0 0,8 150 0,3-99 0,-5-74 0,4 80 0,-1-147 0,-1 1 0,0 0 0,1-1 0,0 1 0,-1-1 0,1 1 0,0-1 0,0 1 0,1-1 0,-1 0 0,0 0 0,1 1 0,-1-1 0,1 0 0,0 0 0,0-1 0,0 1 0,0 0 0,0-1 0,0 1 0,0-1 0,0 1 0,1-1 0,-1 0 0,0 0 0,1 0 0,-1 0 0,1-1 0,2 1 0,8 2 0,1-2 0,-1 0 0,0 0 0,22-3 0,-14 1 0,75 3 0,0 3 0,165 31 0,578 85 0,-685-104 0,304 18 0,-347-29 0,155 28 0,13 2 0,-145-22 0,50 4 0,650-16 0,-415-5 0,1794 3 0,-2031-15 0,-82 3 0,-11 4 0,224-12 0,-266 21 0,65-2 0,-109 1 0,-1 0 0,1-1 0,0 0 0,-1 0 0,1 0 0,0 0 0,-1 0 0,1 0 0,-1-1 0,0 1 0,1-1 0,-1 1 0,0-1 0,0 0 0,0 0 0,0 0 0,-1 0 0,1 0 0,0-1 0,-1 1 0,1-1 0,-1 1 0,0-1 0,0 1 0,0-1 0,0 1 0,-1-1 0,1 0 0,0-3 0,1-10 0,0 0 0,-1 0 0,-3-32 0,1 27 0,-4-946 0,6 605 0,0 327 0,12-59 0,-7 57 0,2-43 0,-8 50 0,0 11 0,0-1 0,1 1 0,1 0 0,1 0 0,1 0 0,11-33 0,-3 14 0,-1 0 0,-2-1 0,-2 0 0,3-48 0,9-48 0,-9 54 0,-2-2 0,-8-159 0,-2 101 0,2 137 0,0 0 0,0 0 0,0 1 0,-1-1 0,1 0 0,-1 0 0,0 1 0,0-1 0,0 0 0,-1 1 0,1-1 0,-1 1 0,0 0 0,0-1 0,-3-3 0,3 5 0,-1-1 0,0 1 0,-1 0 0,1 0 0,0 0 0,0 1 0,-1-1 0,1 1 0,-1 0 0,1 0 0,-1 0 0,0 0 0,1 0 0,-1 1 0,-7 0 0,-105 2 0,86 0 0,1-1 0,-1-2 0,0 0 0,-40-8 0,10-1 0,1 3 0,-1 2 0,-110 7 0,54 0 0,-1028-2 0,938 17 0,103-5 0,-83 8 0,-292 15 0,-1286-37 0,947 3 0,772-3 0,-49-9 0,-8-1 0,-32-4 0,37 2 0,15 4 0,-117-9 0,160 17 0,1-3 0,-64-15 0,66 11 0,0 2 0,-1 2 0,-40-2 0,-32 9-1365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20:28:33.148"/>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1,'1262'0,"-1228"2,0 1,53 13,32 2,489-9,-349-12,-233 3,-30 0,-47 0,-1212 0,1232-2,-50-8,52 6,-51-3,-25 9,-120-3,138-10,54 5,-48 0,-32 6,92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4:50.493"/>
    </inkml:context>
    <inkml:brush xml:id="br0">
      <inkml:brushProperty name="width" value="0.2" units="cm"/>
      <inkml:brushProperty name="height" value="0.2" units="cm"/>
      <inkml:brushProperty name="color" value="#E71224"/>
    </inkml:brush>
  </inkml:definitions>
  <inkml:trace contextRef="#ctx0" brushRef="#br0">331 0 24575,'-5'0'0,"-6"0"0,-6 0 0,-4 0 0,-4 0 0,-2 0 0,-1 0 0,-1 0 0,1 0 0,0 0 0,0 0 0,0 0 0,0 0 0,1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6T00:57:39.88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2,'151'-1,"169"3,-283 1,0 2,57 15,-45-8,127 12,-100-17,184 21,-104-17,164-10,-142-3,831 2,-1071 2,-113 18,-62 29,192-38,-25 5,26-4,0-3,-1-1,-61 2,-103 4,-17 0,-994-15,4037 1,-2794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7:55.205"/>
    </inkml:context>
    <inkml:brush xml:id="br0">
      <inkml:brushProperty name="width" value="0.2" units="cm"/>
      <inkml:brushProperty name="height" value="0.2" units="cm"/>
      <inkml:brushProperty name="color" value="#E71224"/>
    </inkml:brush>
  </inkml:definitions>
  <inkml:trace contextRef="#ctx0" brushRef="#br0">1635 1 24575,'-1587'0'0,"1579"0"-273,0 0 0,0 1 0,0 0 0,-8 2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7:56.595"/>
    </inkml:context>
    <inkml:brush xml:id="br0">
      <inkml:brushProperty name="width" value="0.2" units="cm"/>
      <inkml:brushProperty name="height" value="0.2" units="cm"/>
      <inkml:brushProperty name="color" value="#E71224"/>
    </inkml:brush>
  </inkml:definitions>
  <inkml:trace contextRef="#ctx0" brushRef="#br0">411 0 24575,'0'18'0,"-1"1"0,-1-1 0,0-1 0,-1 1 0,-1 0 0,-1-1 0,0 1 0,-1-1 0,-1-1 0,-1 1 0,-13 20 0,15-27 0,-30 46 0,-55 65 0,-36 26 0,41-26-1365</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7:57.710"/>
    </inkml:context>
    <inkml:brush xml:id="br0">
      <inkml:brushProperty name="width" value="0.2" units="cm"/>
      <inkml:brushProperty name="height" value="0.2" units="cm"/>
      <inkml:brushProperty name="color" value="#E71224"/>
    </inkml:brush>
  </inkml:definitions>
  <inkml:trace contextRef="#ctx0" brushRef="#br0">0 0 24575,'1'8'0,"-1"-1"0,1 1 0,0-1 0,1 1 0,0-1 0,0 0 0,1 0 0,-1 0 0,2 0 0,3 6 0,6 7 0,28 34 0,-4-6 0,-27-33 0,2-1 0,0 0 0,0-1 0,1 0 0,1-1 0,20 14 0,13 12 0,-37-29 0,-1-1 0,1 0 0,22 13 0,6 2 1,-29-17-229,1 0 0,-1 0 1,1-1-1,0 0 1,16 4-1</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8:01.062"/>
    </inkml:context>
    <inkml:brush xml:id="br0">
      <inkml:brushProperty name="width" value="0.2" units="cm"/>
      <inkml:brushProperty name="height" value="0.2" units="cm"/>
      <inkml:brushProperty name="color" value="#E71224"/>
    </inkml:brush>
  </inkml:definitions>
  <inkml:trace contextRef="#ctx0" brushRef="#br0">1421 0 24575,'-36'1'0,"0"2"0,1 1 0,-1 2 0,-42 13 0,7-2 0,0-2 0,-91 5 0,121-15 0,-62 16 0,71-12 0,-1-3 0,0 0 0,-48 1 0,-491-9-1365</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8:02.327"/>
    </inkml:context>
    <inkml:brush xml:id="br0">
      <inkml:brushProperty name="width" value="0.2" units="cm"/>
      <inkml:brushProperty name="height" value="0.2" units="cm"/>
      <inkml:brushProperty name="color" value="#E71224"/>
    </inkml:brush>
  </inkml:definitions>
  <inkml:trace contextRef="#ctx0" brushRef="#br0">528 1 24575,'-3'4'0,"-1"0"0,1 1 0,0 0 0,0 0 0,-4 9 0,-10 18 0,-10 6 0,17-21 0,-1-2 0,-22 25 0,-111 127 0,99-110 0,-97 92 0,128-137-116,-4 4-509,-25 28 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0:58:03.259"/>
    </inkml:context>
    <inkml:brush xml:id="br0">
      <inkml:brushProperty name="width" value="0.2" units="cm"/>
      <inkml:brushProperty name="height" value="0.2" units="cm"/>
      <inkml:brushProperty name="color" value="#E71224"/>
    </inkml:brush>
  </inkml:definitions>
  <inkml:trace contextRef="#ctx0" brushRef="#br0">0 1 24575,'0'6'0,"0"0"0,0 0 0,1 1 0,0-1 0,0 0 0,0 0 0,1 0 0,0 0 0,0-1 0,0 1 0,1 0 0,0-1 0,0 0 0,0 1 0,1-1 0,-1 0 0,1-1 0,1 1 0,-1-1 0,0 0 0,1 0 0,6 4 0,116 88 0,-67-53 0,-24-17 0,67 37 0,-55-37 0,-35-18 0,1 0 0,0 0 0,0-2 0,1 0 0,0 0 0,0-2 0,0 0 0,0 0 0,20 1 0,73-6-1365</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6T01:01:44.17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0,'34'1,"0"2,48 10,94 13,41 8,-128-20,0-3,94-2,-166-8,292 26,-74-4,-4-4,276-7,-320-14,134 4,324-5,-361-10,83-1,61-14,28 1,1281 29,-931-3,-600-13,-15 0,21-2,-101 5,-87 9,479-24,535 27,-1021-1</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6T01:01:51.3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1,'126'6,"213"39,-155-17,150 3,-299-29,82 10,57 2,-148-14,195 9,236 33,-216-23,361-7,-373-14,3545 2,-3725-2,69-13,-85 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3:41.027"/>
    </inkml:context>
    <inkml:brush xml:id="br0">
      <inkml:brushProperty name="width" value="0.2" units="cm"/>
      <inkml:brushProperty name="height" value="0.2" units="cm"/>
      <inkml:brushProperty name="color" value="#E71224"/>
    </inkml:brush>
  </inkml:definitions>
  <inkml:trace contextRef="#ctx0" brushRef="#br0">0 1 24575,'0'1795'0,"2"-1760"0,10 58 0,-6-55 0,1 44 0,-6-72 0,-1 22 0,1 0 0,2-1 0,1 0 0,9 34 0,-4-24 0,-1 0 0,3 58 0,8 46 0,-20-144 0,2-1 0,-1 1 0,0 0 0,0-1 0,0 1 0,0 0 0,0-1 0,0 1 0,1-1 0,-1 1 0,0 0 0,0-1 0,1 1 0,-1-1 0,1 1 0,-1-1 0,0 1 0,1-1 0,-1 1 0,1-1 0,-1 0 0,1 1 0,-1-1 0,1 0 0,-1 1 0,1-1 0,0 0 0,0 1 0,15-11 0,23-46 0,-15 21 0,-12 23 0,0 0 0,0 1 0,1 1 0,1 0 0,29-17 0,-4 8 0,45-15 0,7-2 0,110-37 0,-170 64 0,2 1 0,-1 1 0,1 2 0,47-1 0,-24 3 0,97-19 0,31-3 0,471 21 0,-349 7 0,668-3 0,-784 13 0,-22 0 0,-9-11-368,213-2-6794,-242-1 8236,0 0 4644,-80 4-5321,54 8-1,33 3-451,697-11 55,-424-5 0,1541 2 0,-1941 0 0,1 0 0,0-1 0,-1 0 0,1 0 0,-1-1 0,15-5 0,-22 6 0,0 0 0,0-1 0,0 1 0,-1-1 0,1 0 0,0 0 0,-1 0 0,1 0 0,-1 0 0,0-1 0,0 1 0,0-1 0,0 1 0,0-1 0,-1 0 0,1 0 0,-1 0 0,1 0 0,-1 0 0,0 0 0,-1 0 0,1 0 0,0 0 0,-1-1 0,1-3 0,-1-17 0,-1 1 0,-1-1 0,0 0 0,-2 1 0,-1 0 0,-12-35 0,8 29 0,2 0 0,0 0 0,-2-43 0,-5-51 0,7 80 0,-1-56 0,8 69 0,-1 0 0,-1 0 0,-11-47 0,8 47 0,1 0 0,1 0 0,2-32 0,0 26 0,-7-56 0,-24-44 0,20 94 0,2 1 0,-8-83 0,2 11 0,4 33 0,10 63 0,0 0 0,-1 0 0,-1 0 0,-1 0 0,-7-17 0,9 28 0,1 1 0,-1 0 0,0-1 0,-1 1 0,1 1 0,-1-1 0,0 0 0,0 1 0,0 0 0,-1 0 0,1 0 0,-1 1 0,0-1 0,0 1 0,0 0 0,-1 1 0,1-1 0,-8-1 0,-18-4 0,1 1 0,-1 2 0,-53-1 0,-99 8 0,78 0 0,21 0 0,-1-5 0,-141-22 0,145 12 0,-139-6 0,-85 20 0,118 2 0,-3459-3 0,3437-15 0,14 1 0,-287 15 0,451-3 0,0-1 0,-31-7 0,29 4 0,-49-2 0,-685 6 80,373 4-1525</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1:02:14.700"/>
    </inkml:context>
    <inkml:brush xml:id="br0">
      <inkml:brushProperty name="width" value="0.05" units="cm"/>
      <inkml:brushProperty name="height" value="0.05" units="cm"/>
      <inkml:brushProperty name="color" value="#E71224"/>
    </inkml:brush>
  </inkml:definitions>
  <inkml:trace contextRef="#ctx0" brushRef="#br0">249 193 24575,'0'904'0,"-1"-877"0,-2 0 0,-7 32 0,5-30 0,-4 47 0,8 391 0,3-224 0,-2-234 0,0 0 0,1-1 0,0 1 0,0 0 0,1-1 0,0 1 0,1-1 0,0 0 0,0 0 0,6 11 0,-6-14 0,0-1 0,0 0 0,1 0 0,-1 0 0,1 0 0,0-1 0,0 1 0,0-1 0,0 0 0,1 0 0,-1-1 0,1 1 0,0-1 0,0 0 0,0 0 0,0-1 0,0 1 0,8 0 0,27 2 0,0-2 0,68-4 0,-20-1 0,480 3 0,-545-2 0,-1 0 0,0-2 0,0 0 0,31-11 0,-29 7 0,0 2 0,0 1 0,35-4 0,-55 10 0,0-1 0,0 0 0,0-1 0,0 1 0,0-1 0,0 0 0,0 0 0,0 0 0,-1 0 0,1-1 0,0 1 0,-1-1 0,1 0 0,-1 0 0,1 0 0,-1-1 0,0 1 0,0-1 0,0 0 0,0 0 0,-1 0 0,1 0 0,-1 0 0,0-1 0,1 1 0,-2-1 0,1 1 0,0-1 0,1-6 0,12-36 0,10-48 0,13-45 0,12-6 0,-38 109 0,-1 0 0,-2-1 0,9-73 0,-7 27 0,-4 41 0,1-47 0,-9-354 0,-1 423 0,0 0 0,-2 0 0,0 0 0,-1 0 0,-1 1 0,-16-35 0,-13-44 0,31 85 0,-1 0 0,-1 1 0,0 0 0,0 0 0,-13-18 0,9 17 0,2-1 0,0-1 0,-8-18 0,2 0 0,-2 1 0,-31-49 0,30 53 0,7 16 0,0 1 0,-1 0 0,0 0 0,-1 1 0,0 0 0,0 1 0,-1 1 0,-1 0 0,-19-9 0,8 9 0,0 0 0,0 2 0,-1 0 0,0 2 0,-49-2 0,60 5 0,-454-6 0,264 9 0,-31 19 0,179-14 0,33-3-116,1 1 0,1 1-1,-37 15 1,38-13-784,3-2-5926</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1:02:19.164"/>
    </inkml:context>
    <inkml:brush xml:id="br0">
      <inkml:brushProperty name="width" value="0.05" units="cm"/>
      <inkml:brushProperty name="height" value="0.05" units="cm"/>
      <inkml:brushProperty name="color" value="#E71224"/>
    </inkml:brush>
  </inkml:definitions>
  <inkml:trace contextRef="#ctx0" brushRef="#br0">217 194 24575,'0'1013'0,"2"-983"0,1-1 0,12 49 0,-9-53 0,6 26 0,-7-30 0,0-1 0,-1 1 0,1 30 0,-5 318 0,-1-163 0,1-202 0,0 1 0,0 0 0,0-1 0,1 1 0,0 0 0,0-1 0,0 1 0,0-1 0,1 1 0,0-1 0,0 0 0,0 0 0,0 0 0,1 0 0,-1 0 0,5 4 0,-3-4 0,0-1 0,0 0 0,1 0 0,-1 0 0,1-1 0,0 0 0,-1 1 0,1-2 0,0 1 0,0 0 0,1-1 0,-1 0 0,0 0 0,7-1 0,63 4 0,78-7 0,-36 0 0,-31 2 0,108-15 0,-71 8 0,-45 4 0,-55 1 0,-1-1 0,0-1 0,23-9 0,-21 7 0,-1 0 0,35-4 0,3 3 0,69-18 0,-111 21 0,33-17 0,-8 4 0,-30 12 0,-1-2 0,1 1 0,-1-2 0,-1 0 0,0 0 0,18-19 0,25-17 0,-50 40 0,0 1 0,-1-1 0,1 0 0,-1 0 0,0 0 0,0-1 0,-1 1 0,1-1 0,-1 0 0,-1 0 0,1 0 0,-1 0 0,2-10 0,3-11 0,4-52 0,-9 59 0,4-76 0,-6-114 0,-2 78 0,2 106 0,-2 0 0,0 0 0,-11-43 0,-3-4 0,6 23 0,-3 1 0,-31-82 0,15 58 0,18 42 0,-29-55 0,25 62 0,-26-31 0,-12-18 0,-47-86 0,94 150 0,2 0 0,-1-1 0,1 0 0,1 0 0,-4-20 0,4 17 0,-1 0 0,-10-24 0,10 26 0,-1-1 0,-4-23 0,6 24 0,0 0 0,0 1 0,-7-16 0,8 23 0,0-1 0,0 1 0,-1 0 0,1 0 0,-1 0 0,1 0 0,-1 0 0,0 0 0,0 1 0,-1-1 0,1 1 0,0 0 0,-6-3 0,-7-1 0,0 0 0,0 0 0,0 2 0,-1 0 0,0 1 0,-19-1 0,-106 2 0,90 3 0,-1043 1-1365,1073-2-5461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05:57.971"/>
    </inkml:context>
    <inkml:brush xml:id="br0">
      <inkml:brushProperty name="width" value="0.1" units="cm"/>
      <inkml:brushProperty name="height" value="0.1" units="cm"/>
      <inkml:brushProperty name="color" value="#E71224"/>
    </inkml:brush>
  </inkml:definitions>
  <inkml:trace contextRef="#ctx0" brushRef="#br0">0 1 24575,'2'3'0,"0"-1"0,0 1 0,1 0 0,-1-1 0,0 1 0,1-1 0,0 0 0,-1 0 0,1 0 0,0 0 0,0 0 0,0-1 0,0 1 0,4 0 0,5 5 0,2 0 0,0 0 0,0-1 0,1-1 0,0 0 0,0 0 0,0-2 0,0 0 0,26 1 0,15-1 0,61-7 0,-21 1 0,5 1 0,118 5 0,-146 10 0,-51-8 0,0-1 0,22 1 0,138-6 0,56 3 0,-126 23-1365,-91-23-5461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06:02.238"/>
    </inkml:context>
    <inkml:brush xml:id="br0">
      <inkml:brushProperty name="width" value="0.1" units="cm"/>
      <inkml:brushProperty name="height" value="0.1" units="cm"/>
      <inkml:brushProperty name="color" value="#E71224"/>
    </inkml:brush>
  </inkml:definitions>
  <inkml:trace contextRef="#ctx0" brushRef="#br0">80 0 24575,'8'1'0,"-1"1"0,1 0 0,-1 0 0,0 0 0,1 1 0,-1 0 0,0 0 0,-1 1 0,1 0 0,8 7 0,37 17 0,-20-17 0,64 11 0,-63-16 0,0 1 0,32 13 0,-60-17 0,1-1 0,-1 2 0,0-1 0,0 0 0,0 1 0,0 0 0,-1 0 0,1 1 0,-1-1 0,0 1 0,0 0 0,3 6 0,-5-8 0,0 0 0,-1-1 0,1 1 0,-1 0 0,0 0 0,1 0 0,-1 0 0,-1 0 0,1 0 0,0 0 0,-1 0 0,1 0 0,-1 0 0,0 1 0,0-1 0,-1 0 0,1 0 0,0 0 0,-1 0 0,0 0 0,0 0 0,0 0 0,0 0 0,-2 4 0,-1-1 0,-1 0 0,1-1 0,-1 0 0,0 0 0,-1 0 0,1-1 0,-1 0 0,0 0 0,0 0 0,0 0 0,0-1 0,-1 0 0,-10 3 0,-6 0 0,1-2 0,-44 5 0,43-7 0,1 1 0,-37 9 0,-55 34 0,105-42-3,1-1-1,0 2 1,0-1-1,0 1 1,1 1-1,-1-1 1,1 1-1,1 0 1,-1 1 0,1 0-1,0 0 1,-6 10-1,-19 18-1316</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2-12-05T22:06:24.26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2,'0'4,"0"-1,0 1,0 0,0-1,1 1,0 0,0-1,0 1,0-1,0 1,1-1,-1 0,1 0,0 1,0-1,0 0,4 3,-1-2,0 0,0-1,0 0,1 0,-1-1,1 1,-1-1,1 0,0-1,7 2,51 6,0-2,0-3,81-6,-52 1,1154-1,-1210 4,-1 2,0 2,0 1,35 13,75 14,-22-23,215-9,-158-5,1515 3,-1222-31,-210-6,64-5,-102 11,-56 6,-88 14,-34 3,77-1,227 10,-333-1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06:34.272"/>
    </inkml:context>
    <inkml:brush xml:id="br0">
      <inkml:brushProperty name="width" value="0.1" units="cm"/>
      <inkml:brushProperty name="height" value="0.1" units="cm"/>
      <inkml:brushProperty name="color" value="#E71224"/>
    </inkml:brush>
  </inkml:definitions>
  <inkml:trace contextRef="#ctx0" brushRef="#br0">1 1 24575,'44'10'0,"-8"1"0,102 17 0,-94-17 0,0-2 0,67 6 0,188 7 0,-239-17 0,26 3 0,227 12 0,171-21-1365,-461 1-5461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06:47.654"/>
    </inkml:context>
    <inkml:brush xml:id="br0">
      <inkml:brushProperty name="width" value="0.1" units="cm"/>
      <inkml:brushProperty name="height" value="0.1" units="cm"/>
      <inkml:brushProperty name="color" value="#E71224"/>
    </inkml:brush>
  </inkml:definitions>
  <inkml:trace contextRef="#ctx0" brushRef="#br0">143 1 24575,'14'1'0,"0"0"0,-1 2 0,1 0 0,-1 0 0,1 1 0,19 9 0,-19-7 0,1-1 0,-1 0 0,1-1 0,1 0 0,17 1 0,-7-3 0,0 1 0,1 1 0,-1 1 0,35 12 0,-56-15 0,0 0 0,0 1 0,0-1 0,0 1 0,-1 0 0,1 0 0,-1 1 0,0-1 0,0 1 0,0 0 0,0 0 0,-1 0 0,0 1 0,1-1 0,-1 1 0,-1 0 0,1-1 0,-1 1 0,0 1 0,0-1 0,-1 0 0,3 11 0,-3-7 0,-1 0 0,0 1 0,0-1 0,0 0 0,-2 0 0,1 0 0,-1 0 0,0 0 0,-1 0 0,0 0 0,0-1 0,-9 16 0,-5 8 0,11-20 0,-1 1 0,0-1 0,0 0 0,-2 0 0,1-1 0,-21 20 0,-124 95 0,140-119 0,0 0 0,-1 0 0,1-1 0,-1-1 0,0 0 0,-20 3 0,-8 4 0,-23 4 35,49-13-315,-1 1 0,1 0 0,1 1 0,-23 11 0,19-5-6546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1:02:45.735"/>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1:02:46.799"/>
    </inkml:context>
    <inkml:brush xml:id="br0">
      <inkml:brushProperty name="width" value="0.05" units="cm"/>
      <inkml:brushProperty name="height" value="0.05" units="cm"/>
      <inkml:brushProperty name="color" value="#E71224"/>
    </inkml:brush>
  </inkml:definitions>
  <inkml:trace contextRef="#ctx0" brushRef="#br0">0 1 24575,'0'0'-8191</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1:02:47.482"/>
    </inkml:context>
    <inkml:brush xml:id="br0">
      <inkml:brushProperty name="width" value="0.05" units="cm"/>
      <inkml:brushProperty name="height" value="0.05" units="cm"/>
      <inkml:brushProperty name="color" value="#E71224"/>
    </inkml:brush>
  </inkml:definitions>
  <inkml:trace contextRef="#ctx0" brushRef="#br0">0 0 24575,'0'0'-8191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3:53.557"/>
    </inkml:context>
    <inkml:brush xml:id="br0">
      <inkml:brushProperty name="width" value="0.2" units="cm"/>
      <inkml:brushProperty name="height" value="0.2" units="cm"/>
      <inkml:brushProperty name="color" value="#E71224"/>
    </inkml:brush>
  </inkml:definitions>
  <inkml:trace contextRef="#ctx0" brushRef="#br0">1 1 24575,'5'0'0,"6"0"0,5 0 0,6 0 0,3 0 0,2 4 0,2 2 0,-1 0 0,1-2 0,0 0 0,-1-2 0,0-1 0,-4 4 0,-3 1 0,1 0 0,0-1 0,3 3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1:02:49.318"/>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1:02:50.04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6T01:02:50.427"/>
    </inkml:context>
    <inkml:brush xml:id="br0">
      <inkml:brushProperty name="width" value="0.05" units="cm"/>
      <inkml:brushProperty name="height" value="0.05" units="cm"/>
      <inkml:brushProperty name="color" value="#E71224"/>
    </inkml:brush>
  </inkml:definitions>
  <inkml:trace contextRef="#ctx0" brushRef="#br0">1 0 24575,'0'0'-8191</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19:17.831"/>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19:21.646"/>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19:22.081"/>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19:24.993"/>
    </inkml:context>
    <inkml:brush xml:id="br0">
      <inkml:brushProperty name="width" value="0.1" units="cm"/>
      <inkml:brushProperty name="height" value="0.1" units="cm"/>
      <inkml:brushProperty name="color" value="#E71224"/>
    </inkml:brush>
  </inkml:definitions>
  <inkml:trace contextRef="#ctx0" brushRef="#br0">0 1 24575,'0'0'-8191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19:30.503"/>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19:30.871"/>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19:31.214"/>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3:55.299"/>
    </inkml:context>
    <inkml:brush xml:id="br0">
      <inkml:brushProperty name="width" value="0.2" units="cm"/>
      <inkml:brushProperty name="height" value="0.2" units="cm"/>
      <inkml:brushProperty name="color" value="#E71224"/>
    </inkml:brush>
  </inkml:definitions>
  <inkml:trace contextRef="#ctx0" brushRef="#br0">0 1 24575,'7'6'0,"1"0"0,-1-1 0,1 0 0,0 0 0,0 0 0,1-1 0,-1-1 0,13 5 0,76 13 0,-5-2 0,-65-11 0,1-2 0,-1-1 0,56 3 0,88-10 0,-59-1 0,-59 3-1365</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19:31.605"/>
    </inkml:context>
    <inkml:brush xml:id="br0">
      <inkml:brushProperty name="width" value="0.1" units="cm"/>
      <inkml:brushProperty name="height" value="0.1" units="cm"/>
      <inkml:brushProperty name="color" value="#E71224"/>
    </inkml:brush>
  </inkml:definitions>
  <inkml:trace contextRef="#ctx0" brushRef="#br0">0 0 24575,'0'0'-8191</inkml:trace>
  <inkml:trace contextRef="#ctx0" brushRef="#br0" timeOffset="1">0 0 24575,'0'0'-8191</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2:19:31.953"/>
    </inkml:context>
    <inkml:brush xml:id="br0">
      <inkml:brushProperty name="width" value="0.1" units="cm"/>
      <inkml:brushProperty name="height" value="0.1" units="cm"/>
      <inkml:brushProperty name="color" value="#E71224"/>
    </inkml:brush>
  </inkml:definitions>
  <inkml:trace contextRef="#ctx0" brushRef="#br0">0 0 24575,'0'0'-8191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3:57.449"/>
    </inkml:context>
    <inkml:brush xml:id="br0">
      <inkml:brushProperty name="width" value="0.2" units="cm"/>
      <inkml:brushProperty name="height" value="0.2" units="cm"/>
      <inkml:brushProperty name="color" value="#E71224"/>
    </inkml:brush>
  </inkml:definitions>
  <inkml:trace contextRef="#ctx0" brushRef="#br0">0 30 24575,'5'-4'0,"5"-3"0,7 1 0,5 1 0,3 2 0,2 1 0,1 0 0,1 2 0,0 0 0,-1 0 0,1 0 0,-1 1 0,0-1 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4:02.877"/>
    </inkml:context>
    <inkml:brush xml:id="br0">
      <inkml:brushProperty name="width" value="0.2" units="cm"/>
      <inkml:brushProperty name="height" value="0.2" units="cm"/>
      <inkml:brushProperty name="color" value="#E71224"/>
    </inkml:brush>
  </inkml:definitions>
  <inkml:trace contextRef="#ctx0" brushRef="#br0">1269 0 24575,'-1268'0'-1365</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12-05T20:44:06.781"/>
    </inkml:context>
    <inkml:brush xml:id="br0">
      <inkml:brushProperty name="width" value="0.2" units="cm"/>
      <inkml:brushProperty name="height" value="0.2" units="cm"/>
      <inkml:brushProperty name="color" value="#E71224"/>
    </inkml:brush>
  </inkml:definitions>
  <inkml:trace contextRef="#ctx0" brushRef="#br0">108 1 24575,'0'20'0,"0"18"0,0 0 0,-3 0 0,-11 61 0,4-34 0,10-56 0,0 1 0,-1-1 0,0 0 0,-1 1 0,0-1 0,-1 0 0,1 0 0,-2 0 0,1-1 0,-1 1 0,-1-1 0,0 0 0,-5 8 0,1-7 0,-17 23 0,25-32 0,1 1 0,-1 0 0,1 0 0,0-1 0,-1 1 0,1 0 0,0 0 0,0 0 0,0-1 0,-1 1 0,1 0 0,0 0 0,0 0 0,0 0 0,0 0 0,0-1 0,0 1 0,1 0 0,-1 0 0,0 0 0,0 0 0,1-1 0,-1 1 0,0 0 0,1 0 0,-1 0 0,1-1 0,-1 1 0,1 0 0,-1-1 0,1 1 0,0-1 0,-1 1 0,1 0 0,0-1 0,-1 1 0,1-1 0,0 0 0,1 1 0,74 39 0,-32-18 0,68 45 0,-11 1-1365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79AF1C-BCB8-4D7A-A0AF-E3C3F858BA7E}" type="datetimeFigureOut">
              <a:rPr lang="en-US" smtClean="0"/>
              <a:t>4/23/2023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F8C35B-F643-49E2-89D5-360256F0B2EB}" type="slidenum">
              <a:rPr lang="en-US" smtClean="0"/>
              <a:t>‹#›</a:t>
            </a:fld>
            <a:endParaRPr lang="en-US"/>
          </a:p>
        </p:txBody>
      </p:sp>
    </p:spTree>
    <p:extLst>
      <p:ext uri="{BB962C8B-B14F-4D97-AF65-F5344CB8AC3E}">
        <p14:creationId xmlns:p14="http://schemas.microsoft.com/office/powerpoint/2010/main" val="1738727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7393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182b52d5f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8182b52d5f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8182b52d5f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a:p>
        </p:txBody>
      </p:sp>
    </p:spTree>
    <p:extLst>
      <p:ext uri="{BB962C8B-B14F-4D97-AF65-F5344CB8AC3E}">
        <p14:creationId xmlns:p14="http://schemas.microsoft.com/office/powerpoint/2010/main" val="2659325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182b52d5f_0_8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 name="Google Shape;112;g8182b52d5f_0_8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3" name="Google Shape;113;g8182b52d5f_0_8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a:p>
        </p:txBody>
      </p:sp>
    </p:spTree>
    <p:extLst>
      <p:ext uri="{BB962C8B-B14F-4D97-AF65-F5344CB8AC3E}">
        <p14:creationId xmlns:p14="http://schemas.microsoft.com/office/powerpoint/2010/main" val="1818363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92616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747B73-6B03-4EF3-AD40-683CE00DABF6}" type="slidenum">
              <a:rPr lang="en-US" smtClean="0"/>
              <a:t>13</a:t>
            </a:fld>
            <a:endParaRPr lang="en-US"/>
          </a:p>
        </p:txBody>
      </p:sp>
    </p:spTree>
    <p:extLst>
      <p:ext uri="{BB962C8B-B14F-4D97-AF65-F5344CB8AC3E}">
        <p14:creationId xmlns:p14="http://schemas.microsoft.com/office/powerpoint/2010/main" val="3414433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57984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503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37161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0350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256149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66854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16400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381363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4183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021451-1387-4CA6-816F-3879F97B5CBC}" type="slidenum">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7756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4867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r>
              <a:rPr lang="en-US"/>
              <a:t>Click to edit Master title style</a:t>
            </a:r>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r>
              <a:rPr lang="en-US"/>
              <a:t>Click to edit Master subtitle style</a:t>
            </a:r>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513570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9"/>
          <p:cNvSpPr txBox="1">
            <a:spLocks noGrp="1"/>
          </p:cNvSpPr>
          <p:nvPr>
            <p:ph type="ctrTitle"/>
          </p:nvPr>
        </p:nvSpPr>
        <p:spPr>
          <a:xfrm>
            <a:off x="1524000" y="1122363"/>
            <a:ext cx="9144001"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12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9"/>
          <p:cNvSpPr txBox="1">
            <a:spLocks noGrp="1"/>
          </p:cNvSpPr>
          <p:nvPr>
            <p:ph type="subTitle" idx="1"/>
          </p:nvPr>
        </p:nvSpPr>
        <p:spPr>
          <a:xfrm>
            <a:off x="1524000" y="3602038"/>
            <a:ext cx="9144001"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4800"/>
              <a:buNone/>
              <a:defRPr sz="2400"/>
            </a:lvl1pPr>
            <a:lvl2pPr lvl="1" algn="ctr">
              <a:lnSpc>
                <a:spcPct val="90000"/>
              </a:lnSpc>
              <a:spcBef>
                <a:spcPts val="500"/>
              </a:spcBef>
              <a:spcAft>
                <a:spcPts val="0"/>
              </a:spcAft>
              <a:buClr>
                <a:schemeClr val="dk1"/>
              </a:buClr>
              <a:buSzPts val="4000"/>
              <a:buNone/>
              <a:defRPr sz="2000"/>
            </a:lvl2pPr>
            <a:lvl3pPr lvl="2" algn="ctr">
              <a:lnSpc>
                <a:spcPct val="90000"/>
              </a:lnSpc>
              <a:spcBef>
                <a:spcPts val="500"/>
              </a:spcBef>
              <a:spcAft>
                <a:spcPts val="0"/>
              </a:spcAft>
              <a:buClr>
                <a:schemeClr val="dk1"/>
              </a:buClr>
              <a:buSzPts val="3600"/>
              <a:buNone/>
              <a:defRPr sz="1800"/>
            </a:lvl3pPr>
            <a:lvl4pPr lvl="3" algn="ctr">
              <a:lnSpc>
                <a:spcPct val="90000"/>
              </a:lnSpc>
              <a:spcBef>
                <a:spcPts val="500"/>
              </a:spcBef>
              <a:spcAft>
                <a:spcPts val="0"/>
              </a:spcAft>
              <a:buClr>
                <a:schemeClr val="dk1"/>
              </a:buClr>
              <a:buSzPts val="3200"/>
              <a:buNone/>
              <a:defRPr sz="1600"/>
            </a:lvl4pPr>
            <a:lvl5pPr lvl="4" algn="ctr">
              <a:lnSpc>
                <a:spcPct val="90000"/>
              </a:lnSpc>
              <a:spcBef>
                <a:spcPts val="500"/>
              </a:spcBef>
              <a:spcAft>
                <a:spcPts val="0"/>
              </a:spcAft>
              <a:buClr>
                <a:schemeClr val="dk1"/>
              </a:buClr>
              <a:buSzPts val="3200"/>
              <a:buNone/>
              <a:defRPr sz="1600"/>
            </a:lvl5pPr>
            <a:lvl6pPr lvl="5" algn="ctr">
              <a:lnSpc>
                <a:spcPct val="90000"/>
              </a:lnSpc>
              <a:spcBef>
                <a:spcPts val="500"/>
              </a:spcBef>
              <a:spcAft>
                <a:spcPts val="0"/>
              </a:spcAft>
              <a:buClr>
                <a:schemeClr val="dk1"/>
              </a:buClr>
              <a:buSzPts val="3200"/>
              <a:buNone/>
              <a:defRPr sz="1600"/>
            </a:lvl6pPr>
            <a:lvl7pPr lvl="6" algn="ctr">
              <a:lnSpc>
                <a:spcPct val="90000"/>
              </a:lnSpc>
              <a:spcBef>
                <a:spcPts val="500"/>
              </a:spcBef>
              <a:spcAft>
                <a:spcPts val="0"/>
              </a:spcAft>
              <a:buClr>
                <a:schemeClr val="dk1"/>
              </a:buClr>
              <a:buSzPts val="3200"/>
              <a:buNone/>
              <a:defRPr sz="1600"/>
            </a:lvl7pPr>
            <a:lvl8pPr lvl="7" algn="ctr">
              <a:lnSpc>
                <a:spcPct val="90000"/>
              </a:lnSpc>
              <a:spcBef>
                <a:spcPts val="500"/>
              </a:spcBef>
              <a:spcAft>
                <a:spcPts val="0"/>
              </a:spcAft>
              <a:buClr>
                <a:schemeClr val="dk1"/>
              </a:buClr>
              <a:buSzPts val="3200"/>
              <a:buNone/>
              <a:defRPr sz="1600"/>
            </a:lvl8pPr>
            <a:lvl9pPr lvl="8" algn="ctr">
              <a:lnSpc>
                <a:spcPct val="90000"/>
              </a:lnSpc>
              <a:spcBef>
                <a:spcPts val="500"/>
              </a:spcBef>
              <a:spcAft>
                <a:spcPts val="0"/>
              </a:spcAft>
              <a:buClr>
                <a:schemeClr val="dk1"/>
              </a:buClr>
              <a:buSzPts val="3200"/>
              <a:buNone/>
              <a:defRPr sz="1600"/>
            </a:lvl9pPr>
          </a:lstStyle>
          <a:p>
            <a:endParaRPr/>
          </a:p>
        </p:txBody>
      </p:sp>
      <p:sp>
        <p:nvSpPr>
          <p:cNvPr id="18" name="Google Shape;18;p49"/>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9"/>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9"/>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C225C6-1008-4C88-A634-F6C7500CA6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297CE1-CD14-426D-8F94-AE1751000D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773DD2-9393-4BF5-B1A6-5195072A87FF}"/>
              </a:ext>
            </a:extLst>
          </p:cNvPr>
          <p:cNvSpPr>
            <a:spLocks noGrp="1"/>
          </p:cNvSpPr>
          <p:nvPr>
            <p:ph type="dt" sz="half" idx="10"/>
          </p:nvPr>
        </p:nvSpPr>
        <p:spPr/>
        <p:txBody>
          <a:bodyPr/>
          <a:lstStyle/>
          <a:p>
            <a:fld id="{EABB192C-73D6-4E14-BA09-A236A2FF9BA0}" type="datetime1">
              <a:rPr lang="en-US" smtClean="0"/>
              <a:t>4/23/2023</a:t>
            </a:fld>
            <a:endParaRPr lang="en-US"/>
          </a:p>
        </p:txBody>
      </p:sp>
      <p:sp>
        <p:nvSpPr>
          <p:cNvPr id="5" name="Footer Placeholder 4">
            <a:extLst>
              <a:ext uri="{FF2B5EF4-FFF2-40B4-BE49-F238E27FC236}">
                <a16:creationId xmlns:a16="http://schemas.microsoft.com/office/drawing/2014/main" id="{C6131189-7F9C-46C2-8328-621F7B8359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BDEC16-8E01-40D2-8D48-EB2DFC659B43}"/>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3504841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04F98-C0C5-4CFF-90CF-E6039F9D49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577B04-D133-4CA5-AB4C-D58B0732B8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C65DEA9-C4BC-4562-B86C-78D2FB2E3D71}"/>
              </a:ext>
            </a:extLst>
          </p:cNvPr>
          <p:cNvSpPr>
            <a:spLocks noGrp="1"/>
          </p:cNvSpPr>
          <p:nvPr>
            <p:ph type="dt" sz="half" idx="10"/>
          </p:nvPr>
        </p:nvSpPr>
        <p:spPr/>
        <p:txBody>
          <a:bodyPr/>
          <a:lstStyle/>
          <a:p>
            <a:fld id="{33FA44BC-D700-49FF-8EDD-B831B15D8164}" type="datetimeFigureOut">
              <a:rPr lang="en-US" smtClean="0"/>
              <a:t>4/23/2023</a:t>
            </a:fld>
            <a:endParaRPr lang="en-US"/>
          </a:p>
        </p:txBody>
      </p:sp>
      <p:sp>
        <p:nvSpPr>
          <p:cNvPr id="5" name="Footer Placeholder 4">
            <a:extLst>
              <a:ext uri="{FF2B5EF4-FFF2-40B4-BE49-F238E27FC236}">
                <a16:creationId xmlns:a16="http://schemas.microsoft.com/office/drawing/2014/main" id="{F143C05D-92C3-47A5-96C7-0B68EF0C0D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6FD3F1-E6F0-49DC-932E-B1236D618317}"/>
              </a:ext>
            </a:extLst>
          </p:cNvPr>
          <p:cNvSpPr>
            <a:spLocks noGrp="1"/>
          </p:cNvSpPr>
          <p:nvPr>
            <p:ph type="sldNum" sz="quarter" idx="12"/>
          </p:nvPr>
        </p:nvSpPr>
        <p:spPr/>
        <p:txBody>
          <a:bodyPr/>
          <a:lstStyle/>
          <a:p>
            <a:fld id="{6DD2ED5D-C420-46FC-9F17-98FAF5FA750B}" type="slidenum">
              <a:rPr lang="en-US" smtClean="0"/>
              <a:t>‹#›</a:t>
            </a:fld>
            <a:endParaRPr lang="en-US"/>
          </a:p>
        </p:txBody>
      </p:sp>
    </p:spTree>
    <p:extLst>
      <p:ext uri="{BB962C8B-B14F-4D97-AF65-F5344CB8AC3E}">
        <p14:creationId xmlns:p14="http://schemas.microsoft.com/office/powerpoint/2010/main" val="244168032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6663675"/>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lvl="0" indent="0" algn="r" rtl="0">
              <a:spcBef>
                <a:spcPts val="0"/>
              </a:spcBef>
              <a:spcAft>
                <a:spcPts val="0"/>
              </a:spcAft>
              <a:buNone/>
            </a:pPr>
            <a:fld id="{00000000-1234-1234-1234-123412341234}" type="slidenum">
              <a:rPr lang="en" smtClean="0"/>
              <a:pPr marL="0" lvl="0" indent="0" algn="r" rtl="0">
                <a:spcBef>
                  <a:spcPts val="0"/>
                </a:spcBef>
                <a:spcAft>
                  <a:spcPts val="0"/>
                </a:spcAft>
                <a:buNone/>
              </a:pPr>
              <a:t>‹#›</a:t>
            </a:fld>
            <a:endParaRPr lang="en"/>
          </a:p>
        </p:txBody>
      </p:sp>
    </p:spTree>
    <p:extLst>
      <p:ext uri="{BB962C8B-B14F-4D97-AF65-F5344CB8AC3E}">
        <p14:creationId xmlns:p14="http://schemas.microsoft.com/office/powerpoint/2010/main" val="2033390347"/>
      </p:ext>
    </p:extLst>
  </p:cSld>
  <p:clrMap bg1="lt1" tx1="dk1" bg2="dk2" tx2="lt2" accent1="accent1" accent2="accent2" accent3="accent3" accent4="accent4" accent5="accent5" accent6="accent6" hlink="hlink" folHlink="folHlink"/>
  <p:sldLayoutIdLst>
    <p:sldLayoutId id="2147483664" r:id="rId1"/>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838200" y="365126"/>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8800"/>
              <a:buFont typeface="Calibri"/>
              <a:buNone/>
              <a:defRPr sz="8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4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584200" algn="l" rtl="0">
              <a:lnSpc>
                <a:spcPct val="90000"/>
              </a:lnSpc>
              <a:spcBef>
                <a:spcPts val="2000"/>
              </a:spcBef>
              <a:spcAft>
                <a:spcPts val="0"/>
              </a:spcAft>
              <a:buClr>
                <a:schemeClr val="dk1"/>
              </a:buClr>
              <a:buSzPts val="5600"/>
              <a:buFont typeface="Arial"/>
              <a:buChar char="•"/>
              <a:defRPr sz="5600" b="0" i="0" u="none" strike="noStrike" cap="none">
                <a:solidFill>
                  <a:schemeClr val="dk1"/>
                </a:solidFill>
                <a:latin typeface="Calibri"/>
                <a:ea typeface="Calibri"/>
                <a:cs typeface="Calibri"/>
                <a:sym typeface="Calibri"/>
              </a:defRPr>
            </a:lvl1pPr>
            <a:lvl2pPr marL="914400" marR="0" lvl="1" indent="-533400" algn="l" rtl="0">
              <a:lnSpc>
                <a:spcPct val="90000"/>
              </a:lnSpc>
              <a:spcBef>
                <a:spcPts val="1000"/>
              </a:spcBef>
              <a:spcAft>
                <a:spcPts val="0"/>
              </a:spcAft>
              <a:buClr>
                <a:schemeClr val="dk1"/>
              </a:buClr>
              <a:buSzPts val="4800"/>
              <a:buFont typeface="Arial"/>
              <a:buChar char="•"/>
              <a:defRPr sz="4800" b="0" i="0" u="none" strike="noStrike" cap="none">
                <a:solidFill>
                  <a:schemeClr val="dk1"/>
                </a:solidFill>
                <a:latin typeface="Calibri"/>
                <a:ea typeface="Calibri"/>
                <a:cs typeface="Calibri"/>
                <a:sym typeface="Calibri"/>
              </a:defRPr>
            </a:lvl2pPr>
            <a:lvl3pPr marL="1371600" marR="0" lvl="2" indent="-482600" algn="l" rtl="0">
              <a:lnSpc>
                <a:spcPct val="90000"/>
              </a:lnSpc>
              <a:spcBef>
                <a:spcPts val="10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3pPr>
            <a:lvl4pPr marL="1828800" marR="0" lvl="3"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4pPr>
            <a:lvl5pPr marL="2286000" marR="0" lvl="4"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838200"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4038600"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8610600"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8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788D3-4901-4A14-9425-724536D66A12}"/>
              </a:ext>
            </a:extLst>
          </p:cNvPr>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57279-8E46-4C83-BD38-BFE4C46C6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C1050-58AE-43C9-80A3-036ED945AEA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46C35B-9EA0-4142-9DB7-408F09A13CAF}" type="datetime1">
              <a:rPr lang="en-US" smtClean="0"/>
              <a:t>4/23/2023</a:t>
            </a:fld>
            <a:endParaRPr lang="en-US"/>
          </a:p>
        </p:txBody>
      </p:sp>
      <p:sp>
        <p:nvSpPr>
          <p:cNvPr id="5" name="Footer Placeholder 4">
            <a:extLst>
              <a:ext uri="{FF2B5EF4-FFF2-40B4-BE49-F238E27FC236}">
                <a16:creationId xmlns:a16="http://schemas.microsoft.com/office/drawing/2014/main" id="{84E7E0F2-414A-4662-9FEC-E484A8E7C362}"/>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A0ED77-F24D-44F6-B3FF-FBAA72A3EC6F}"/>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2ED5D-C420-46FC-9F17-98FAF5FA750B}" type="slidenum">
              <a:rPr lang="en-US" smtClean="0"/>
              <a:t>‹#›</a:t>
            </a:fld>
            <a:endParaRPr lang="en-US"/>
          </a:p>
        </p:txBody>
      </p:sp>
    </p:spTree>
    <p:extLst>
      <p:ext uri="{BB962C8B-B14F-4D97-AF65-F5344CB8AC3E}">
        <p14:creationId xmlns:p14="http://schemas.microsoft.com/office/powerpoint/2010/main" val="642717140"/>
      </p:ext>
    </p:extLst>
  </p:cSld>
  <p:clrMap bg1="lt1" tx1="dk1" bg2="lt2" tx2="dk2" accent1="accent1" accent2="accent2" accent3="accent3" accent4="accent4" accent5="accent5" accent6="accent6" hlink="hlink" folHlink="folHlink"/>
  <p:sldLayoutIdLst>
    <p:sldLayoutId id="2147483684" r:id="rId1"/>
  </p:sldLayoutIdLst>
  <p:hf hdr="0" ftr="0" dt="0"/>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BA788D3-4901-4A14-9425-724536D66A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6657279-8E46-4C83-BD38-BFE4C46C66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FC1050-58AE-43C9-80A3-036ED945AE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FA44BC-D700-49FF-8EDD-B831B15D8164}" type="datetimeFigureOut">
              <a:rPr lang="en-US" smtClean="0"/>
              <a:t>4/23/2023</a:t>
            </a:fld>
            <a:endParaRPr lang="en-US"/>
          </a:p>
        </p:txBody>
      </p:sp>
      <p:sp>
        <p:nvSpPr>
          <p:cNvPr id="5" name="Footer Placeholder 4">
            <a:extLst>
              <a:ext uri="{FF2B5EF4-FFF2-40B4-BE49-F238E27FC236}">
                <a16:creationId xmlns:a16="http://schemas.microsoft.com/office/drawing/2014/main" id="{84E7E0F2-414A-4662-9FEC-E484A8E7C3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BA0ED77-F24D-44F6-B3FF-FBAA72A3EC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D2ED5D-C420-46FC-9F17-98FAF5FA750B}" type="slidenum">
              <a:rPr lang="en-US" smtClean="0"/>
              <a:t>‹#›</a:t>
            </a:fld>
            <a:endParaRPr lang="en-US"/>
          </a:p>
        </p:txBody>
      </p:sp>
    </p:spTree>
    <p:extLst>
      <p:ext uri="{BB962C8B-B14F-4D97-AF65-F5344CB8AC3E}">
        <p14:creationId xmlns:p14="http://schemas.microsoft.com/office/powerpoint/2010/main" val="68465605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12" Type="http://schemas.openxmlformats.org/officeDocument/2006/relationships/image" Target="../media/image10.sv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sv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8" Type="http://schemas.openxmlformats.org/officeDocument/2006/relationships/customXml" Target="../ink/ink39.xml"/><Relationship Id="rId13" Type="http://schemas.openxmlformats.org/officeDocument/2006/relationships/image" Target="../media/image69.png"/><Relationship Id="rId3" Type="http://schemas.openxmlformats.org/officeDocument/2006/relationships/image" Target="../media/image17.png"/><Relationship Id="rId7" Type="http://schemas.openxmlformats.org/officeDocument/2006/relationships/image" Target="../media/image66.png"/><Relationship Id="rId12" Type="http://schemas.openxmlformats.org/officeDocument/2006/relationships/customXml" Target="../ink/ink41.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customXml" Target="../ink/ink38.xml"/><Relationship Id="rId11" Type="http://schemas.openxmlformats.org/officeDocument/2006/relationships/image" Target="../media/image68.png"/><Relationship Id="rId5" Type="http://schemas.openxmlformats.org/officeDocument/2006/relationships/image" Target="../media/image64.png"/><Relationship Id="rId10" Type="http://schemas.openxmlformats.org/officeDocument/2006/relationships/customXml" Target="../ink/ink40.xml"/><Relationship Id="rId4" Type="http://schemas.openxmlformats.org/officeDocument/2006/relationships/image" Target="../media/image18.svg"/><Relationship Id="rId9"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openxmlformats.org/officeDocument/2006/relationships/customXml" Target="../ink/ink43.xml"/><Relationship Id="rId13" Type="http://schemas.openxmlformats.org/officeDocument/2006/relationships/image" Target="../media/image690.png"/><Relationship Id="rId18" Type="http://schemas.openxmlformats.org/officeDocument/2006/relationships/customXml" Target="../ink/ink47.xml"/><Relationship Id="rId3" Type="http://schemas.openxmlformats.org/officeDocument/2006/relationships/image" Target="../media/image23.png"/><Relationship Id="rId21" Type="http://schemas.openxmlformats.org/officeDocument/2006/relationships/customXml" Target="../ink/ink49.xml"/><Relationship Id="rId7" Type="http://schemas.openxmlformats.org/officeDocument/2006/relationships/image" Target="../media/image660.png"/><Relationship Id="rId12" Type="http://schemas.openxmlformats.org/officeDocument/2006/relationships/customXml" Target="../ink/ink45.xml"/><Relationship Id="rId17" Type="http://schemas.openxmlformats.org/officeDocument/2006/relationships/image" Target="../media/image18.svg"/><Relationship Id="rId2" Type="http://schemas.openxmlformats.org/officeDocument/2006/relationships/notesSlide" Target="../notesSlides/notesSlide12.xml"/><Relationship Id="rId16" Type="http://schemas.openxmlformats.org/officeDocument/2006/relationships/image" Target="../media/image17.png"/><Relationship Id="rId20" Type="http://schemas.openxmlformats.org/officeDocument/2006/relationships/customXml" Target="../ink/ink48.xml"/><Relationship Id="rId1" Type="http://schemas.openxmlformats.org/officeDocument/2006/relationships/slideLayout" Target="../slideLayouts/slideLayout2.xml"/><Relationship Id="rId6" Type="http://schemas.openxmlformats.org/officeDocument/2006/relationships/customXml" Target="../ink/ink42.xml"/><Relationship Id="rId11" Type="http://schemas.openxmlformats.org/officeDocument/2006/relationships/image" Target="../media/image680.png"/><Relationship Id="rId24" Type="http://schemas.openxmlformats.org/officeDocument/2006/relationships/customXml" Target="../ink/ink52.xml"/><Relationship Id="rId5" Type="http://schemas.openxmlformats.org/officeDocument/2006/relationships/image" Target="../media/image70.png"/><Relationship Id="rId15" Type="http://schemas.openxmlformats.org/officeDocument/2006/relationships/image" Target="../media/image700.png"/><Relationship Id="rId23" Type="http://schemas.openxmlformats.org/officeDocument/2006/relationships/customXml" Target="../ink/ink51.xml"/><Relationship Id="rId10" Type="http://schemas.openxmlformats.org/officeDocument/2006/relationships/customXml" Target="../ink/ink44.xml"/><Relationship Id="rId19" Type="http://schemas.openxmlformats.org/officeDocument/2006/relationships/image" Target="../media/image72.png"/><Relationship Id="rId4" Type="http://schemas.openxmlformats.org/officeDocument/2006/relationships/image" Target="../media/image65.png"/><Relationship Id="rId9" Type="http://schemas.openxmlformats.org/officeDocument/2006/relationships/image" Target="../media/image670.png"/><Relationship Id="rId14" Type="http://schemas.openxmlformats.org/officeDocument/2006/relationships/customXml" Target="../ink/ink46.xml"/><Relationship Id="rId22" Type="http://schemas.openxmlformats.org/officeDocument/2006/relationships/customXml" Target="../ink/ink50.xml"/></Relationships>
</file>

<file path=ppt/slides/_rels/slide13.xml.rels><?xml version="1.0" encoding="UTF-8" standalone="yes"?>
<Relationships xmlns="http://schemas.openxmlformats.org/package/2006/relationships"><Relationship Id="rId8" Type="http://schemas.openxmlformats.org/officeDocument/2006/relationships/customXml" Target="../ink/ink55.xml"/><Relationship Id="rId13" Type="http://schemas.openxmlformats.org/officeDocument/2006/relationships/customXml" Target="../ink/ink60.xml"/><Relationship Id="rId3" Type="http://schemas.openxmlformats.org/officeDocument/2006/relationships/image" Target="../media/image71.png"/><Relationship Id="rId7" Type="http://schemas.openxmlformats.org/officeDocument/2006/relationships/customXml" Target="../ink/ink54.xml"/><Relationship Id="rId12" Type="http://schemas.openxmlformats.org/officeDocument/2006/relationships/customXml" Target="../ink/ink59.xml"/><Relationship Id="rId17" Type="http://schemas.openxmlformats.org/officeDocument/2006/relationships/image" Target="../media/image18.svg"/><Relationship Id="rId2" Type="http://schemas.openxmlformats.org/officeDocument/2006/relationships/notesSlide" Target="../notesSlides/notesSlide13.xml"/><Relationship Id="rId16" Type="http://schemas.openxmlformats.org/officeDocument/2006/relationships/image" Target="../media/image17.png"/><Relationship Id="rId1" Type="http://schemas.openxmlformats.org/officeDocument/2006/relationships/slideLayout" Target="../slideLayouts/slideLayout4.xml"/><Relationship Id="rId6" Type="http://schemas.openxmlformats.org/officeDocument/2006/relationships/image" Target="../media/image730.png"/><Relationship Id="rId11" Type="http://schemas.openxmlformats.org/officeDocument/2006/relationships/customXml" Target="../ink/ink58.xml"/><Relationship Id="rId5" Type="http://schemas.openxmlformats.org/officeDocument/2006/relationships/customXml" Target="../ink/ink53.xml"/><Relationship Id="rId15" Type="http://schemas.openxmlformats.org/officeDocument/2006/relationships/customXml" Target="../ink/ink61.xml"/><Relationship Id="rId10" Type="http://schemas.openxmlformats.org/officeDocument/2006/relationships/customXml" Target="../ink/ink57.xml"/><Relationship Id="rId4" Type="http://schemas.openxmlformats.org/officeDocument/2006/relationships/image" Target="../media/image73.png"/><Relationship Id="rId9" Type="http://schemas.openxmlformats.org/officeDocument/2006/relationships/customXml" Target="../ink/ink56.xml"/><Relationship Id="rId14" Type="http://schemas.openxmlformats.org/officeDocument/2006/relationships/image" Target="../media/image740.png"/></Relationships>
</file>

<file path=ppt/slides/_rels/slide1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78.svg"/><Relationship Id="rId13" Type="http://schemas.openxmlformats.org/officeDocument/2006/relationships/hyperlink" Target="https://support.aeries.com/support/solutions/folders/14000116573" TargetMode="External"/><Relationship Id="rId3" Type="http://schemas.openxmlformats.org/officeDocument/2006/relationships/image" Target="../media/image4.png"/><Relationship Id="rId7" Type="http://schemas.openxmlformats.org/officeDocument/2006/relationships/image" Target="../media/image77.png"/><Relationship Id="rId12" Type="http://schemas.openxmlformats.org/officeDocument/2006/relationships/image" Target="../media/image3.sv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76.svg"/><Relationship Id="rId11" Type="http://schemas.openxmlformats.org/officeDocument/2006/relationships/image" Target="../media/image2.png"/><Relationship Id="rId5" Type="http://schemas.openxmlformats.org/officeDocument/2006/relationships/image" Target="../media/image75.png"/><Relationship Id="rId10" Type="http://schemas.openxmlformats.org/officeDocument/2006/relationships/hyperlink" Target="https://www.aeries.com/academy/general" TargetMode="External"/><Relationship Id="rId4" Type="http://schemas.openxmlformats.org/officeDocument/2006/relationships/image" Target="../media/image5.svg"/><Relationship Id="rId9" Type="http://schemas.openxmlformats.org/officeDocument/2006/relationships/hyperlink" Target="https://www.aeries.com/solutions/demo"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4.png"/><Relationship Id="rId7"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6.svg"/><Relationship Id="rId5" Type="http://schemas.openxmlformats.org/officeDocument/2006/relationships/image" Target="../media/image75.png"/><Relationship Id="rId4" Type="http://schemas.openxmlformats.org/officeDocument/2006/relationships/image" Target="../media/image5.svg"/><Relationship Id="rId9" Type="http://schemas.openxmlformats.org/officeDocument/2006/relationships/hyperlink" Target="https://survey.alchemer.com/s3/6899809/Good-Morning-Aeries-Survey"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aeries.com/events/" TargetMode="External"/><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3.sv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8.svg"/></Relationships>
</file>

<file path=ppt/slides/_rels/slide6.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9.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1.xml"/><Relationship Id="rId11" Type="http://schemas.openxmlformats.org/officeDocument/2006/relationships/image" Target="../media/image26.png"/><Relationship Id="rId5" Type="http://schemas.openxmlformats.org/officeDocument/2006/relationships/image" Target="../media/image21.png"/><Relationship Id="rId10" Type="http://schemas.openxmlformats.org/officeDocument/2006/relationships/customXml" Target="../ink/ink3.xml"/><Relationship Id="rId4" Type="http://schemas.openxmlformats.org/officeDocument/2006/relationships/image" Target="../media/image20.svg"/><Relationship Id="rId9"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image" Target="../media/image18.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7.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13" Type="http://schemas.openxmlformats.org/officeDocument/2006/relationships/image" Target="../media/image33.png"/><Relationship Id="rId18" Type="http://schemas.openxmlformats.org/officeDocument/2006/relationships/customXml" Target="../ink/ink10.xml"/><Relationship Id="rId26" Type="http://schemas.openxmlformats.org/officeDocument/2006/relationships/customXml" Target="../ink/ink14.xml"/><Relationship Id="rId21" Type="http://schemas.openxmlformats.org/officeDocument/2006/relationships/image" Target="../media/image37.png"/><Relationship Id="rId34" Type="http://schemas.openxmlformats.org/officeDocument/2006/relationships/customXml" Target="../ink/ink18.xml"/><Relationship Id="rId7" Type="http://schemas.openxmlformats.org/officeDocument/2006/relationships/image" Target="../media/image30.png"/><Relationship Id="rId12" Type="http://schemas.openxmlformats.org/officeDocument/2006/relationships/customXml" Target="../ink/ink7.xml"/><Relationship Id="rId17" Type="http://schemas.openxmlformats.org/officeDocument/2006/relationships/image" Target="../media/image35.png"/><Relationship Id="rId25" Type="http://schemas.openxmlformats.org/officeDocument/2006/relationships/image" Target="../media/image39.png"/><Relationship Id="rId33" Type="http://schemas.openxmlformats.org/officeDocument/2006/relationships/image" Target="../media/image43.png"/><Relationship Id="rId2" Type="http://schemas.openxmlformats.org/officeDocument/2006/relationships/notesSlide" Target="../notesSlides/notesSlide8.xml"/><Relationship Id="rId16" Type="http://schemas.openxmlformats.org/officeDocument/2006/relationships/customXml" Target="../ink/ink9.xml"/><Relationship Id="rId20" Type="http://schemas.openxmlformats.org/officeDocument/2006/relationships/customXml" Target="../ink/ink11.xml"/><Relationship Id="rId29" Type="http://schemas.openxmlformats.org/officeDocument/2006/relationships/image" Target="../media/image41.png"/><Relationship Id="rId1" Type="http://schemas.openxmlformats.org/officeDocument/2006/relationships/slideLayout" Target="../slideLayouts/slideLayout1.xml"/><Relationship Id="rId6" Type="http://schemas.openxmlformats.org/officeDocument/2006/relationships/customXml" Target="../ink/ink4.xml"/><Relationship Id="rId11" Type="http://schemas.openxmlformats.org/officeDocument/2006/relationships/image" Target="../media/image32.png"/><Relationship Id="rId24" Type="http://schemas.openxmlformats.org/officeDocument/2006/relationships/customXml" Target="../ink/ink13.xml"/><Relationship Id="rId32" Type="http://schemas.openxmlformats.org/officeDocument/2006/relationships/customXml" Target="../ink/ink17.xml"/><Relationship Id="rId37" Type="http://schemas.openxmlformats.org/officeDocument/2006/relationships/image" Target="../media/image45.png"/><Relationship Id="rId5" Type="http://schemas.openxmlformats.org/officeDocument/2006/relationships/image" Target="../media/image27.png"/><Relationship Id="rId15" Type="http://schemas.openxmlformats.org/officeDocument/2006/relationships/image" Target="../media/image34.png"/><Relationship Id="rId23" Type="http://schemas.openxmlformats.org/officeDocument/2006/relationships/image" Target="../media/image38.png"/><Relationship Id="rId28" Type="http://schemas.openxmlformats.org/officeDocument/2006/relationships/customXml" Target="../ink/ink15.xml"/><Relationship Id="rId36" Type="http://schemas.openxmlformats.org/officeDocument/2006/relationships/customXml" Target="../ink/ink19.xml"/><Relationship Id="rId10" Type="http://schemas.openxmlformats.org/officeDocument/2006/relationships/customXml" Target="../ink/ink6.xml"/><Relationship Id="rId19" Type="http://schemas.openxmlformats.org/officeDocument/2006/relationships/image" Target="../media/image36.png"/><Relationship Id="rId31" Type="http://schemas.openxmlformats.org/officeDocument/2006/relationships/image" Target="../media/image42.png"/><Relationship Id="rId4" Type="http://schemas.openxmlformats.org/officeDocument/2006/relationships/image" Target="../media/image20.svg"/><Relationship Id="rId9" Type="http://schemas.openxmlformats.org/officeDocument/2006/relationships/image" Target="../media/image31.png"/><Relationship Id="rId14" Type="http://schemas.openxmlformats.org/officeDocument/2006/relationships/customXml" Target="../ink/ink8.xml"/><Relationship Id="rId22" Type="http://schemas.openxmlformats.org/officeDocument/2006/relationships/customXml" Target="../ink/ink12.xml"/><Relationship Id="rId27" Type="http://schemas.openxmlformats.org/officeDocument/2006/relationships/image" Target="../media/image40.png"/><Relationship Id="rId30" Type="http://schemas.openxmlformats.org/officeDocument/2006/relationships/customXml" Target="../ink/ink16.xml"/><Relationship Id="rId35" Type="http://schemas.openxmlformats.org/officeDocument/2006/relationships/image" Target="../media/image44.png"/><Relationship Id="rId8" Type="http://schemas.openxmlformats.org/officeDocument/2006/relationships/customXml" Target="../ink/ink5.xml"/><Relationship Id="rId3" Type="http://schemas.openxmlformats.org/officeDocument/2006/relationships/image" Target="../media/image19.png"/></Relationships>
</file>

<file path=ppt/slides/_rels/slide9.xml.rels><?xml version="1.0" encoding="UTF-8" standalone="yes"?>
<Relationships xmlns="http://schemas.openxmlformats.org/package/2006/relationships"><Relationship Id="rId39" Type="http://schemas.openxmlformats.org/officeDocument/2006/relationships/customXml" Target="../ink/ink21.xml"/><Relationship Id="rId42" Type="http://schemas.openxmlformats.org/officeDocument/2006/relationships/image" Target="../media/image47.png"/><Relationship Id="rId47" Type="http://schemas.openxmlformats.org/officeDocument/2006/relationships/customXml" Target="../ink/ink25.xml"/><Relationship Id="rId50" Type="http://schemas.openxmlformats.org/officeDocument/2006/relationships/image" Target="../media/image51.png"/><Relationship Id="rId55" Type="http://schemas.openxmlformats.org/officeDocument/2006/relationships/customXml" Target="../ink/ink29.xml"/><Relationship Id="rId63" Type="http://schemas.openxmlformats.org/officeDocument/2006/relationships/customXml" Target="../ink/ink33.xml"/><Relationship Id="rId68" Type="http://schemas.openxmlformats.org/officeDocument/2006/relationships/image" Target="../media/image60.png"/><Relationship Id="rId38" Type="http://schemas.openxmlformats.org/officeDocument/2006/relationships/image" Target="../media/image28.png"/><Relationship Id="rId46" Type="http://schemas.openxmlformats.org/officeDocument/2006/relationships/image" Target="../media/image49.png"/><Relationship Id="rId59" Type="http://schemas.openxmlformats.org/officeDocument/2006/relationships/customXml" Target="../ink/ink31.xml"/><Relationship Id="rId67" Type="http://schemas.openxmlformats.org/officeDocument/2006/relationships/customXml" Target="../ink/ink35.xml"/><Relationship Id="rId71" Type="http://schemas.openxmlformats.org/officeDocument/2006/relationships/customXml" Target="../ink/ink37.xml"/><Relationship Id="rId2" Type="http://schemas.openxmlformats.org/officeDocument/2006/relationships/notesSlide" Target="../notesSlides/notesSlide9.xml"/><Relationship Id="rId41" Type="http://schemas.openxmlformats.org/officeDocument/2006/relationships/customXml" Target="../ink/ink22.xml"/><Relationship Id="rId54" Type="http://schemas.openxmlformats.org/officeDocument/2006/relationships/image" Target="../media/image53.png"/><Relationship Id="rId62" Type="http://schemas.openxmlformats.org/officeDocument/2006/relationships/image" Target="../media/image57.png"/><Relationship Id="rId70" Type="http://schemas.openxmlformats.org/officeDocument/2006/relationships/image" Target="../media/image62.png"/><Relationship Id="rId1" Type="http://schemas.openxmlformats.org/officeDocument/2006/relationships/slideLayout" Target="../slideLayouts/slideLayout1.xml"/><Relationship Id="rId37" Type="http://schemas.openxmlformats.org/officeDocument/2006/relationships/image" Target="../media/image61.png"/><Relationship Id="rId40" Type="http://schemas.openxmlformats.org/officeDocument/2006/relationships/image" Target="../media/image46.png"/><Relationship Id="rId45" Type="http://schemas.openxmlformats.org/officeDocument/2006/relationships/customXml" Target="../ink/ink24.xml"/><Relationship Id="rId53" Type="http://schemas.openxmlformats.org/officeDocument/2006/relationships/customXml" Target="../ink/ink28.xml"/><Relationship Id="rId58" Type="http://schemas.openxmlformats.org/officeDocument/2006/relationships/image" Target="../media/image55.png"/><Relationship Id="rId66" Type="http://schemas.openxmlformats.org/officeDocument/2006/relationships/image" Target="../media/image59.png"/><Relationship Id="rId49" Type="http://schemas.openxmlformats.org/officeDocument/2006/relationships/customXml" Target="../ink/ink26.xml"/><Relationship Id="rId57" Type="http://schemas.openxmlformats.org/officeDocument/2006/relationships/customXml" Target="../ink/ink30.xml"/><Relationship Id="rId61" Type="http://schemas.openxmlformats.org/officeDocument/2006/relationships/customXml" Target="../ink/ink32.xml"/><Relationship Id="rId44" Type="http://schemas.openxmlformats.org/officeDocument/2006/relationships/image" Target="../media/image48.png"/><Relationship Id="rId52" Type="http://schemas.openxmlformats.org/officeDocument/2006/relationships/image" Target="../media/image52.png"/><Relationship Id="rId60" Type="http://schemas.openxmlformats.org/officeDocument/2006/relationships/image" Target="../media/image56.png"/><Relationship Id="rId65" Type="http://schemas.openxmlformats.org/officeDocument/2006/relationships/customXml" Target="../ink/ink34.xml"/><Relationship Id="rId43" Type="http://schemas.openxmlformats.org/officeDocument/2006/relationships/customXml" Target="../ink/ink23.xml"/><Relationship Id="rId48" Type="http://schemas.openxmlformats.org/officeDocument/2006/relationships/image" Target="../media/image50.png"/><Relationship Id="rId56" Type="http://schemas.openxmlformats.org/officeDocument/2006/relationships/image" Target="../media/image54.png"/><Relationship Id="rId64" Type="http://schemas.openxmlformats.org/officeDocument/2006/relationships/image" Target="../media/image58.png"/><Relationship Id="rId69" Type="http://schemas.openxmlformats.org/officeDocument/2006/relationships/customXml" Target="../ink/ink36.xml"/><Relationship Id="rId51" Type="http://schemas.openxmlformats.org/officeDocument/2006/relationships/customXml" Target="../ink/ink27.xml"/><Relationship Id="rId72" Type="http://schemas.openxmlformats.org/officeDocument/2006/relationships/image" Target="../media/image63.png"/><Relationship Id="rId3" Type="http://schemas.openxmlformats.org/officeDocument/2006/relationships/customXml" Target="../ink/ink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3D754C8-AC0A-C20F-DAB0-88F3136324D6}"/>
              </a:ext>
            </a:extLst>
          </p:cNvPr>
          <p:cNvPicPr>
            <a:picLocks noChangeAspect="1"/>
          </p:cNvPicPr>
          <p:nvPr/>
        </p:nvPicPr>
        <p:blipFill>
          <a:blip r:embed="rId3">
            <a:alphaModFix amt="70000"/>
          </a:blip>
          <a:stretch>
            <a:fillRect/>
          </a:stretch>
        </p:blipFill>
        <p:spPr>
          <a:xfrm>
            <a:off x="4978829" y="2756503"/>
            <a:ext cx="7455379" cy="4050698"/>
          </a:xfrm>
          <a:prstGeom prst="rect">
            <a:avLst/>
          </a:prstGeom>
        </p:spPr>
      </p:pic>
      <p:sp>
        <p:nvSpPr>
          <p:cNvPr id="8" name="Object5">
            <a:extLst>
              <a:ext uri="{FF2B5EF4-FFF2-40B4-BE49-F238E27FC236}">
                <a16:creationId xmlns:a16="http://schemas.microsoft.com/office/drawing/2014/main" id="{4BA487FA-1121-44A4-2AC1-60C44105A1EF}"/>
              </a:ext>
            </a:extLst>
          </p:cNvPr>
          <p:cNvSpPr/>
          <p:nvPr/>
        </p:nvSpPr>
        <p:spPr>
          <a:xfrm>
            <a:off x="653871" y="1446336"/>
            <a:ext cx="9915525" cy="704850"/>
          </a:xfrm>
          <a:prstGeom prst="rect">
            <a:avLst/>
          </a:prstGeom>
          <a:noFill/>
          <a:ln/>
        </p:spPr>
        <p:txBody>
          <a:bodyPr wrap="square" lIns="0" tIns="0" rIns="0" bIns="0" rtlCol="0" anchor="t">
            <a:noAutofit/>
          </a:bodyPr>
          <a:lstStyle/>
          <a:p>
            <a:pPr defTabSz="609630">
              <a:lnSpc>
                <a:spcPts val="5534"/>
              </a:lnSpc>
            </a:pPr>
            <a:r>
              <a:rPr lang="en-US" sz="7200" dirty="0">
                <a:solidFill>
                  <a:srgbClr val="345BA9"/>
                </a:solidFill>
                <a:latin typeface="AeriesSansBold" pitchFamily="50" charset="0"/>
                <a:ea typeface="Aeries Sans" pitchFamily="34" charset="-122"/>
                <a:cs typeface="Aeries Sans" pitchFamily="34" charset="-120"/>
              </a:rPr>
              <a:t>Good morning, Aeries!</a:t>
            </a:r>
            <a:endParaRPr lang="en-US" sz="7200" dirty="0">
              <a:solidFill>
                <a:srgbClr val="345BA9"/>
              </a:solidFill>
              <a:latin typeface="AeriesSansBold" pitchFamily="50" charset="0"/>
            </a:endParaRPr>
          </a:p>
        </p:txBody>
      </p:sp>
      <p:sp>
        <p:nvSpPr>
          <p:cNvPr id="9" name="Object6">
            <a:extLst>
              <a:ext uri="{FF2B5EF4-FFF2-40B4-BE49-F238E27FC236}">
                <a16:creationId xmlns:a16="http://schemas.microsoft.com/office/drawing/2014/main" id="{93FB1506-9394-75DF-A306-B9E1F5689770}"/>
              </a:ext>
            </a:extLst>
          </p:cNvPr>
          <p:cNvSpPr/>
          <p:nvPr/>
        </p:nvSpPr>
        <p:spPr>
          <a:xfrm>
            <a:off x="1122286" y="2277724"/>
            <a:ext cx="9573316" cy="706973"/>
          </a:xfrm>
          <a:prstGeom prst="rect">
            <a:avLst/>
          </a:prstGeom>
          <a:noFill/>
          <a:ln/>
        </p:spPr>
        <p:txBody>
          <a:bodyPr wrap="square" lIns="0" tIns="0" rIns="0" bIns="0" rtlCol="0" anchor="ctr">
            <a:noAutofit/>
          </a:bodyPr>
          <a:lstStyle/>
          <a:p>
            <a:pPr defTabSz="609630">
              <a:lnSpc>
                <a:spcPts val="3133"/>
              </a:lnSpc>
            </a:pPr>
            <a:r>
              <a:rPr lang="en-US" sz="3200" b="1" dirty="0">
                <a:solidFill>
                  <a:srgbClr val="345BA9"/>
                </a:solidFill>
                <a:latin typeface="Nunito Sans"/>
              </a:rPr>
              <a:t>Transcript Processes</a:t>
            </a:r>
          </a:p>
        </p:txBody>
      </p:sp>
      <p:pic>
        <p:nvPicPr>
          <p:cNvPr id="11" name="Object 2" descr="preencoded.png">
            <a:extLst>
              <a:ext uri="{FF2B5EF4-FFF2-40B4-BE49-F238E27FC236}">
                <a16:creationId xmlns:a16="http://schemas.microsoft.com/office/drawing/2014/main" id="{7D04EF11-CC4C-C8E5-1EFD-6B9F5909E3E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0" y="4034682"/>
            <a:ext cx="831406" cy="2823317"/>
          </a:xfrm>
          <a:prstGeom prst="rect">
            <a:avLst/>
          </a:prstGeom>
        </p:spPr>
      </p:pic>
      <p:pic>
        <p:nvPicPr>
          <p:cNvPr id="12" name="Object 3" descr="preencoded.png">
            <a:extLst>
              <a:ext uri="{FF2B5EF4-FFF2-40B4-BE49-F238E27FC236}">
                <a16:creationId xmlns:a16="http://schemas.microsoft.com/office/drawing/2014/main" id="{06719435-B5E6-5FC3-901C-94159086711D}"/>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10695602" y="1"/>
            <a:ext cx="1496398" cy="1208954"/>
          </a:xfrm>
          <a:prstGeom prst="rect">
            <a:avLst/>
          </a:prstGeom>
        </p:spPr>
      </p:pic>
      <p:pic>
        <p:nvPicPr>
          <p:cNvPr id="18" name="Picture 17">
            <a:extLst>
              <a:ext uri="{FF2B5EF4-FFF2-40B4-BE49-F238E27FC236}">
                <a16:creationId xmlns:a16="http://schemas.microsoft.com/office/drawing/2014/main" id="{A4E4BBC2-1BE5-A08C-485B-EB39EDB78AC9}"/>
              </a:ext>
            </a:extLst>
          </p:cNvPr>
          <p:cNvPicPr>
            <a:picLocks noChangeAspect="1"/>
          </p:cNvPicPr>
          <p:nvPr/>
        </p:nvPicPr>
        <p:blipFill>
          <a:blip r:embed="rId8"/>
          <a:stretch>
            <a:fillRect/>
          </a:stretch>
        </p:blipFill>
        <p:spPr>
          <a:xfrm>
            <a:off x="4351152" y="3051818"/>
            <a:ext cx="1091407" cy="545704"/>
          </a:xfrm>
          <a:prstGeom prst="rect">
            <a:avLst/>
          </a:prstGeom>
        </p:spPr>
      </p:pic>
      <p:pic>
        <p:nvPicPr>
          <p:cNvPr id="25" name="Picture 24">
            <a:extLst>
              <a:ext uri="{FF2B5EF4-FFF2-40B4-BE49-F238E27FC236}">
                <a16:creationId xmlns:a16="http://schemas.microsoft.com/office/drawing/2014/main" id="{4525B5B6-93C6-00BC-DA80-24AC5F7BD566}"/>
              </a:ext>
            </a:extLst>
          </p:cNvPr>
          <p:cNvPicPr>
            <a:picLocks noChangeAspect="1"/>
          </p:cNvPicPr>
          <p:nvPr/>
        </p:nvPicPr>
        <p:blipFill>
          <a:blip r:embed="rId9"/>
          <a:stretch>
            <a:fillRect/>
          </a:stretch>
        </p:blipFill>
        <p:spPr>
          <a:xfrm>
            <a:off x="11548493" y="2163222"/>
            <a:ext cx="126206" cy="124905"/>
          </a:xfrm>
          <a:prstGeom prst="rect">
            <a:avLst/>
          </a:prstGeom>
        </p:spPr>
      </p:pic>
      <p:pic>
        <p:nvPicPr>
          <p:cNvPr id="29" name="Picture 28">
            <a:extLst>
              <a:ext uri="{FF2B5EF4-FFF2-40B4-BE49-F238E27FC236}">
                <a16:creationId xmlns:a16="http://schemas.microsoft.com/office/drawing/2014/main" id="{68F02319-C501-43D3-F6CA-7337E814E78F}"/>
              </a:ext>
            </a:extLst>
          </p:cNvPr>
          <p:cNvPicPr>
            <a:picLocks noChangeAspect="1"/>
          </p:cNvPicPr>
          <p:nvPr/>
        </p:nvPicPr>
        <p:blipFill>
          <a:blip r:embed="rId10"/>
          <a:stretch>
            <a:fillRect/>
          </a:stretch>
        </p:blipFill>
        <p:spPr>
          <a:xfrm>
            <a:off x="1784493" y="6221395"/>
            <a:ext cx="2253870" cy="59955"/>
          </a:xfrm>
          <a:prstGeom prst="rect">
            <a:avLst/>
          </a:prstGeom>
        </p:spPr>
      </p:pic>
      <p:pic>
        <p:nvPicPr>
          <p:cNvPr id="30" name="Object 3" descr="preencoded.png">
            <a:extLst>
              <a:ext uri="{FF2B5EF4-FFF2-40B4-BE49-F238E27FC236}">
                <a16:creationId xmlns:a16="http://schemas.microsoft.com/office/drawing/2014/main" id="{341E9ABA-96F2-3B2D-AC51-309DEDD36087}"/>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755470" y="5943600"/>
            <a:ext cx="625807" cy="615547"/>
          </a:xfrm>
          <a:prstGeom prst="rect">
            <a:avLst/>
          </a:prstGeom>
        </p:spPr>
      </p:pic>
    </p:spTree>
    <p:extLst>
      <p:ext uri="{BB962C8B-B14F-4D97-AF65-F5344CB8AC3E}">
        <p14:creationId xmlns:p14="http://schemas.microsoft.com/office/powerpoint/2010/main" val="569788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7" name="Google Shape;117;g8182b52d5f_0_85"/>
          <p:cNvSpPr txBox="1"/>
          <p:nvPr/>
        </p:nvSpPr>
        <p:spPr>
          <a:xfrm>
            <a:off x="758576" y="1439852"/>
            <a:ext cx="11147707" cy="2048413"/>
          </a:xfrm>
          <a:prstGeom prst="rect">
            <a:avLst/>
          </a:prstGeom>
          <a:noFill/>
          <a:ln>
            <a:noFill/>
          </a:ln>
        </p:spPr>
        <p:txBody>
          <a:bodyPr spcFirstLastPara="1" wrap="square" lIns="45713" tIns="22850" rIns="45713" bIns="2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lvl="0" algn="l" rtl="0">
              <a:spcBef>
                <a:spcPts val="1000"/>
              </a:spcBef>
              <a:spcAft>
                <a:spcPts val="0"/>
              </a:spcAft>
              <a:buClr>
                <a:srgbClr val="1D3787"/>
              </a:buClr>
              <a:buSzPts val="6000"/>
            </a:pPr>
            <a:r>
              <a:rPr lang="en-US" sz="2000" b="0" i="0" dirty="0">
                <a:solidFill>
                  <a:srgbClr val="183247"/>
                </a:solidFill>
                <a:effectLst/>
                <a:latin typeface="Helvetica Neue" panose="020B0604020202020204" charset="0"/>
                <a:cs typeface="Helvetica Neue" panose="020B0604020202020204" charset="0"/>
              </a:rPr>
              <a:t>The </a:t>
            </a:r>
            <a:r>
              <a:rPr lang="en-US" sz="2000" b="1" i="0" dirty="0">
                <a:solidFill>
                  <a:srgbClr val="183247"/>
                </a:solidFill>
                <a:effectLst/>
                <a:latin typeface="Helvetica Neue" panose="020B0604020202020204" charset="0"/>
                <a:cs typeface="Helvetica Neue" panose="020B0604020202020204" charset="0"/>
              </a:rPr>
              <a:t>College Requests</a:t>
            </a:r>
            <a:r>
              <a:rPr lang="en-US" sz="2000" b="0" i="0" dirty="0">
                <a:solidFill>
                  <a:srgbClr val="183247"/>
                </a:solidFill>
                <a:effectLst/>
                <a:latin typeface="Helvetica Neue" panose="020B0604020202020204" charset="0"/>
                <a:cs typeface="Helvetica Neue" panose="020B0604020202020204" charset="0"/>
              </a:rPr>
              <a:t> page shows the log of Student Transcripts printed to Colleges or set up to be sent to Colleges. The information is stored in the CRT Table.</a:t>
            </a:r>
          </a:p>
          <a:p>
            <a:pPr lvl="0" algn="l" rtl="0">
              <a:spcBef>
                <a:spcPts val="1000"/>
              </a:spcBef>
              <a:spcAft>
                <a:spcPts val="0"/>
              </a:spcAft>
              <a:buClr>
                <a:srgbClr val="1D3787"/>
              </a:buClr>
              <a:buSzPts val="6000"/>
            </a:pPr>
            <a:endParaRPr lang="en-US" sz="2400" dirty="0">
              <a:solidFill>
                <a:srgbClr val="183247"/>
              </a:solidFill>
              <a:latin typeface="Helvetica Neue" panose="020B0604020202020204" charset="0"/>
              <a:cs typeface="Helvetica Neue" panose="020B0604020202020204" charset="0"/>
            </a:endParaRPr>
          </a:p>
          <a:p>
            <a:pPr lvl="0" algn="l" rtl="0">
              <a:spcBef>
                <a:spcPts val="1000"/>
              </a:spcBef>
              <a:spcAft>
                <a:spcPts val="0"/>
              </a:spcAft>
              <a:buClr>
                <a:srgbClr val="1D3787"/>
              </a:buClr>
              <a:buSzPts val="6000"/>
            </a:pPr>
            <a:endParaRPr lang="en-US" sz="2400" dirty="0">
              <a:solidFill>
                <a:srgbClr val="183247"/>
              </a:solidFill>
              <a:latin typeface="Helvetica Neue" panose="020B0604020202020204" charset="0"/>
              <a:cs typeface="Helvetica Neue" panose="020B0604020202020204" charset="0"/>
            </a:endParaRPr>
          </a:p>
          <a:p>
            <a:pPr lvl="0" algn="l" rtl="0">
              <a:spcBef>
                <a:spcPts val="1000"/>
              </a:spcBef>
              <a:spcAft>
                <a:spcPts val="0"/>
              </a:spcAft>
              <a:buClr>
                <a:srgbClr val="1D3787"/>
              </a:buClr>
              <a:buSzPts val="6000"/>
            </a:pPr>
            <a:endParaRPr lang="en-US" sz="2400" dirty="0">
              <a:solidFill>
                <a:srgbClr val="183247"/>
              </a:solidFill>
              <a:latin typeface="Helvetica Neue" panose="020B0604020202020204" charset="0"/>
              <a:cs typeface="Helvetica Neue" panose="020B0604020202020204" charset="0"/>
            </a:endParaRPr>
          </a:p>
          <a:p>
            <a:pPr lvl="0" algn="l" rtl="0">
              <a:spcBef>
                <a:spcPts val="1000"/>
              </a:spcBef>
              <a:spcAft>
                <a:spcPts val="0"/>
              </a:spcAft>
              <a:buClr>
                <a:srgbClr val="1D3787"/>
              </a:buClr>
              <a:buSzPts val="6000"/>
            </a:pPr>
            <a:endParaRPr lang="en-US" sz="2400" b="0" i="0" dirty="0">
              <a:solidFill>
                <a:srgbClr val="183247"/>
              </a:solidFill>
              <a:effectLst/>
              <a:latin typeface="Helvetica Neue" panose="020B0604020202020204" charset="0"/>
              <a:cs typeface="Helvetica Neue" panose="020B0604020202020204" charset="0"/>
            </a:endParaRPr>
          </a:p>
          <a:p>
            <a:pPr lvl="0" algn="l" rtl="0">
              <a:spcBef>
                <a:spcPts val="1000"/>
              </a:spcBef>
              <a:spcAft>
                <a:spcPts val="0"/>
              </a:spcAft>
              <a:buClr>
                <a:srgbClr val="1D3787"/>
              </a:buClr>
              <a:buSzPts val="6000"/>
            </a:pPr>
            <a:r>
              <a:rPr lang="en-US" sz="2400" b="0" i="0" dirty="0">
                <a:solidFill>
                  <a:srgbClr val="183247"/>
                </a:solidFill>
                <a:effectLst/>
                <a:latin typeface="Nunito Sans" pitchFamily="2" charset="0"/>
              </a:rPr>
              <a:t> </a:t>
            </a:r>
            <a:endParaRPr sz="3000" b="1" dirty="0">
              <a:solidFill>
                <a:srgbClr val="1D3787"/>
              </a:solidFill>
              <a:latin typeface="Calibri"/>
              <a:ea typeface="Calibri"/>
              <a:cs typeface="Calibri"/>
              <a:sym typeface="Calibri"/>
            </a:endParaRPr>
          </a:p>
          <a:p>
            <a:pPr marL="228600" marR="0" lvl="0" indent="0" algn="l" rtl="0">
              <a:lnSpc>
                <a:spcPct val="100000"/>
              </a:lnSpc>
              <a:spcBef>
                <a:spcPts val="500"/>
              </a:spcBef>
              <a:spcAft>
                <a:spcPts val="0"/>
              </a:spcAft>
              <a:buNone/>
            </a:pPr>
            <a:endParaRPr sz="2400" dirty="0">
              <a:latin typeface="Calibri"/>
              <a:ea typeface="Calibri"/>
              <a:cs typeface="Calibri"/>
              <a:sym typeface="Calibri"/>
            </a:endParaRPr>
          </a:p>
          <a:p>
            <a:pPr marL="228600" marR="0" lvl="0" indent="0" algn="l" rtl="0">
              <a:lnSpc>
                <a:spcPct val="100000"/>
              </a:lnSpc>
              <a:spcBef>
                <a:spcPts val="600"/>
              </a:spcBef>
              <a:spcAft>
                <a:spcPts val="0"/>
              </a:spcAft>
              <a:buClr>
                <a:srgbClr val="000000"/>
              </a:buClr>
              <a:buSzPts val="4800"/>
              <a:buFont typeface="Arial"/>
              <a:buNone/>
            </a:pPr>
            <a:endParaRPr sz="2400" b="0" i="0" u="none" strike="noStrike" cap="none" dirty="0">
              <a:solidFill>
                <a:srgbClr val="000000"/>
              </a:solidFill>
              <a:latin typeface="Calibri"/>
              <a:ea typeface="Calibri"/>
              <a:cs typeface="Calibri"/>
              <a:sym typeface="Calibri"/>
            </a:endParaRPr>
          </a:p>
          <a:p>
            <a:pPr marL="0" marR="0" lvl="0" indent="0" algn="l" rtl="0">
              <a:lnSpc>
                <a:spcPct val="115000"/>
              </a:lnSpc>
              <a:spcBef>
                <a:spcPts val="600"/>
              </a:spcBef>
              <a:spcAft>
                <a:spcPts val="0"/>
              </a:spcAft>
              <a:buClr>
                <a:schemeClr val="dk1"/>
              </a:buClr>
              <a:buSzPts val="1100"/>
              <a:buFont typeface="Arial"/>
              <a:buNone/>
            </a:pPr>
            <a:endParaRPr sz="1800" b="0" i="0" u="sng" strike="noStrike" cap="none" dirty="0">
              <a:solidFill>
                <a:srgbClr val="000000"/>
              </a:solidFill>
              <a:latin typeface="Calibri"/>
              <a:ea typeface="Calibri"/>
              <a:cs typeface="Calibri"/>
              <a:sym typeface="Calibri"/>
            </a:endParaRPr>
          </a:p>
          <a:p>
            <a:pPr marL="0" marR="0" lvl="0" indent="0" algn="l" rtl="0">
              <a:lnSpc>
                <a:spcPct val="100000"/>
              </a:lnSpc>
              <a:spcBef>
                <a:spcPts val="600"/>
              </a:spcBef>
              <a:spcAft>
                <a:spcPts val="0"/>
              </a:spcAft>
              <a:buClr>
                <a:srgbClr val="000000"/>
              </a:buClr>
              <a:buSzPts val="4800"/>
              <a:buFont typeface="Arial"/>
              <a:buNone/>
            </a:pPr>
            <a:endParaRPr sz="2400" b="0" i="0" u="sng"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800"/>
              <a:buFont typeface="Arial"/>
              <a:buNone/>
            </a:pPr>
            <a:endParaRPr sz="2400" b="0" i="0" u="none" strike="noStrike" cap="none" dirty="0">
              <a:solidFill>
                <a:srgbClr val="000000"/>
              </a:solidFill>
              <a:latin typeface="Arial"/>
              <a:ea typeface="Arial"/>
              <a:cs typeface="Arial"/>
              <a:sym typeface="Arial"/>
            </a:endParaRPr>
          </a:p>
        </p:txBody>
      </p:sp>
      <p:sp>
        <p:nvSpPr>
          <p:cNvPr id="118" name="Google Shape;118;g8182b52d5f_0_85"/>
          <p:cNvSpPr/>
          <p:nvPr/>
        </p:nvSpPr>
        <p:spPr>
          <a:xfrm flipH="1">
            <a:off x="-48" y="709863"/>
            <a:ext cx="96300" cy="763950"/>
          </a:xfrm>
          <a:prstGeom prst="rect">
            <a:avLst/>
          </a:prstGeom>
          <a:solidFill>
            <a:srgbClr val="507392"/>
          </a:solidFill>
          <a:ln>
            <a:noFill/>
          </a:ln>
        </p:spPr>
        <p:txBody>
          <a:bodyPr spcFirstLastPara="1" wrap="square" lIns="45713" tIns="22850" rIns="45713"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3600"/>
              <a:buFont typeface="Arial"/>
              <a:buNone/>
            </a:pPr>
            <a:endParaRPr sz="1800" b="0" i="0" u="none" strike="noStrike" cap="none">
              <a:solidFill>
                <a:srgbClr val="2C9398"/>
              </a:solidFill>
              <a:latin typeface="Calibri"/>
              <a:ea typeface="Calibri"/>
              <a:cs typeface="Calibri"/>
              <a:sym typeface="Calibri"/>
            </a:endParaRPr>
          </a:p>
        </p:txBody>
      </p:sp>
      <p:sp>
        <p:nvSpPr>
          <p:cNvPr id="119" name="Google Shape;119;g8182b52d5f_0_85"/>
          <p:cNvSpPr txBox="1"/>
          <p:nvPr/>
        </p:nvSpPr>
        <p:spPr>
          <a:xfrm>
            <a:off x="677986" y="547939"/>
            <a:ext cx="10275143" cy="461700"/>
          </a:xfrm>
          <a:prstGeom prst="rect">
            <a:avLst/>
          </a:prstGeom>
          <a:noFill/>
          <a:ln>
            <a:noFill/>
          </a:ln>
        </p:spPr>
        <p:txBody>
          <a:bodyPr spcFirstLastPara="1" wrap="square" lIns="45713" tIns="22850" rIns="45713" bIns="2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lvl="0">
              <a:buSzPts val="5400"/>
            </a:pPr>
            <a:r>
              <a:rPr lang="en-US" sz="3000" b="1" dirty="0">
                <a:solidFill>
                  <a:srgbClr val="1D3787"/>
                </a:solidFill>
                <a:latin typeface="Helvetica Neue"/>
                <a:sym typeface="Helvetica Neue"/>
              </a:rPr>
              <a:t>College Requests Page</a:t>
            </a:r>
            <a:endParaRPr sz="3000" b="0" i="0" u="none" strike="noStrike" cap="none" dirty="0">
              <a:solidFill>
                <a:srgbClr val="000000"/>
              </a:solidFill>
              <a:latin typeface="Arial"/>
              <a:ea typeface="Arial"/>
              <a:cs typeface="Arial"/>
              <a:sym typeface="Arial"/>
            </a:endParaRPr>
          </a:p>
        </p:txBody>
      </p:sp>
      <p:pic>
        <p:nvPicPr>
          <p:cNvPr id="3" name="Object 1" descr="preencoded.png">
            <a:extLst>
              <a:ext uri="{FF2B5EF4-FFF2-40B4-BE49-F238E27FC236}">
                <a16:creationId xmlns:a16="http://schemas.microsoft.com/office/drawing/2014/main" id="{88474465-90F5-B693-F149-75CD9F956E0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758576" y="1060352"/>
            <a:ext cx="6226175" cy="264914"/>
          </a:xfrm>
          <a:prstGeom prst="rect">
            <a:avLst/>
          </a:prstGeom>
        </p:spPr>
      </p:pic>
      <p:pic>
        <p:nvPicPr>
          <p:cNvPr id="5" name="Picture 4">
            <a:extLst>
              <a:ext uri="{FF2B5EF4-FFF2-40B4-BE49-F238E27FC236}">
                <a16:creationId xmlns:a16="http://schemas.microsoft.com/office/drawing/2014/main" id="{5A6A61B9-A5AC-E9F3-7C13-50AD5A986F46}"/>
              </a:ext>
            </a:extLst>
          </p:cNvPr>
          <p:cNvPicPr>
            <a:picLocks noChangeAspect="1"/>
          </p:cNvPicPr>
          <p:nvPr/>
        </p:nvPicPr>
        <p:blipFill>
          <a:blip r:embed="rId5"/>
          <a:stretch>
            <a:fillRect/>
          </a:stretch>
        </p:blipFill>
        <p:spPr>
          <a:xfrm>
            <a:off x="877825" y="2616215"/>
            <a:ext cx="10075304" cy="4152493"/>
          </a:xfrm>
          <a:prstGeom prst="rect">
            <a:avLst/>
          </a:prstGeom>
          <a:ln w="28575">
            <a:solidFill>
              <a:schemeClr val="tx1"/>
            </a:solidFill>
          </a:ln>
        </p:spPr>
      </p:pic>
    </p:spTree>
    <p:extLst>
      <p:ext uri="{BB962C8B-B14F-4D97-AF65-F5344CB8AC3E}">
        <p14:creationId xmlns:p14="http://schemas.microsoft.com/office/powerpoint/2010/main" val="411663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4"/>
        <p:cNvGrpSpPr/>
        <p:nvPr/>
      </p:nvGrpSpPr>
      <p:grpSpPr>
        <a:xfrm>
          <a:off x="0" y="0"/>
          <a:ext cx="0" cy="0"/>
          <a:chOff x="0" y="0"/>
          <a:chExt cx="0" cy="0"/>
        </a:xfrm>
      </p:grpSpPr>
      <p:sp>
        <p:nvSpPr>
          <p:cNvPr id="117" name="Google Shape;117;g8182b52d5f_0_85"/>
          <p:cNvSpPr txBox="1"/>
          <p:nvPr/>
        </p:nvSpPr>
        <p:spPr>
          <a:xfrm>
            <a:off x="1960008" y="1627301"/>
            <a:ext cx="9678539" cy="1526425"/>
          </a:xfrm>
          <a:prstGeom prst="rect">
            <a:avLst/>
          </a:prstGeom>
          <a:noFill/>
          <a:ln>
            <a:noFill/>
          </a:ln>
        </p:spPr>
        <p:txBody>
          <a:bodyPr spcFirstLastPara="1" wrap="square" lIns="45713" tIns="22850" rIns="45713" bIns="2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lvl="0" algn="l" rtl="0">
              <a:spcBef>
                <a:spcPts val="1000"/>
              </a:spcBef>
              <a:spcAft>
                <a:spcPts val="0"/>
              </a:spcAft>
              <a:buClr>
                <a:srgbClr val="1D3787"/>
              </a:buClr>
              <a:buSzPts val="6000"/>
            </a:pPr>
            <a:r>
              <a:rPr lang="en-US" sz="1800" dirty="0">
                <a:solidFill>
                  <a:srgbClr val="183247"/>
                </a:solidFill>
                <a:latin typeface="Helvetica Neue" panose="020B0604020202020204" charset="0"/>
                <a:cs typeface="Helvetica Neue" panose="020B0604020202020204" charset="0"/>
              </a:rPr>
              <a:t>When printing to colleges from the Print Student Transcripts Report and Update College Requests is selected, records will be added to the CRT table with the date the transcript was printed. </a:t>
            </a:r>
            <a:r>
              <a:rPr lang="en-US" sz="1800" b="1" dirty="0">
                <a:solidFill>
                  <a:srgbClr val="183247"/>
                </a:solidFill>
                <a:latin typeface="Helvetica Neue" panose="020B0604020202020204" charset="0"/>
                <a:cs typeface="Helvetica Neue" panose="020B0604020202020204" charset="0"/>
              </a:rPr>
              <a:t>Colleges must have an entry in the COL table (Colleges) to use this feature</a:t>
            </a:r>
            <a:r>
              <a:rPr lang="en-US" sz="1800" dirty="0">
                <a:solidFill>
                  <a:srgbClr val="183247"/>
                </a:solidFill>
                <a:latin typeface="Helvetica Neue" panose="020B0604020202020204" charset="0"/>
                <a:cs typeface="Helvetica Neue" panose="020B0604020202020204" charset="0"/>
              </a:rPr>
              <a:t>.</a:t>
            </a:r>
          </a:p>
          <a:p>
            <a:pPr lvl="0" algn="l" rtl="0">
              <a:spcBef>
                <a:spcPts val="1000"/>
              </a:spcBef>
              <a:spcAft>
                <a:spcPts val="0"/>
              </a:spcAft>
              <a:buClr>
                <a:srgbClr val="1D3787"/>
              </a:buClr>
              <a:buSzPts val="6000"/>
            </a:pPr>
            <a:endParaRPr lang="en-US" sz="1800" dirty="0">
              <a:solidFill>
                <a:srgbClr val="183247"/>
              </a:solidFill>
              <a:latin typeface="Helvetica Neue" panose="020B0604020202020204" charset="0"/>
              <a:cs typeface="Helvetica Neue" panose="020B0604020202020204" charset="0"/>
            </a:endParaRPr>
          </a:p>
        </p:txBody>
      </p:sp>
      <p:sp>
        <p:nvSpPr>
          <p:cNvPr id="118" name="Google Shape;118;g8182b52d5f_0_85"/>
          <p:cNvSpPr/>
          <p:nvPr/>
        </p:nvSpPr>
        <p:spPr>
          <a:xfrm flipH="1">
            <a:off x="-48" y="709863"/>
            <a:ext cx="96300" cy="763950"/>
          </a:xfrm>
          <a:prstGeom prst="rect">
            <a:avLst/>
          </a:prstGeom>
          <a:solidFill>
            <a:srgbClr val="507392"/>
          </a:solidFill>
          <a:ln>
            <a:noFill/>
          </a:ln>
        </p:spPr>
        <p:txBody>
          <a:bodyPr spcFirstLastPara="1" wrap="square" lIns="45713" tIns="22850" rIns="45713" bIns="2285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marL="0" marR="0" lvl="0" indent="0" algn="ctr" rtl="0">
              <a:lnSpc>
                <a:spcPct val="100000"/>
              </a:lnSpc>
              <a:spcBef>
                <a:spcPts val="0"/>
              </a:spcBef>
              <a:spcAft>
                <a:spcPts val="0"/>
              </a:spcAft>
              <a:buClr>
                <a:srgbClr val="000000"/>
              </a:buClr>
              <a:buSzPts val="3600"/>
              <a:buFont typeface="Arial"/>
              <a:buNone/>
            </a:pPr>
            <a:endParaRPr sz="1800" b="0" i="0" u="none" strike="noStrike" cap="none">
              <a:solidFill>
                <a:srgbClr val="2C9398"/>
              </a:solidFill>
              <a:latin typeface="Calibri"/>
              <a:ea typeface="Calibri"/>
              <a:cs typeface="Calibri"/>
              <a:sym typeface="Calibri"/>
            </a:endParaRPr>
          </a:p>
        </p:txBody>
      </p:sp>
      <p:sp>
        <p:nvSpPr>
          <p:cNvPr id="119" name="Google Shape;119;g8182b52d5f_0_85"/>
          <p:cNvSpPr txBox="1"/>
          <p:nvPr/>
        </p:nvSpPr>
        <p:spPr>
          <a:xfrm>
            <a:off x="285717" y="595061"/>
            <a:ext cx="10275143" cy="461700"/>
          </a:xfrm>
          <a:prstGeom prst="rect">
            <a:avLst/>
          </a:prstGeom>
          <a:noFill/>
          <a:ln>
            <a:noFill/>
          </a:ln>
        </p:spPr>
        <p:txBody>
          <a:bodyPr spcFirstLastPara="1" wrap="square" lIns="45713" tIns="22850" rIns="45713" bIns="2285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700" b="0" i="0" u="none" strike="noStrike" cap="none">
                <a:solidFill>
                  <a:srgbClr val="000000"/>
                </a:solidFill>
                <a:latin typeface="Arial"/>
                <a:ea typeface="Arial"/>
                <a:cs typeface="Arial"/>
                <a:sym typeface="Arial"/>
              </a:defRPr>
            </a:lvl9pPr>
          </a:lstStyle>
          <a:p>
            <a:pPr lvl="0">
              <a:buSzPts val="5400"/>
            </a:pPr>
            <a:r>
              <a:rPr lang="en-US" sz="3000" b="1" dirty="0">
                <a:solidFill>
                  <a:srgbClr val="1D3787"/>
                </a:solidFill>
                <a:latin typeface="Helvetica Neue"/>
                <a:sym typeface="Helvetica Neue"/>
              </a:rPr>
              <a:t>Using the College Requests Page</a:t>
            </a:r>
            <a:endParaRPr sz="3000" b="0" i="0" u="none" strike="noStrike" cap="none" dirty="0">
              <a:solidFill>
                <a:srgbClr val="000000"/>
              </a:solidFill>
              <a:latin typeface="Arial"/>
              <a:ea typeface="Arial"/>
              <a:cs typeface="Arial"/>
              <a:sym typeface="Arial"/>
            </a:endParaRPr>
          </a:p>
        </p:txBody>
      </p:sp>
      <p:pic>
        <p:nvPicPr>
          <p:cNvPr id="3" name="Object 1" descr="preencoded.png">
            <a:extLst>
              <a:ext uri="{FF2B5EF4-FFF2-40B4-BE49-F238E27FC236}">
                <a16:creationId xmlns:a16="http://schemas.microsoft.com/office/drawing/2014/main" id="{88474465-90F5-B693-F149-75CD9F956E0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85717" y="1091838"/>
            <a:ext cx="6226175" cy="264914"/>
          </a:xfrm>
          <a:prstGeom prst="rect">
            <a:avLst/>
          </a:prstGeom>
        </p:spPr>
      </p:pic>
      <p:sp>
        <p:nvSpPr>
          <p:cNvPr id="9" name="TextBox 8">
            <a:extLst>
              <a:ext uri="{FF2B5EF4-FFF2-40B4-BE49-F238E27FC236}">
                <a16:creationId xmlns:a16="http://schemas.microsoft.com/office/drawing/2014/main" id="{2ACD797D-5198-2E02-EF6E-B3C151C35118}"/>
              </a:ext>
            </a:extLst>
          </p:cNvPr>
          <p:cNvSpPr txBox="1"/>
          <p:nvPr/>
        </p:nvSpPr>
        <p:spPr>
          <a:xfrm>
            <a:off x="285717" y="3281060"/>
            <a:ext cx="4169664" cy="1923604"/>
          </a:xfrm>
          <a:prstGeom prst="rect">
            <a:avLst/>
          </a:prstGeom>
          <a:noFill/>
        </p:spPr>
        <p:txBody>
          <a:bodyPr wrap="square" rtlCol="0">
            <a:spAutoFit/>
          </a:bodyPr>
          <a:lstStyle/>
          <a:p>
            <a:pPr>
              <a:spcBef>
                <a:spcPts val="1000"/>
              </a:spcBef>
              <a:buClr>
                <a:srgbClr val="1D3787"/>
              </a:buClr>
              <a:buSzPts val="6000"/>
            </a:pPr>
            <a:r>
              <a:rPr lang="en-US" sz="1700" dirty="0">
                <a:solidFill>
                  <a:srgbClr val="183247"/>
                </a:solidFill>
                <a:latin typeface="Helvetica Neue" panose="020B0604020202020204" charset="0"/>
                <a:cs typeface="Helvetica Neue" panose="020B0604020202020204" charset="0"/>
              </a:rPr>
              <a:t>To set up records in CRT for future printing, enter the appropriate college(s) in the student’s CRT record and add a Print Tag of P or X. Then access the Print Students Transcripts page, select Print to Colleges and select the Use College Requests Table Checkbox. </a:t>
            </a:r>
          </a:p>
        </p:txBody>
      </p:sp>
      <p:pic>
        <p:nvPicPr>
          <p:cNvPr id="11" name="Picture 10">
            <a:extLst>
              <a:ext uri="{FF2B5EF4-FFF2-40B4-BE49-F238E27FC236}">
                <a16:creationId xmlns:a16="http://schemas.microsoft.com/office/drawing/2014/main" id="{E7CD6E1E-604D-D250-59C1-48339EFA1EFA}"/>
              </a:ext>
            </a:extLst>
          </p:cNvPr>
          <p:cNvPicPr>
            <a:picLocks noChangeAspect="1"/>
          </p:cNvPicPr>
          <p:nvPr/>
        </p:nvPicPr>
        <p:blipFill>
          <a:blip r:embed="rId5"/>
          <a:stretch>
            <a:fillRect/>
          </a:stretch>
        </p:blipFill>
        <p:spPr>
          <a:xfrm>
            <a:off x="4596901" y="2799538"/>
            <a:ext cx="7309382" cy="2594190"/>
          </a:xfrm>
          <a:prstGeom prst="rect">
            <a:avLst/>
          </a:prstGeom>
          <a:ln w="28575">
            <a:solidFill>
              <a:schemeClr val="tx1"/>
            </a:solidFill>
          </a:ln>
        </p:spPr>
      </p:pic>
      <p:sp>
        <p:nvSpPr>
          <p:cNvPr id="12" name="TextBox 11">
            <a:extLst>
              <a:ext uri="{FF2B5EF4-FFF2-40B4-BE49-F238E27FC236}">
                <a16:creationId xmlns:a16="http://schemas.microsoft.com/office/drawing/2014/main" id="{E5ECEDD3-9A21-6E2F-CECE-3911D572CB42}"/>
              </a:ext>
            </a:extLst>
          </p:cNvPr>
          <p:cNvSpPr txBox="1"/>
          <p:nvPr/>
        </p:nvSpPr>
        <p:spPr>
          <a:xfrm>
            <a:off x="1746202" y="5893607"/>
            <a:ext cx="8982758" cy="369332"/>
          </a:xfrm>
          <a:prstGeom prst="rect">
            <a:avLst/>
          </a:prstGeom>
          <a:noFill/>
        </p:spPr>
        <p:txBody>
          <a:bodyPr wrap="square" rtlCol="0">
            <a:spAutoFit/>
          </a:bodyPr>
          <a:lstStyle/>
          <a:p>
            <a:r>
              <a:rPr lang="en-US" dirty="0"/>
              <a:t>Status tags  - C = College Requested   R = Revised/Resent   S = Student Requested</a:t>
            </a:r>
          </a:p>
        </p:txBody>
      </p:sp>
      <mc:AlternateContent xmlns:mc="http://schemas.openxmlformats.org/markup-compatibility/2006" xmlns:p14="http://schemas.microsoft.com/office/powerpoint/2010/main">
        <mc:Choice Requires="p14">
          <p:contentPart p14:bwMode="auto" r:id="rId6">
            <p14:nvContentPartPr>
              <p14:cNvPr id="2" name="Ink 1">
                <a:extLst>
                  <a:ext uri="{FF2B5EF4-FFF2-40B4-BE49-F238E27FC236}">
                    <a16:creationId xmlns:a16="http://schemas.microsoft.com/office/drawing/2014/main" id="{D21F3524-3FBA-FD86-FBBE-89B1C9483B3D}"/>
                  </a:ext>
                </a:extLst>
              </p14:cNvPr>
              <p14:cNvContentPartPr/>
              <p14:nvPr/>
            </p14:nvContentPartPr>
            <p14:xfrm>
              <a:off x="5339009" y="3854388"/>
              <a:ext cx="3505320" cy="69840"/>
            </p14:xfrm>
          </p:contentPart>
        </mc:Choice>
        <mc:Fallback xmlns="">
          <p:pic>
            <p:nvPicPr>
              <p:cNvPr id="2" name="Ink 1">
                <a:extLst>
                  <a:ext uri="{FF2B5EF4-FFF2-40B4-BE49-F238E27FC236}">
                    <a16:creationId xmlns:a16="http://schemas.microsoft.com/office/drawing/2014/main" id="{D21F3524-3FBA-FD86-FBBE-89B1C9483B3D}"/>
                  </a:ext>
                </a:extLst>
              </p:cNvPr>
              <p:cNvPicPr/>
              <p:nvPr/>
            </p:nvPicPr>
            <p:blipFill>
              <a:blip r:embed="rId7"/>
              <a:stretch>
                <a:fillRect/>
              </a:stretch>
            </p:blipFill>
            <p:spPr>
              <a:xfrm>
                <a:off x="5285009" y="3746388"/>
                <a:ext cx="361296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 name="Ink 3">
                <a:extLst>
                  <a:ext uri="{FF2B5EF4-FFF2-40B4-BE49-F238E27FC236}">
                    <a16:creationId xmlns:a16="http://schemas.microsoft.com/office/drawing/2014/main" id="{FACFABA8-6287-AB12-4E64-41D74B79FA41}"/>
                  </a:ext>
                </a:extLst>
              </p14:cNvPr>
              <p14:cNvContentPartPr/>
              <p14:nvPr/>
            </p14:nvContentPartPr>
            <p14:xfrm>
              <a:off x="5535569" y="4296468"/>
              <a:ext cx="2541240" cy="79560"/>
            </p14:xfrm>
          </p:contentPart>
        </mc:Choice>
        <mc:Fallback xmlns="">
          <p:pic>
            <p:nvPicPr>
              <p:cNvPr id="4" name="Ink 3">
                <a:extLst>
                  <a:ext uri="{FF2B5EF4-FFF2-40B4-BE49-F238E27FC236}">
                    <a16:creationId xmlns:a16="http://schemas.microsoft.com/office/drawing/2014/main" id="{FACFABA8-6287-AB12-4E64-41D74B79FA41}"/>
                  </a:ext>
                </a:extLst>
              </p:cNvPr>
              <p:cNvPicPr/>
              <p:nvPr/>
            </p:nvPicPr>
            <p:blipFill>
              <a:blip r:embed="rId9"/>
              <a:stretch>
                <a:fillRect/>
              </a:stretch>
            </p:blipFill>
            <p:spPr>
              <a:xfrm>
                <a:off x="5481569" y="4188828"/>
                <a:ext cx="26488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5" name="Ink 4">
                <a:extLst>
                  <a:ext uri="{FF2B5EF4-FFF2-40B4-BE49-F238E27FC236}">
                    <a16:creationId xmlns:a16="http://schemas.microsoft.com/office/drawing/2014/main" id="{3B455385-814D-2A26-2021-1568E67BEC85}"/>
                  </a:ext>
                </a:extLst>
              </p14:cNvPr>
              <p14:cNvContentPartPr/>
              <p14:nvPr/>
            </p14:nvContentPartPr>
            <p14:xfrm>
              <a:off x="8828129" y="3469908"/>
              <a:ext cx="630720" cy="789480"/>
            </p14:xfrm>
          </p:contentPart>
        </mc:Choice>
        <mc:Fallback xmlns="">
          <p:pic>
            <p:nvPicPr>
              <p:cNvPr id="5" name="Ink 4">
                <a:extLst>
                  <a:ext uri="{FF2B5EF4-FFF2-40B4-BE49-F238E27FC236}">
                    <a16:creationId xmlns:a16="http://schemas.microsoft.com/office/drawing/2014/main" id="{3B455385-814D-2A26-2021-1568E67BEC85}"/>
                  </a:ext>
                </a:extLst>
              </p:cNvPr>
              <p:cNvPicPr/>
              <p:nvPr/>
            </p:nvPicPr>
            <p:blipFill>
              <a:blip r:embed="rId11"/>
              <a:stretch>
                <a:fillRect/>
              </a:stretch>
            </p:blipFill>
            <p:spPr>
              <a:xfrm>
                <a:off x="8819129" y="3460908"/>
                <a:ext cx="648360" cy="807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 name="Ink 5">
                <a:extLst>
                  <a:ext uri="{FF2B5EF4-FFF2-40B4-BE49-F238E27FC236}">
                    <a16:creationId xmlns:a16="http://schemas.microsoft.com/office/drawing/2014/main" id="{6FC6573B-82DE-8B4C-AB5E-284680C991F3}"/>
                  </a:ext>
                </a:extLst>
              </p14:cNvPr>
              <p14:cNvContentPartPr/>
              <p14:nvPr/>
            </p14:nvContentPartPr>
            <p14:xfrm>
              <a:off x="10019369" y="3450108"/>
              <a:ext cx="708840" cy="799920"/>
            </p14:xfrm>
          </p:contentPart>
        </mc:Choice>
        <mc:Fallback xmlns="">
          <p:pic>
            <p:nvPicPr>
              <p:cNvPr id="6" name="Ink 5">
                <a:extLst>
                  <a:ext uri="{FF2B5EF4-FFF2-40B4-BE49-F238E27FC236}">
                    <a16:creationId xmlns:a16="http://schemas.microsoft.com/office/drawing/2014/main" id="{6FC6573B-82DE-8B4C-AB5E-284680C991F3}"/>
                  </a:ext>
                </a:extLst>
              </p:cNvPr>
              <p:cNvPicPr/>
              <p:nvPr/>
            </p:nvPicPr>
            <p:blipFill>
              <a:blip r:embed="rId13"/>
              <a:stretch>
                <a:fillRect/>
              </a:stretch>
            </p:blipFill>
            <p:spPr>
              <a:xfrm>
                <a:off x="10010729" y="3441108"/>
                <a:ext cx="726480" cy="817560"/>
              </a:xfrm>
              <a:prstGeom prst="rect">
                <a:avLst/>
              </a:prstGeom>
            </p:spPr>
          </p:pic>
        </mc:Fallback>
      </mc:AlternateContent>
    </p:spTree>
    <p:extLst>
      <p:ext uri="{BB962C8B-B14F-4D97-AF65-F5344CB8AC3E}">
        <p14:creationId xmlns:p14="http://schemas.microsoft.com/office/powerpoint/2010/main" val="12140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id" hidden="1">
            <a:extLst>
              <a:ext uri="{FF2B5EF4-FFF2-40B4-BE49-F238E27FC236}">
                <a16:creationId xmlns:a16="http://schemas.microsoft.com/office/drawing/2014/main" id="{DCC1F84B-3DC0-4BE8-80EE-CF4C006437F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5462"/>
            <a:ext cx="12192000" cy="6863463"/>
          </a:xfrm>
          <a:prstGeom prst="rect">
            <a:avLst/>
          </a:prstGeom>
        </p:spPr>
      </p:pic>
      <p:grpSp>
        <p:nvGrpSpPr>
          <p:cNvPr id="14" name="Main Text Box">
            <a:extLst>
              <a:ext uri="{FF2B5EF4-FFF2-40B4-BE49-F238E27FC236}">
                <a16:creationId xmlns:a16="http://schemas.microsoft.com/office/drawing/2014/main" id="{CC64B77D-598C-45AE-A6CF-B591DA7701B7}"/>
              </a:ext>
            </a:extLst>
          </p:cNvPr>
          <p:cNvGrpSpPr/>
          <p:nvPr/>
        </p:nvGrpSpPr>
        <p:grpSpPr>
          <a:xfrm>
            <a:off x="430223" y="664024"/>
            <a:ext cx="11170903" cy="4644744"/>
            <a:chOff x="11107870" y="3324425"/>
            <a:chExt cx="12094384" cy="9274625"/>
          </a:xfrm>
        </p:grpSpPr>
        <p:sp>
          <p:nvSpPr>
            <p:cNvPr id="17" name="Slide Title">
              <a:extLst>
                <a:ext uri="{FF2B5EF4-FFF2-40B4-BE49-F238E27FC236}">
                  <a16:creationId xmlns:a16="http://schemas.microsoft.com/office/drawing/2014/main" id="{04DFF3EF-C700-42D9-8F3C-8BDB52D0ECA9}"/>
                </a:ext>
              </a:extLst>
            </p:cNvPr>
            <p:cNvSpPr txBox="1"/>
            <p:nvPr/>
          </p:nvSpPr>
          <p:spPr>
            <a:xfrm>
              <a:off x="11281803" y="3324425"/>
              <a:ext cx="11920451" cy="129059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600" kern="1700" spc="115" dirty="0">
                  <a:solidFill>
                    <a:srgbClr val="344563"/>
                  </a:solidFill>
                  <a:latin typeface="Arial Black" panose="020B0A04020102020204" pitchFamily="34" charset="0"/>
                </a:rPr>
                <a:t>Parent/Student Ability to Print</a:t>
              </a:r>
            </a:p>
          </p:txBody>
        </p:sp>
        <p:sp>
          <p:nvSpPr>
            <p:cNvPr id="20" name="Slide Content">
              <a:extLst>
                <a:ext uri="{FF2B5EF4-FFF2-40B4-BE49-F238E27FC236}">
                  <a16:creationId xmlns:a16="http://schemas.microsoft.com/office/drawing/2014/main" id="{27728B92-06CB-4EA4-90ED-031A822BD919}"/>
                </a:ext>
              </a:extLst>
            </p:cNvPr>
            <p:cNvSpPr txBox="1"/>
            <p:nvPr/>
          </p:nvSpPr>
          <p:spPr>
            <a:xfrm>
              <a:off x="11107870" y="5777342"/>
              <a:ext cx="5054737" cy="6821708"/>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228594" indent="-228594" algn="l" latinLnBrk="0">
                <a:buFont typeface="Arial" panose="020B0604020202020204" pitchFamily="34" charset="0"/>
                <a:buChar char="•"/>
              </a:pPr>
              <a:r>
                <a:rPr lang="en-US" sz="2000" dirty="0">
                  <a:solidFill>
                    <a:srgbClr val="333333"/>
                  </a:solidFill>
                  <a:latin typeface="Helvetica Neue"/>
                </a:rPr>
                <a:t>TDF – In the appropriate transcript definition setup, check the box to allow parents/students to print.</a:t>
              </a:r>
            </a:p>
            <a:p>
              <a:pPr marL="228594" indent="-228594" algn="l" latinLnBrk="0">
                <a:buFont typeface="Arial" panose="020B0604020202020204" pitchFamily="34" charset="0"/>
                <a:buChar char="•"/>
              </a:pPr>
              <a:r>
                <a:rPr lang="en-US" sz="1600" i="1" dirty="0">
                  <a:solidFill>
                    <a:srgbClr val="333333"/>
                  </a:solidFill>
                  <a:latin typeface="Helvetica Neue"/>
                </a:rPr>
                <a:t>Suggestion: Place an Unofficial watermark on that definition in the Images tab.</a:t>
              </a:r>
            </a:p>
            <a:p>
              <a:pPr algn="l" latinLnBrk="0"/>
              <a:endParaRPr lang="en-US" sz="2000" dirty="0">
                <a:solidFill>
                  <a:srgbClr val="333333"/>
                </a:solidFill>
                <a:latin typeface="Helvetica Neue"/>
              </a:endParaRPr>
            </a:p>
            <a:p>
              <a:pPr marL="228594" indent="-228594" algn="l" latinLnBrk="0">
                <a:buFont typeface="Arial" panose="020B0604020202020204" pitchFamily="34" charset="0"/>
                <a:buChar char="•"/>
              </a:pPr>
              <a:r>
                <a:rPr lang="en-US" sz="2000" dirty="0">
                  <a:solidFill>
                    <a:srgbClr val="333333"/>
                  </a:solidFill>
                  <a:latin typeface="Helvetica Neue"/>
                </a:rPr>
                <a:t>Security for Parent and/or Student Portal Groups</a:t>
              </a:r>
            </a:p>
            <a:p>
              <a:pPr marL="685783" lvl="1" indent="-228594">
                <a:buFont typeface="Arial" panose="020B0604020202020204" pitchFamily="34" charset="0"/>
                <a:buChar char="•"/>
              </a:pPr>
              <a:r>
                <a:rPr lang="en-US" sz="2000" dirty="0">
                  <a:solidFill>
                    <a:srgbClr val="333333"/>
                  </a:solidFill>
                  <a:latin typeface="Helvetica Neue"/>
                </a:rPr>
                <a:t>Need Read Access to Transcripts</a:t>
              </a:r>
            </a:p>
            <a:p>
              <a:pPr marL="685783" lvl="1" indent="-228594">
                <a:buFont typeface="Arial" panose="020B0604020202020204" pitchFamily="34" charset="0"/>
                <a:buChar char="•"/>
              </a:pPr>
              <a:r>
                <a:rPr lang="en-US" sz="2000" dirty="0">
                  <a:solidFill>
                    <a:srgbClr val="333333"/>
                  </a:solidFill>
                  <a:latin typeface="Helvetica Neue"/>
                </a:rPr>
                <a:t>Checkbox for Transcript Printing</a:t>
              </a:r>
            </a:p>
            <a:p>
              <a:endParaRPr lang="en-US" sz="2400" dirty="0">
                <a:solidFill>
                  <a:srgbClr val="333333"/>
                </a:solidFill>
                <a:latin typeface="Helvetica Neue"/>
              </a:endParaRPr>
            </a:p>
          </p:txBody>
        </p:sp>
      </p:grpSp>
      <p:sp>
        <p:nvSpPr>
          <p:cNvPr id="3" name="Header Presentation Title">
            <a:extLst>
              <a:ext uri="{FF2B5EF4-FFF2-40B4-BE49-F238E27FC236}">
                <a16:creationId xmlns:a16="http://schemas.microsoft.com/office/drawing/2014/main" id="{43FFC0EC-2B6A-46EF-9206-2609E97939C8}"/>
              </a:ext>
            </a:extLst>
          </p:cNvPr>
          <p:cNvSpPr txBox="1"/>
          <p:nvPr/>
        </p:nvSpPr>
        <p:spPr>
          <a:xfrm>
            <a:off x="9253842" y="-34343"/>
            <a:ext cx="2601884" cy="3385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600" dirty="0">
                <a:solidFill>
                  <a:schemeClr val="bg1"/>
                </a:solidFill>
                <a:latin typeface="Arial Black" panose="020B0A04020102020204" pitchFamily="34" charset="0"/>
              </a:rPr>
              <a:t>Intro to Transcripts</a:t>
            </a:r>
          </a:p>
        </p:txBody>
      </p:sp>
      <p:pic>
        <p:nvPicPr>
          <p:cNvPr id="2" name="Picture 1">
            <a:extLst>
              <a:ext uri="{FF2B5EF4-FFF2-40B4-BE49-F238E27FC236}">
                <a16:creationId xmlns:a16="http://schemas.microsoft.com/office/drawing/2014/main" id="{11F400E1-EE22-442F-A9D6-3299D7C1ADF9}"/>
              </a:ext>
            </a:extLst>
          </p:cNvPr>
          <p:cNvPicPr>
            <a:picLocks noChangeAspect="1"/>
          </p:cNvPicPr>
          <p:nvPr/>
        </p:nvPicPr>
        <p:blipFill>
          <a:blip r:embed="rId4"/>
          <a:srcRect/>
          <a:stretch/>
        </p:blipFill>
        <p:spPr>
          <a:xfrm>
            <a:off x="5883965" y="4132066"/>
            <a:ext cx="5621662" cy="2514062"/>
          </a:xfrm>
          <a:prstGeom prst="rect">
            <a:avLst/>
          </a:prstGeom>
          <a:ln w="28575">
            <a:solidFill>
              <a:schemeClr val="tx1"/>
            </a:solidFill>
          </a:ln>
        </p:spPr>
      </p:pic>
      <p:pic>
        <p:nvPicPr>
          <p:cNvPr id="9" name="Picture 8">
            <a:extLst>
              <a:ext uri="{FF2B5EF4-FFF2-40B4-BE49-F238E27FC236}">
                <a16:creationId xmlns:a16="http://schemas.microsoft.com/office/drawing/2014/main" id="{93EE35BE-5F68-D682-3865-B281868B9268}"/>
              </a:ext>
            </a:extLst>
          </p:cNvPr>
          <p:cNvPicPr>
            <a:picLocks noChangeAspect="1"/>
          </p:cNvPicPr>
          <p:nvPr/>
        </p:nvPicPr>
        <p:blipFill>
          <a:blip r:embed="rId5"/>
          <a:stretch>
            <a:fillRect/>
          </a:stretch>
        </p:blipFill>
        <p:spPr>
          <a:xfrm>
            <a:off x="8273496" y="1402688"/>
            <a:ext cx="2536391" cy="2503390"/>
          </a:xfrm>
          <a:prstGeom prst="rect">
            <a:avLst/>
          </a:prstGeom>
          <a:ln w="28575">
            <a:solidFill>
              <a:schemeClr val="tx1"/>
            </a:solidFill>
          </a:ln>
        </p:spPr>
      </p:pic>
      <mc:AlternateContent xmlns:mc="http://schemas.openxmlformats.org/markup-compatibility/2006" xmlns:p14="http://schemas.microsoft.com/office/powerpoint/2010/main">
        <mc:Choice Requires="p14">
          <p:contentPart p14:bwMode="auto" r:id="rId6">
            <p14:nvContentPartPr>
              <p14:cNvPr id="10" name="Ink 9">
                <a:extLst>
                  <a:ext uri="{FF2B5EF4-FFF2-40B4-BE49-F238E27FC236}">
                    <a16:creationId xmlns:a16="http://schemas.microsoft.com/office/drawing/2014/main" id="{2CC310CB-C05D-342A-2155-5E9D45F8334E}"/>
                  </a:ext>
                </a:extLst>
              </p14:cNvPr>
              <p14:cNvContentPartPr/>
              <p14:nvPr/>
            </p14:nvContentPartPr>
            <p14:xfrm>
              <a:off x="7583275" y="3737066"/>
              <a:ext cx="546120" cy="49680"/>
            </p14:xfrm>
          </p:contentPart>
        </mc:Choice>
        <mc:Fallback xmlns="">
          <p:pic>
            <p:nvPicPr>
              <p:cNvPr id="10" name="Ink 9">
                <a:extLst>
                  <a:ext uri="{FF2B5EF4-FFF2-40B4-BE49-F238E27FC236}">
                    <a16:creationId xmlns:a16="http://schemas.microsoft.com/office/drawing/2014/main" id="{2CC310CB-C05D-342A-2155-5E9D45F8334E}"/>
                  </a:ext>
                </a:extLst>
              </p:cNvPr>
              <p:cNvPicPr/>
              <p:nvPr/>
            </p:nvPicPr>
            <p:blipFill>
              <a:blip r:embed="rId7"/>
              <a:stretch>
                <a:fillRect/>
              </a:stretch>
            </p:blipFill>
            <p:spPr>
              <a:xfrm>
                <a:off x="7565275" y="3719426"/>
                <a:ext cx="58176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a:extLst>
                  <a:ext uri="{FF2B5EF4-FFF2-40B4-BE49-F238E27FC236}">
                    <a16:creationId xmlns:a16="http://schemas.microsoft.com/office/drawing/2014/main" id="{703B9579-50DD-E0B4-270A-155A05674242}"/>
                  </a:ext>
                </a:extLst>
              </p14:cNvPr>
              <p14:cNvContentPartPr/>
              <p14:nvPr/>
            </p14:nvContentPartPr>
            <p14:xfrm>
              <a:off x="8001955" y="3657146"/>
              <a:ext cx="200520" cy="191160"/>
            </p14:xfrm>
          </p:contentPart>
        </mc:Choice>
        <mc:Fallback xmlns="">
          <p:pic>
            <p:nvPicPr>
              <p:cNvPr id="11" name="Ink 10">
                <a:extLst>
                  <a:ext uri="{FF2B5EF4-FFF2-40B4-BE49-F238E27FC236}">
                    <a16:creationId xmlns:a16="http://schemas.microsoft.com/office/drawing/2014/main" id="{703B9579-50DD-E0B4-270A-155A05674242}"/>
                  </a:ext>
                </a:extLst>
              </p:cNvPr>
              <p:cNvPicPr/>
              <p:nvPr/>
            </p:nvPicPr>
            <p:blipFill>
              <a:blip r:embed="rId9"/>
              <a:stretch>
                <a:fillRect/>
              </a:stretch>
            </p:blipFill>
            <p:spPr>
              <a:xfrm>
                <a:off x="7983955" y="3639146"/>
                <a:ext cx="2361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23A37F19-9679-7B43-F372-990F2AD2EA42}"/>
                  </a:ext>
                </a:extLst>
              </p14:cNvPr>
              <p14:cNvContentPartPr/>
              <p14:nvPr/>
            </p14:nvContentPartPr>
            <p14:xfrm>
              <a:off x="8348275" y="1440266"/>
              <a:ext cx="2361240" cy="71280"/>
            </p14:xfrm>
          </p:contentPart>
        </mc:Choice>
        <mc:Fallback xmlns="">
          <p:pic>
            <p:nvPicPr>
              <p:cNvPr id="12" name="Ink 11">
                <a:extLst>
                  <a:ext uri="{FF2B5EF4-FFF2-40B4-BE49-F238E27FC236}">
                    <a16:creationId xmlns:a16="http://schemas.microsoft.com/office/drawing/2014/main" id="{23A37F19-9679-7B43-F372-990F2AD2EA42}"/>
                  </a:ext>
                </a:extLst>
              </p:cNvPr>
              <p:cNvPicPr/>
              <p:nvPr/>
            </p:nvPicPr>
            <p:blipFill>
              <a:blip r:embed="rId11"/>
              <a:stretch>
                <a:fillRect/>
              </a:stretch>
            </p:blipFill>
            <p:spPr>
              <a:xfrm>
                <a:off x="8294635" y="1332626"/>
                <a:ext cx="2468880" cy="2869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97249BA0-E39C-3AF4-A927-EAD4FF3818B3}"/>
                  </a:ext>
                </a:extLst>
              </p14:cNvPr>
              <p14:cNvContentPartPr/>
              <p14:nvPr/>
            </p14:nvContentPartPr>
            <p14:xfrm>
              <a:off x="7463755" y="1560146"/>
              <a:ext cx="606240" cy="50400"/>
            </p14:xfrm>
          </p:contentPart>
        </mc:Choice>
        <mc:Fallback xmlns="">
          <p:pic>
            <p:nvPicPr>
              <p:cNvPr id="13" name="Ink 12">
                <a:extLst>
                  <a:ext uri="{FF2B5EF4-FFF2-40B4-BE49-F238E27FC236}">
                    <a16:creationId xmlns:a16="http://schemas.microsoft.com/office/drawing/2014/main" id="{97249BA0-E39C-3AF4-A927-EAD4FF3818B3}"/>
                  </a:ext>
                </a:extLst>
              </p:cNvPr>
              <p:cNvPicPr/>
              <p:nvPr/>
            </p:nvPicPr>
            <p:blipFill>
              <a:blip r:embed="rId13"/>
              <a:stretch>
                <a:fillRect/>
              </a:stretch>
            </p:blipFill>
            <p:spPr>
              <a:xfrm>
                <a:off x="7446115" y="1542506"/>
                <a:ext cx="64188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8" name="Ink 17">
                <a:extLst>
                  <a:ext uri="{FF2B5EF4-FFF2-40B4-BE49-F238E27FC236}">
                    <a16:creationId xmlns:a16="http://schemas.microsoft.com/office/drawing/2014/main" id="{98F9DE9C-2CE4-29FA-CD18-5CB66F354F86}"/>
                  </a:ext>
                </a:extLst>
              </p14:cNvPr>
              <p14:cNvContentPartPr/>
              <p14:nvPr/>
            </p14:nvContentPartPr>
            <p14:xfrm>
              <a:off x="7939315" y="1480226"/>
              <a:ext cx="221760" cy="251640"/>
            </p14:xfrm>
          </p:contentPart>
        </mc:Choice>
        <mc:Fallback xmlns="">
          <p:pic>
            <p:nvPicPr>
              <p:cNvPr id="18" name="Ink 17">
                <a:extLst>
                  <a:ext uri="{FF2B5EF4-FFF2-40B4-BE49-F238E27FC236}">
                    <a16:creationId xmlns:a16="http://schemas.microsoft.com/office/drawing/2014/main" id="{98F9DE9C-2CE4-29FA-CD18-5CB66F354F86}"/>
                  </a:ext>
                </a:extLst>
              </p:cNvPr>
              <p:cNvPicPr/>
              <p:nvPr/>
            </p:nvPicPr>
            <p:blipFill>
              <a:blip r:embed="rId15"/>
              <a:stretch>
                <a:fillRect/>
              </a:stretch>
            </p:blipFill>
            <p:spPr>
              <a:xfrm>
                <a:off x="7921675" y="1462586"/>
                <a:ext cx="257400" cy="287280"/>
              </a:xfrm>
              <a:prstGeom prst="rect">
                <a:avLst/>
              </a:prstGeom>
            </p:spPr>
          </p:pic>
        </mc:Fallback>
      </mc:AlternateContent>
      <p:pic>
        <p:nvPicPr>
          <p:cNvPr id="19" name="Object 1" descr="preencoded.png">
            <a:extLst>
              <a:ext uri="{FF2B5EF4-FFF2-40B4-BE49-F238E27FC236}">
                <a16:creationId xmlns:a16="http://schemas.microsoft.com/office/drawing/2014/main" id="{1F182A98-043B-33AE-F68A-95211E78F4EE}"/>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716003" y="1309000"/>
            <a:ext cx="4473575" cy="264914"/>
          </a:xfrm>
          <a:prstGeom prst="rect">
            <a:avLst/>
          </a:prstGeom>
        </p:spPr>
      </p:pic>
      <mc:AlternateContent xmlns:mc="http://schemas.openxmlformats.org/markup-compatibility/2006" xmlns:p14="http://schemas.microsoft.com/office/powerpoint/2010/main">
        <mc:Choice Requires="p14">
          <p:contentPart p14:bwMode="auto" r:id="rId18">
            <p14:nvContentPartPr>
              <p14:cNvPr id="4" name="Ink 3">
                <a:extLst>
                  <a:ext uri="{FF2B5EF4-FFF2-40B4-BE49-F238E27FC236}">
                    <a16:creationId xmlns:a16="http://schemas.microsoft.com/office/drawing/2014/main" id="{9790FDF2-533D-B45B-52F1-5B6D4EC25FE9}"/>
                  </a:ext>
                </a:extLst>
              </p14:cNvPr>
              <p14:cNvContentPartPr/>
              <p14:nvPr/>
            </p14:nvContentPartPr>
            <p14:xfrm>
              <a:off x="9350489" y="865084"/>
              <a:ext cx="360" cy="360"/>
            </p14:xfrm>
          </p:contentPart>
        </mc:Choice>
        <mc:Fallback xmlns="">
          <p:pic>
            <p:nvPicPr>
              <p:cNvPr id="4" name="Ink 3">
                <a:extLst>
                  <a:ext uri="{FF2B5EF4-FFF2-40B4-BE49-F238E27FC236}">
                    <a16:creationId xmlns:a16="http://schemas.microsoft.com/office/drawing/2014/main" id="{9790FDF2-533D-B45B-52F1-5B6D4EC25FE9}"/>
                  </a:ext>
                </a:extLst>
              </p:cNvPr>
              <p:cNvPicPr/>
              <p:nvPr/>
            </p:nvPicPr>
            <p:blipFill>
              <a:blip r:embed="rId19"/>
              <a:stretch>
                <a:fillRect/>
              </a:stretch>
            </p:blipFill>
            <p:spPr>
              <a:xfrm>
                <a:off x="9341849" y="85608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 name="Ink 4">
                <a:extLst>
                  <a:ext uri="{FF2B5EF4-FFF2-40B4-BE49-F238E27FC236}">
                    <a16:creationId xmlns:a16="http://schemas.microsoft.com/office/drawing/2014/main" id="{BB4A83A0-7F95-86C3-8AD6-F372227A70AE}"/>
                  </a:ext>
                </a:extLst>
              </p14:cNvPr>
              <p14:cNvContentPartPr/>
              <p14:nvPr/>
            </p14:nvContentPartPr>
            <p14:xfrm>
              <a:off x="9527609" y="982804"/>
              <a:ext cx="360" cy="360"/>
            </p14:xfrm>
          </p:contentPart>
        </mc:Choice>
        <mc:Fallback xmlns="">
          <p:pic>
            <p:nvPicPr>
              <p:cNvPr id="5" name="Ink 4">
                <a:extLst>
                  <a:ext uri="{FF2B5EF4-FFF2-40B4-BE49-F238E27FC236}">
                    <a16:creationId xmlns:a16="http://schemas.microsoft.com/office/drawing/2014/main" id="{BB4A83A0-7F95-86C3-8AD6-F372227A70AE}"/>
                  </a:ext>
                </a:extLst>
              </p:cNvPr>
              <p:cNvPicPr/>
              <p:nvPr/>
            </p:nvPicPr>
            <p:blipFill>
              <a:blip r:embed="rId19"/>
              <a:stretch>
                <a:fillRect/>
              </a:stretch>
            </p:blipFill>
            <p:spPr>
              <a:xfrm>
                <a:off x="9518609" y="97416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7" name="Ink 6">
                <a:extLst>
                  <a:ext uri="{FF2B5EF4-FFF2-40B4-BE49-F238E27FC236}">
                    <a16:creationId xmlns:a16="http://schemas.microsoft.com/office/drawing/2014/main" id="{782E6DCC-D822-79F5-5D7F-C3D7AD4E492F}"/>
                  </a:ext>
                </a:extLst>
              </p14:cNvPr>
              <p14:cNvContentPartPr/>
              <p14:nvPr/>
            </p14:nvContentPartPr>
            <p14:xfrm>
              <a:off x="9340409" y="933844"/>
              <a:ext cx="360" cy="360"/>
            </p14:xfrm>
          </p:contentPart>
        </mc:Choice>
        <mc:Fallback xmlns="">
          <p:pic>
            <p:nvPicPr>
              <p:cNvPr id="7" name="Ink 6">
                <a:extLst>
                  <a:ext uri="{FF2B5EF4-FFF2-40B4-BE49-F238E27FC236}">
                    <a16:creationId xmlns:a16="http://schemas.microsoft.com/office/drawing/2014/main" id="{782E6DCC-D822-79F5-5D7F-C3D7AD4E492F}"/>
                  </a:ext>
                </a:extLst>
              </p:cNvPr>
              <p:cNvPicPr/>
              <p:nvPr/>
            </p:nvPicPr>
            <p:blipFill>
              <a:blip r:embed="rId19"/>
              <a:stretch>
                <a:fillRect/>
              </a:stretch>
            </p:blipFill>
            <p:spPr>
              <a:xfrm>
                <a:off x="9331409" y="9248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8" name="Ink 7">
                <a:extLst>
                  <a:ext uri="{FF2B5EF4-FFF2-40B4-BE49-F238E27FC236}">
                    <a16:creationId xmlns:a16="http://schemas.microsoft.com/office/drawing/2014/main" id="{04E0FC2C-877B-EADD-DD46-E12D080F3A7C}"/>
                  </a:ext>
                </a:extLst>
              </p14:cNvPr>
              <p14:cNvContentPartPr/>
              <p14:nvPr/>
            </p14:nvContentPartPr>
            <p14:xfrm>
              <a:off x="629129" y="874804"/>
              <a:ext cx="360" cy="360"/>
            </p14:xfrm>
          </p:contentPart>
        </mc:Choice>
        <mc:Fallback xmlns="">
          <p:pic>
            <p:nvPicPr>
              <p:cNvPr id="8" name="Ink 7">
                <a:extLst>
                  <a:ext uri="{FF2B5EF4-FFF2-40B4-BE49-F238E27FC236}">
                    <a16:creationId xmlns:a16="http://schemas.microsoft.com/office/drawing/2014/main" id="{04E0FC2C-877B-EADD-DD46-E12D080F3A7C}"/>
                  </a:ext>
                </a:extLst>
              </p:cNvPr>
              <p:cNvPicPr/>
              <p:nvPr/>
            </p:nvPicPr>
            <p:blipFill>
              <a:blip r:embed="rId19"/>
              <a:stretch>
                <a:fillRect/>
              </a:stretch>
            </p:blipFill>
            <p:spPr>
              <a:xfrm>
                <a:off x="620489" y="865804"/>
                <a:ext cx="18000" cy="18000"/>
              </a:xfrm>
              <a:prstGeom prst="rect">
                <a:avLst/>
              </a:prstGeom>
            </p:spPr>
          </p:pic>
        </mc:Fallback>
      </mc:AlternateContent>
      <p:grpSp>
        <p:nvGrpSpPr>
          <p:cNvPr id="21" name="Group 20">
            <a:extLst>
              <a:ext uri="{FF2B5EF4-FFF2-40B4-BE49-F238E27FC236}">
                <a16:creationId xmlns:a16="http://schemas.microsoft.com/office/drawing/2014/main" id="{9C152A2E-F549-8847-1E08-E5698B446931}"/>
              </a:ext>
            </a:extLst>
          </p:cNvPr>
          <p:cNvGrpSpPr/>
          <p:nvPr/>
        </p:nvGrpSpPr>
        <p:grpSpPr>
          <a:xfrm>
            <a:off x="776369" y="933844"/>
            <a:ext cx="360" cy="360"/>
            <a:chOff x="776369" y="933844"/>
            <a:chExt cx="360" cy="360"/>
          </a:xfrm>
        </p:grpSpPr>
        <mc:AlternateContent xmlns:mc="http://schemas.openxmlformats.org/markup-compatibility/2006" xmlns:p14="http://schemas.microsoft.com/office/powerpoint/2010/main">
          <mc:Choice Requires="p14">
            <p:contentPart p14:bwMode="auto" r:id="rId23">
              <p14:nvContentPartPr>
                <p14:cNvPr id="15" name="Ink 14">
                  <a:extLst>
                    <a:ext uri="{FF2B5EF4-FFF2-40B4-BE49-F238E27FC236}">
                      <a16:creationId xmlns:a16="http://schemas.microsoft.com/office/drawing/2014/main" id="{81FF0B27-8E8F-7F5B-3611-514F3A8EA433}"/>
                    </a:ext>
                  </a:extLst>
                </p14:cNvPr>
                <p14:cNvContentPartPr/>
                <p14:nvPr/>
              </p14:nvContentPartPr>
              <p14:xfrm>
                <a:off x="776369" y="933844"/>
                <a:ext cx="360" cy="360"/>
              </p14:xfrm>
            </p:contentPart>
          </mc:Choice>
          <mc:Fallback xmlns="">
            <p:pic>
              <p:nvPicPr>
                <p:cNvPr id="15" name="Ink 14">
                  <a:extLst>
                    <a:ext uri="{FF2B5EF4-FFF2-40B4-BE49-F238E27FC236}">
                      <a16:creationId xmlns:a16="http://schemas.microsoft.com/office/drawing/2014/main" id="{81FF0B27-8E8F-7F5B-3611-514F3A8EA433}"/>
                    </a:ext>
                  </a:extLst>
                </p:cNvPr>
                <p:cNvPicPr/>
                <p:nvPr/>
              </p:nvPicPr>
              <p:blipFill>
                <a:blip r:embed="rId19"/>
                <a:stretch>
                  <a:fillRect/>
                </a:stretch>
              </p:blipFill>
              <p:spPr>
                <a:xfrm>
                  <a:off x="767729" y="924844"/>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618CEC82-7E36-5BA6-A5A4-EBF8A73D8598}"/>
                    </a:ext>
                  </a:extLst>
                </p14:cNvPr>
                <p14:cNvContentPartPr/>
                <p14:nvPr/>
              </p14:nvContentPartPr>
              <p14:xfrm>
                <a:off x="776369" y="933844"/>
                <a:ext cx="360" cy="360"/>
              </p14:xfrm>
            </p:contentPart>
          </mc:Choice>
          <mc:Fallback xmlns="">
            <p:pic>
              <p:nvPicPr>
                <p:cNvPr id="16" name="Ink 15">
                  <a:extLst>
                    <a:ext uri="{FF2B5EF4-FFF2-40B4-BE49-F238E27FC236}">
                      <a16:creationId xmlns:a16="http://schemas.microsoft.com/office/drawing/2014/main" id="{618CEC82-7E36-5BA6-A5A4-EBF8A73D8598}"/>
                    </a:ext>
                  </a:extLst>
                </p:cNvPr>
                <p:cNvPicPr/>
                <p:nvPr/>
              </p:nvPicPr>
              <p:blipFill>
                <a:blip r:embed="rId19"/>
                <a:stretch>
                  <a:fillRect/>
                </a:stretch>
              </p:blipFill>
              <p:spPr>
                <a:xfrm>
                  <a:off x="767729" y="924844"/>
                  <a:ext cx="18000" cy="18000"/>
                </a:xfrm>
                <a:prstGeom prst="rect">
                  <a:avLst/>
                </a:prstGeom>
              </p:spPr>
            </p:pic>
          </mc:Fallback>
        </mc:AlternateContent>
      </p:grpSp>
    </p:spTree>
    <p:extLst>
      <p:ext uri="{BB962C8B-B14F-4D97-AF65-F5344CB8AC3E}">
        <p14:creationId xmlns:p14="http://schemas.microsoft.com/office/powerpoint/2010/main" val="127618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prstClr val="white"/>
              </a:solidFill>
              <a:latin typeface="Calibri" panose="020F0502020204030204"/>
            </a:endParaRPr>
          </a:p>
        </p:txBody>
      </p:sp>
      <p:sp useBgFill="1">
        <p:nvSpPr>
          <p:cNvPr id="31" name="Rectangle 3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prstClr val="white"/>
              </a:solidFill>
              <a:latin typeface="Calibri" panose="020F0502020204030204"/>
            </a:endParaRPr>
          </a:p>
        </p:txBody>
      </p:sp>
      <p:sp>
        <p:nvSpPr>
          <p:cNvPr id="33" name="Rectangle 3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prstClr val="white"/>
              </a:solidFill>
              <a:latin typeface="Calibri" panose="020F0502020204030204"/>
            </a:endParaRPr>
          </a:p>
        </p:txBody>
      </p:sp>
      <p:sp>
        <p:nvSpPr>
          <p:cNvPr id="35" name="Rectangle 3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20"/>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prstClr val="white"/>
              </a:solidFill>
              <a:latin typeface="Calibri" panose="020F0502020204030204"/>
            </a:endParaRPr>
          </a:p>
        </p:txBody>
      </p:sp>
      <p:sp>
        <p:nvSpPr>
          <p:cNvPr id="37" name="Rectangle 3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4" y="3588086"/>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dirty="0">
              <a:solidFill>
                <a:prstClr val="white"/>
              </a:solidFill>
              <a:latin typeface="Calibri" panose="020F0502020204030204"/>
            </a:endParaRPr>
          </a:p>
        </p:txBody>
      </p:sp>
      <p:sp>
        <p:nvSpPr>
          <p:cNvPr id="39" name="Freeform: Shape 3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dirty="0">
              <a:solidFill>
                <a:prstClr val="white"/>
              </a:solidFill>
              <a:latin typeface="Calibri" panose="020F0502020204030204"/>
            </a:endParaRPr>
          </a:p>
        </p:txBody>
      </p:sp>
      <p:sp>
        <p:nvSpPr>
          <p:cNvPr id="41" name="Rectangle 4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4"/>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900">
              <a:solidFill>
                <a:prstClr val="white"/>
              </a:solidFill>
              <a:latin typeface="Calibri" panose="020F0502020204030204"/>
            </a:endParaRPr>
          </a:p>
        </p:txBody>
      </p:sp>
      <p:sp>
        <p:nvSpPr>
          <p:cNvPr id="11" name="Title 1">
            <a:extLst>
              <a:ext uri="{FF2B5EF4-FFF2-40B4-BE49-F238E27FC236}">
                <a16:creationId xmlns:a16="http://schemas.microsoft.com/office/drawing/2014/main" id="{A52E844A-21BE-E84D-068A-50708E64B471}"/>
              </a:ext>
            </a:extLst>
          </p:cNvPr>
          <p:cNvSpPr>
            <a:spLocks noGrp="1"/>
          </p:cNvSpPr>
          <p:nvPr>
            <p:ph type="title"/>
          </p:nvPr>
        </p:nvSpPr>
        <p:spPr>
          <a:xfrm>
            <a:off x="4187851" y="187658"/>
            <a:ext cx="6118402" cy="1319126"/>
          </a:xfrm>
        </p:spPr>
        <p:txBody>
          <a:bodyPr anchor="b">
            <a:normAutofit fontScale="9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br>
              <a:rPr lang="en-US" sz="3650" b="1" dirty="0">
                <a:solidFill>
                  <a:srgbClr val="FFFFFF"/>
                </a:solidFill>
                <a:latin typeface="Arial Black" panose="020B0A04020102020204" pitchFamily="34" charset="0"/>
              </a:rPr>
            </a:br>
            <a:br>
              <a:rPr lang="en-US" sz="3650" b="1" dirty="0">
                <a:solidFill>
                  <a:srgbClr val="FFFFFF"/>
                </a:solidFill>
                <a:latin typeface="Arial Black" panose="020B0A04020102020204" pitchFamily="34" charset="0"/>
              </a:rPr>
            </a:br>
            <a:br>
              <a:rPr lang="en-US" sz="4400" b="1" dirty="0">
                <a:solidFill>
                  <a:srgbClr val="FFFFFF"/>
                </a:solidFill>
                <a:latin typeface="Arial Black" panose="020B0A04020102020204" pitchFamily="34" charset="0"/>
              </a:rPr>
            </a:br>
            <a:r>
              <a:rPr lang="en-US" sz="2700" b="1" dirty="0">
                <a:solidFill>
                  <a:srgbClr val="0070C0"/>
                </a:solidFill>
                <a:latin typeface="Arial Black" panose="020B0A04020102020204" pitchFamily="34" charset="0"/>
              </a:rPr>
              <a:t>Copy Grades to Transcripts (HIS)</a:t>
            </a:r>
            <a:br>
              <a:rPr lang="en-US" sz="3650" b="1" dirty="0">
                <a:solidFill>
                  <a:srgbClr val="0070C0"/>
                </a:solidFill>
                <a:latin typeface="Arial Black" panose="020B0A04020102020204" pitchFamily="34" charset="0"/>
              </a:rPr>
            </a:br>
            <a:endParaRPr lang="en-US" sz="3650" b="1" dirty="0">
              <a:solidFill>
                <a:srgbClr val="0070C0"/>
              </a:solidFill>
              <a:latin typeface="Arial Black" panose="020B0A04020102020204" pitchFamily="34" charset="0"/>
            </a:endParaRPr>
          </a:p>
        </p:txBody>
      </p:sp>
      <p:pic>
        <p:nvPicPr>
          <p:cNvPr id="3" name="Picture 2">
            <a:extLst>
              <a:ext uri="{FF2B5EF4-FFF2-40B4-BE49-F238E27FC236}">
                <a16:creationId xmlns:a16="http://schemas.microsoft.com/office/drawing/2014/main" id="{D8969E6A-3F78-A04C-4D4E-D88DF3D327A6}"/>
              </a:ext>
            </a:extLst>
          </p:cNvPr>
          <p:cNvPicPr>
            <a:picLocks noChangeAspect="1"/>
          </p:cNvPicPr>
          <p:nvPr/>
        </p:nvPicPr>
        <p:blipFill>
          <a:blip r:embed="rId3"/>
          <a:stretch>
            <a:fillRect/>
          </a:stretch>
        </p:blipFill>
        <p:spPr>
          <a:xfrm>
            <a:off x="8652599" y="1981818"/>
            <a:ext cx="3338411" cy="4247148"/>
          </a:xfrm>
          <a:prstGeom prst="rect">
            <a:avLst/>
          </a:prstGeom>
          <a:ln w="28575">
            <a:solidFill>
              <a:schemeClr val="tx1"/>
            </a:solidFill>
          </a:ln>
        </p:spPr>
      </p:pic>
      <p:pic>
        <p:nvPicPr>
          <p:cNvPr id="5" name="Picture 4">
            <a:extLst>
              <a:ext uri="{FF2B5EF4-FFF2-40B4-BE49-F238E27FC236}">
                <a16:creationId xmlns:a16="http://schemas.microsoft.com/office/drawing/2014/main" id="{4CB13452-7BD5-8206-8A35-1FD2388B77BE}"/>
              </a:ext>
            </a:extLst>
          </p:cNvPr>
          <p:cNvPicPr>
            <a:picLocks noChangeAspect="1"/>
          </p:cNvPicPr>
          <p:nvPr/>
        </p:nvPicPr>
        <p:blipFill>
          <a:blip r:embed="rId4"/>
          <a:stretch>
            <a:fillRect/>
          </a:stretch>
        </p:blipFill>
        <p:spPr>
          <a:xfrm>
            <a:off x="4320069" y="1909974"/>
            <a:ext cx="3834099" cy="4390835"/>
          </a:xfrm>
          <a:prstGeom prst="rect">
            <a:avLst/>
          </a:prstGeom>
          <a:ln w="28575">
            <a:solidFill>
              <a:schemeClr val="tx1"/>
            </a:solidFill>
          </a:ln>
        </p:spPr>
      </p:pic>
      <p:sp>
        <p:nvSpPr>
          <p:cNvPr id="6" name="TextBox 5">
            <a:extLst>
              <a:ext uri="{FF2B5EF4-FFF2-40B4-BE49-F238E27FC236}">
                <a16:creationId xmlns:a16="http://schemas.microsoft.com/office/drawing/2014/main" id="{5E053632-73CA-D752-BE62-20AEEB946985}"/>
              </a:ext>
            </a:extLst>
          </p:cNvPr>
          <p:cNvSpPr txBox="1"/>
          <p:nvPr/>
        </p:nvSpPr>
        <p:spPr>
          <a:xfrm>
            <a:off x="182016" y="217046"/>
            <a:ext cx="3522954" cy="67403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bg1"/>
                </a:solidFill>
                <a:latin typeface="Helvetica Neue" panose="020B0604020202020204" charset="0"/>
                <a:cs typeface="Helvetica Neue" panose="020B0604020202020204" charset="0"/>
              </a:rPr>
              <a:t>Process</a:t>
            </a:r>
          </a:p>
          <a:p>
            <a:endParaRPr lang="en-US" sz="1600" dirty="0">
              <a:solidFill>
                <a:schemeClr val="bg1"/>
              </a:solidFill>
              <a:latin typeface="Helvetica Neue" panose="020B0604020202020204" charset="0"/>
              <a:cs typeface="Helvetica Neue" panose="020B0604020202020204" charset="0"/>
            </a:endParaRPr>
          </a:p>
          <a:p>
            <a:pPr marL="342900" indent="-342900">
              <a:buFont typeface="+mj-lt"/>
              <a:buAutoNum type="arabicPeriod"/>
            </a:pPr>
            <a:r>
              <a:rPr lang="en-US" sz="1600" dirty="0">
                <a:solidFill>
                  <a:schemeClr val="bg1"/>
                </a:solidFill>
                <a:latin typeface="Helvetica Neue" panose="020B0604020202020204" charset="0"/>
                <a:cs typeface="Helvetica Neue" panose="020B0604020202020204" charset="0"/>
              </a:rPr>
              <a:t>At the end of the appropriate grading period, verify all grade changes have been entered in GRD</a:t>
            </a:r>
          </a:p>
          <a:p>
            <a:pPr marL="342900" indent="-342900">
              <a:buFont typeface="+mj-lt"/>
              <a:buAutoNum type="arabicPeriod"/>
            </a:pPr>
            <a:r>
              <a:rPr lang="en-US" sz="1600" dirty="0">
                <a:solidFill>
                  <a:schemeClr val="bg1"/>
                </a:solidFill>
                <a:latin typeface="Helvetica Neue" panose="020B0604020202020204" charset="0"/>
                <a:cs typeface="Helvetica Neue" panose="020B0604020202020204" charset="0"/>
              </a:rPr>
              <a:t>Access the Grade Reporting Dashboard – F - Transcripts –Copy Grades to Transcripts</a:t>
            </a:r>
          </a:p>
          <a:p>
            <a:pPr marL="342900" indent="-342900">
              <a:buFont typeface="+mj-lt"/>
              <a:buAutoNum type="arabicPeriod"/>
            </a:pPr>
            <a:r>
              <a:rPr lang="en-US" sz="1600" dirty="0">
                <a:solidFill>
                  <a:schemeClr val="bg1"/>
                </a:solidFill>
                <a:latin typeface="Helvetica Neue" panose="020B0604020202020204" charset="0"/>
                <a:cs typeface="Helvetica Neue" panose="020B0604020202020204" charset="0"/>
              </a:rPr>
              <a:t>Select the appropriate option for copying all classes or just quarter classes</a:t>
            </a:r>
          </a:p>
          <a:p>
            <a:pPr marL="342900" indent="-342900">
              <a:buFont typeface="+mj-lt"/>
              <a:buAutoNum type="arabicPeriod"/>
            </a:pPr>
            <a:r>
              <a:rPr lang="en-US" sz="1600" dirty="0">
                <a:solidFill>
                  <a:schemeClr val="bg1"/>
                </a:solidFill>
                <a:latin typeface="Helvetica Neue" panose="020B0604020202020204" charset="0"/>
                <a:cs typeface="Helvetica Neue" panose="020B0604020202020204" charset="0"/>
              </a:rPr>
              <a:t>Select the term and year to be used in HIS</a:t>
            </a:r>
          </a:p>
          <a:p>
            <a:pPr marL="342900" indent="-342900">
              <a:buFont typeface="+mj-lt"/>
              <a:buAutoNum type="arabicPeriod"/>
            </a:pPr>
            <a:r>
              <a:rPr lang="en-US" sz="1600" dirty="0">
                <a:solidFill>
                  <a:schemeClr val="bg1"/>
                </a:solidFill>
                <a:latin typeface="Helvetica Neue" panose="020B0604020202020204" charset="0"/>
                <a:cs typeface="Helvetica Neue" panose="020B0604020202020204" charset="0"/>
              </a:rPr>
              <a:t>Select the student grade level to update – generally ALL</a:t>
            </a:r>
          </a:p>
          <a:p>
            <a:pPr marL="342900" indent="-342900">
              <a:buFont typeface="+mj-lt"/>
              <a:buAutoNum type="arabicPeriod"/>
            </a:pPr>
            <a:r>
              <a:rPr lang="en-US" sz="1600" dirty="0">
                <a:solidFill>
                  <a:schemeClr val="bg1"/>
                </a:solidFill>
                <a:latin typeface="Helvetica Neue" panose="020B0604020202020204" charset="0"/>
                <a:cs typeface="Helvetica Neue" panose="020B0604020202020204" charset="0"/>
              </a:rPr>
              <a:t>Select the marking period to be copied</a:t>
            </a:r>
          </a:p>
          <a:p>
            <a:pPr marL="342900" indent="-342900">
              <a:buFont typeface="+mj-lt"/>
              <a:buAutoNum type="arabicPeriod"/>
            </a:pPr>
            <a:r>
              <a:rPr lang="en-US" sz="1600" dirty="0">
                <a:solidFill>
                  <a:schemeClr val="bg1"/>
                </a:solidFill>
                <a:latin typeface="Helvetica Neue" panose="020B0604020202020204" charset="0"/>
                <a:cs typeface="Helvetica Neue" panose="020B0604020202020204" charset="0"/>
              </a:rPr>
              <a:t>Option to populate School Taken with Home </a:t>
            </a:r>
            <a:br>
              <a:rPr lang="en-US" sz="1600" dirty="0">
                <a:solidFill>
                  <a:schemeClr val="bg1"/>
                </a:solidFill>
                <a:latin typeface="Helvetica Neue" panose="020B0604020202020204" charset="0"/>
                <a:cs typeface="Helvetica Neue" panose="020B0604020202020204" charset="0"/>
              </a:rPr>
            </a:br>
            <a:r>
              <a:rPr lang="en-US" sz="1600" dirty="0">
                <a:solidFill>
                  <a:schemeClr val="bg1"/>
                </a:solidFill>
                <a:latin typeface="Helvetica Neue" panose="020B0604020202020204" charset="0"/>
                <a:cs typeface="Helvetica Neue" panose="020B0604020202020204" charset="0"/>
              </a:rPr>
              <a:t>School</a:t>
            </a:r>
          </a:p>
          <a:p>
            <a:pPr marL="342900" indent="-342900">
              <a:buFont typeface="+mj-lt"/>
              <a:buAutoNum type="arabicPeriod"/>
            </a:pPr>
            <a:r>
              <a:rPr lang="en-US" sz="1600" dirty="0">
                <a:solidFill>
                  <a:schemeClr val="bg1"/>
                </a:solidFill>
                <a:latin typeface="Helvetica Neue" panose="020B0604020202020204" charset="0"/>
                <a:cs typeface="Helvetica Neue" panose="020B0604020202020204" charset="0"/>
              </a:rPr>
              <a:t>Overwrite if HIS records exist checkbox </a:t>
            </a:r>
          </a:p>
          <a:p>
            <a:pPr marL="342900" indent="-342900">
              <a:buFont typeface="+mj-lt"/>
              <a:buAutoNum type="arabicPeriod"/>
            </a:pPr>
            <a:r>
              <a:rPr lang="en-US" sz="1600" dirty="0">
                <a:solidFill>
                  <a:schemeClr val="bg1"/>
                </a:solidFill>
                <a:latin typeface="Helvetica Neue" panose="020B0604020202020204" charset="0"/>
                <a:cs typeface="Helvetica Neue" panose="020B0604020202020204" charset="0"/>
              </a:rPr>
              <a:t>Select the Copy Grades to Transcripts button</a:t>
            </a:r>
          </a:p>
          <a:p>
            <a:endParaRPr lang="en-US" sz="1600" dirty="0">
              <a:solidFill>
                <a:schemeClr val="bg1"/>
              </a:solidFill>
              <a:latin typeface="Helvetica Neue" panose="020B0604020202020204" charset="0"/>
              <a:cs typeface="Helvetica Neue" panose="020B0604020202020204" charset="0"/>
            </a:endParaRPr>
          </a:p>
          <a:p>
            <a:pPr marL="342900" indent="-342900">
              <a:buFont typeface="+mj-lt"/>
              <a:buAutoNum type="arabicPeriod"/>
            </a:pPr>
            <a:endParaRPr lang="en-US" sz="1600" dirty="0">
              <a:solidFill>
                <a:schemeClr val="bg1"/>
              </a:solidFill>
              <a:latin typeface="Helvetica Neue" panose="020B0604020202020204" charset="0"/>
              <a:cs typeface="Helvetica Neue" panose="020B0604020202020204" charset="0"/>
            </a:endParaRPr>
          </a:p>
        </p:txBody>
      </p:sp>
      <p:sp>
        <p:nvSpPr>
          <p:cNvPr id="2" name="Slide Number Placeholder 1">
            <a:extLst>
              <a:ext uri="{FF2B5EF4-FFF2-40B4-BE49-F238E27FC236}">
                <a16:creationId xmlns:a16="http://schemas.microsoft.com/office/drawing/2014/main" id="{B3B6E59F-9667-CE23-A3FE-169FF540D4F1}"/>
              </a:ext>
            </a:extLst>
          </p:cNvPr>
          <p:cNvSpPr>
            <a:spLocks noGrp="1"/>
          </p:cNvSpPr>
          <p:nvPr>
            <p:ph type="sldNum" sz="quarter" idx="12"/>
          </p:nvPr>
        </p:nvSpPr>
        <p:spPr/>
        <p:txBody>
          <a:bodyPr/>
          <a:lstStyle>
            <a:defPPr>
              <a:defRPr lang="en-US"/>
            </a:defPPr>
            <a:lvl1pPr marL="0" algn="l" defTabSz="457200" rtl="0" eaLnBrk="1" latinLnBrk="0" hangingPunct="1">
              <a:defRPr sz="900" kern="1200">
                <a:solidFill>
                  <a:schemeClr val="tx1"/>
                </a:solidFill>
                <a:latin typeface="+mn-lt"/>
                <a:ea typeface="+mn-ea"/>
                <a:cs typeface="+mn-cs"/>
              </a:defRPr>
            </a:lvl1pPr>
            <a:lvl2pPr marL="228600" algn="l" defTabSz="457200" rtl="0" eaLnBrk="1" latinLnBrk="0" hangingPunct="1">
              <a:defRPr sz="900" kern="1200">
                <a:solidFill>
                  <a:schemeClr val="tx1"/>
                </a:solidFill>
                <a:latin typeface="+mn-lt"/>
                <a:ea typeface="+mn-ea"/>
                <a:cs typeface="+mn-cs"/>
              </a:defRPr>
            </a:lvl2pPr>
            <a:lvl3pPr marL="457200" algn="l" defTabSz="457200" rtl="0" eaLnBrk="1" latinLnBrk="0" hangingPunct="1">
              <a:defRPr sz="900" kern="1200">
                <a:solidFill>
                  <a:schemeClr val="tx1"/>
                </a:solidFill>
                <a:latin typeface="+mn-lt"/>
                <a:ea typeface="+mn-ea"/>
                <a:cs typeface="+mn-cs"/>
              </a:defRPr>
            </a:lvl3pPr>
            <a:lvl4pPr marL="685800" algn="l" defTabSz="457200" rtl="0" eaLnBrk="1" latinLnBrk="0" hangingPunct="1">
              <a:defRPr sz="900" kern="1200">
                <a:solidFill>
                  <a:schemeClr val="tx1"/>
                </a:solidFill>
                <a:latin typeface="+mn-lt"/>
                <a:ea typeface="+mn-ea"/>
                <a:cs typeface="+mn-cs"/>
              </a:defRPr>
            </a:lvl4pPr>
            <a:lvl5pPr marL="914400" algn="l" defTabSz="457200" rtl="0" eaLnBrk="1" latinLnBrk="0" hangingPunct="1">
              <a:defRPr sz="900" kern="1200">
                <a:solidFill>
                  <a:schemeClr val="tx1"/>
                </a:solidFill>
                <a:latin typeface="+mn-lt"/>
                <a:ea typeface="+mn-ea"/>
                <a:cs typeface="+mn-cs"/>
              </a:defRPr>
            </a:lvl5pPr>
            <a:lvl6pPr marL="1143000" algn="l" defTabSz="457200" rtl="0" eaLnBrk="1" latinLnBrk="0" hangingPunct="1">
              <a:defRPr sz="900" kern="1200">
                <a:solidFill>
                  <a:schemeClr val="tx1"/>
                </a:solidFill>
                <a:latin typeface="+mn-lt"/>
                <a:ea typeface="+mn-ea"/>
                <a:cs typeface="+mn-cs"/>
              </a:defRPr>
            </a:lvl6pPr>
            <a:lvl7pPr marL="1371600" algn="l" defTabSz="457200" rtl="0" eaLnBrk="1" latinLnBrk="0" hangingPunct="1">
              <a:defRPr sz="900" kern="1200">
                <a:solidFill>
                  <a:schemeClr val="tx1"/>
                </a:solidFill>
                <a:latin typeface="+mn-lt"/>
                <a:ea typeface="+mn-ea"/>
                <a:cs typeface="+mn-cs"/>
              </a:defRPr>
            </a:lvl7pPr>
            <a:lvl8pPr marL="1600200" algn="l" defTabSz="457200" rtl="0" eaLnBrk="1" latinLnBrk="0" hangingPunct="1">
              <a:defRPr sz="900" kern="1200">
                <a:solidFill>
                  <a:schemeClr val="tx1"/>
                </a:solidFill>
                <a:latin typeface="+mn-lt"/>
                <a:ea typeface="+mn-ea"/>
                <a:cs typeface="+mn-cs"/>
              </a:defRPr>
            </a:lvl8pPr>
            <a:lvl9pPr marL="1828800" algn="l" defTabSz="457200" rtl="0" eaLnBrk="1" latinLnBrk="0" hangingPunct="1">
              <a:defRPr sz="900" kern="1200">
                <a:solidFill>
                  <a:schemeClr val="tx1"/>
                </a:solidFill>
                <a:latin typeface="+mn-lt"/>
                <a:ea typeface="+mn-ea"/>
                <a:cs typeface="+mn-cs"/>
              </a:defRPr>
            </a:lvl9pPr>
          </a:lstStyle>
          <a:p>
            <a:fld id="{6DD2ED5D-C420-46FC-9F17-98FAF5FA750B}" type="slidenum">
              <a:rPr lang="en-US" smtClean="0"/>
              <a:t>13</a:t>
            </a:fld>
            <a:endParaRPr lang="en-US"/>
          </a:p>
        </p:txBody>
      </p:sp>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1EE3B1E4-491B-48F5-8C22-3B20ED49C09E}"/>
                  </a:ext>
                </a:extLst>
              </p14:cNvPr>
              <p14:cNvContentPartPr/>
              <p14:nvPr/>
            </p14:nvContentPartPr>
            <p14:xfrm>
              <a:off x="1391400" y="5874026"/>
              <a:ext cx="360" cy="360"/>
            </p14:xfrm>
          </p:contentPart>
        </mc:Choice>
        <mc:Fallback xmlns="">
          <p:pic>
            <p:nvPicPr>
              <p:cNvPr id="4" name="Ink 3">
                <a:extLst>
                  <a:ext uri="{FF2B5EF4-FFF2-40B4-BE49-F238E27FC236}">
                    <a16:creationId xmlns:a16="http://schemas.microsoft.com/office/drawing/2014/main" id="{1EE3B1E4-491B-48F5-8C22-3B20ED49C09E}"/>
                  </a:ext>
                </a:extLst>
              </p:cNvPr>
              <p:cNvPicPr/>
              <p:nvPr/>
            </p:nvPicPr>
            <p:blipFill>
              <a:blip r:embed="rId6"/>
              <a:stretch>
                <a:fillRect/>
              </a:stretch>
            </p:blipFill>
            <p:spPr>
              <a:xfrm>
                <a:off x="1373400" y="5856026"/>
                <a:ext cx="36000" cy="36000"/>
              </a:xfrm>
              <a:prstGeom prst="rect">
                <a:avLst/>
              </a:prstGeom>
            </p:spPr>
          </p:pic>
        </mc:Fallback>
      </mc:AlternateContent>
      <p:grpSp>
        <p:nvGrpSpPr>
          <p:cNvPr id="9" name="Group 8">
            <a:extLst>
              <a:ext uri="{FF2B5EF4-FFF2-40B4-BE49-F238E27FC236}">
                <a16:creationId xmlns:a16="http://schemas.microsoft.com/office/drawing/2014/main" id="{A9174ADD-F3CA-0DB1-BF7C-B38E72A1259E}"/>
              </a:ext>
            </a:extLst>
          </p:cNvPr>
          <p:cNvGrpSpPr/>
          <p:nvPr/>
        </p:nvGrpSpPr>
        <p:grpSpPr>
          <a:xfrm>
            <a:off x="1480320" y="5496386"/>
            <a:ext cx="360" cy="360"/>
            <a:chOff x="1480320" y="5496386"/>
            <a:chExt cx="360" cy="360"/>
          </a:xfrm>
        </p:grpSpPr>
        <mc:AlternateContent xmlns:mc="http://schemas.openxmlformats.org/markup-compatibility/2006" xmlns:p14="http://schemas.microsoft.com/office/powerpoint/2010/main">
          <mc:Choice Requires="p14">
            <p:contentPart p14:bwMode="auto" r:id="rId7">
              <p14:nvContentPartPr>
                <p14:cNvPr id="7" name="Ink 6">
                  <a:extLst>
                    <a:ext uri="{FF2B5EF4-FFF2-40B4-BE49-F238E27FC236}">
                      <a16:creationId xmlns:a16="http://schemas.microsoft.com/office/drawing/2014/main" id="{E80664D8-3269-A800-D9E1-DEA5B64CC8CA}"/>
                    </a:ext>
                  </a:extLst>
                </p14:cNvPr>
                <p14:cNvContentPartPr/>
                <p14:nvPr/>
              </p14:nvContentPartPr>
              <p14:xfrm>
                <a:off x="1480320" y="5496386"/>
                <a:ext cx="360" cy="360"/>
              </p14:xfrm>
            </p:contentPart>
          </mc:Choice>
          <mc:Fallback xmlns="">
            <p:pic>
              <p:nvPicPr>
                <p:cNvPr id="7" name="Ink 6">
                  <a:extLst>
                    <a:ext uri="{FF2B5EF4-FFF2-40B4-BE49-F238E27FC236}">
                      <a16:creationId xmlns:a16="http://schemas.microsoft.com/office/drawing/2014/main" id="{E80664D8-3269-A800-D9E1-DEA5B64CC8CA}"/>
                    </a:ext>
                  </a:extLst>
                </p:cNvPr>
                <p:cNvPicPr/>
                <p:nvPr/>
              </p:nvPicPr>
              <p:blipFill>
                <a:blip r:embed="rId6"/>
                <a:stretch>
                  <a:fillRect/>
                </a:stretch>
              </p:blipFill>
              <p:spPr>
                <a:xfrm>
                  <a:off x="1462320" y="547838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id="{C2A81EE8-C466-D0BE-8E2C-77C919ECCED7}"/>
                    </a:ext>
                  </a:extLst>
                </p14:cNvPr>
                <p14:cNvContentPartPr/>
                <p14:nvPr/>
              </p14:nvContentPartPr>
              <p14:xfrm>
                <a:off x="1480320" y="5496386"/>
                <a:ext cx="360" cy="360"/>
              </p14:xfrm>
            </p:contentPart>
          </mc:Choice>
          <mc:Fallback xmlns="">
            <p:pic>
              <p:nvPicPr>
                <p:cNvPr id="8" name="Ink 7">
                  <a:extLst>
                    <a:ext uri="{FF2B5EF4-FFF2-40B4-BE49-F238E27FC236}">
                      <a16:creationId xmlns:a16="http://schemas.microsoft.com/office/drawing/2014/main" id="{C2A81EE8-C466-D0BE-8E2C-77C919ECCED7}"/>
                    </a:ext>
                  </a:extLst>
                </p:cNvPr>
                <p:cNvPicPr/>
                <p:nvPr/>
              </p:nvPicPr>
              <p:blipFill>
                <a:blip r:embed="rId6"/>
                <a:stretch>
                  <a:fillRect/>
                </a:stretch>
              </p:blipFill>
              <p:spPr>
                <a:xfrm>
                  <a:off x="1462320" y="5478386"/>
                  <a:ext cx="36000" cy="36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
            <p14:nvContentPartPr>
              <p14:cNvPr id="10" name="Ink 9">
                <a:extLst>
                  <a:ext uri="{FF2B5EF4-FFF2-40B4-BE49-F238E27FC236}">
                    <a16:creationId xmlns:a16="http://schemas.microsoft.com/office/drawing/2014/main" id="{7BAA193E-DD03-1D17-978C-B7389B4731B4}"/>
                  </a:ext>
                </a:extLst>
              </p14:cNvPr>
              <p14:cNvContentPartPr/>
              <p14:nvPr/>
            </p14:nvContentPartPr>
            <p14:xfrm>
              <a:off x="1868040" y="1281866"/>
              <a:ext cx="360" cy="360"/>
            </p14:xfrm>
          </p:contentPart>
        </mc:Choice>
        <mc:Fallback xmlns="">
          <p:pic>
            <p:nvPicPr>
              <p:cNvPr id="10" name="Ink 9">
                <a:extLst>
                  <a:ext uri="{FF2B5EF4-FFF2-40B4-BE49-F238E27FC236}">
                    <a16:creationId xmlns:a16="http://schemas.microsoft.com/office/drawing/2014/main" id="{7BAA193E-DD03-1D17-978C-B7389B4731B4}"/>
                  </a:ext>
                </a:extLst>
              </p:cNvPr>
              <p:cNvPicPr/>
              <p:nvPr/>
            </p:nvPicPr>
            <p:blipFill>
              <a:blip r:embed="rId6"/>
              <a:stretch>
                <a:fillRect/>
              </a:stretch>
            </p:blipFill>
            <p:spPr>
              <a:xfrm>
                <a:off x="1850040" y="1264226"/>
                <a:ext cx="36000" cy="36000"/>
              </a:xfrm>
              <a:prstGeom prst="rect">
                <a:avLst/>
              </a:prstGeom>
            </p:spPr>
          </p:pic>
        </mc:Fallback>
      </mc:AlternateContent>
      <p:grpSp>
        <p:nvGrpSpPr>
          <p:cNvPr id="17" name="Group 16">
            <a:extLst>
              <a:ext uri="{FF2B5EF4-FFF2-40B4-BE49-F238E27FC236}">
                <a16:creationId xmlns:a16="http://schemas.microsoft.com/office/drawing/2014/main" id="{547F13BE-4135-5E3D-9969-9F6089C6AD8A}"/>
              </a:ext>
            </a:extLst>
          </p:cNvPr>
          <p:cNvGrpSpPr/>
          <p:nvPr/>
        </p:nvGrpSpPr>
        <p:grpSpPr>
          <a:xfrm>
            <a:off x="1331640" y="4144586"/>
            <a:ext cx="360" cy="360"/>
            <a:chOff x="1331640" y="4144586"/>
            <a:chExt cx="360" cy="360"/>
          </a:xfrm>
        </p:grpSpPr>
        <mc:AlternateContent xmlns:mc="http://schemas.openxmlformats.org/markup-compatibility/2006" xmlns:p14="http://schemas.microsoft.com/office/powerpoint/2010/main">
          <mc:Choice Requires="p14">
            <p:contentPart p14:bwMode="auto" r:id="rId10">
              <p14:nvContentPartPr>
                <p14:cNvPr id="12" name="Ink 11">
                  <a:extLst>
                    <a:ext uri="{FF2B5EF4-FFF2-40B4-BE49-F238E27FC236}">
                      <a16:creationId xmlns:a16="http://schemas.microsoft.com/office/drawing/2014/main" id="{3C105AEF-A24D-31A9-6CD6-B20CF14F4E21}"/>
                    </a:ext>
                  </a:extLst>
                </p14:cNvPr>
                <p14:cNvContentPartPr/>
                <p14:nvPr/>
              </p14:nvContentPartPr>
              <p14:xfrm>
                <a:off x="1331640" y="4144586"/>
                <a:ext cx="360" cy="360"/>
              </p14:xfrm>
            </p:contentPart>
          </mc:Choice>
          <mc:Fallback xmlns="">
            <p:pic>
              <p:nvPicPr>
                <p:cNvPr id="12" name="Ink 11">
                  <a:extLst>
                    <a:ext uri="{FF2B5EF4-FFF2-40B4-BE49-F238E27FC236}">
                      <a16:creationId xmlns:a16="http://schemas.microsoft.com/office/drawing/2014/main" id="{3C105AEF-A24D-31A9-6CD6-B20CF14F4E21}"/>
                    </a:ext>
                  </a:extLst>
                </p:cNvPr>
                <p:cNvPicPr/>
                <p:nvPr/>
              </p:nvPicPr>
              <p:blipFill>
                <a:blip r:embed="rId6"/>
                <a:stretch>
                  <a:fillRect/>
                </a:stretch>
              </p:blipFill>
              <p:spPr>
                <a:xfrm>
                  <a:off x="1313640" y="412658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3" name="Ink 12">
                  <a:extLst>
                    <a:ext uri="{FF2B5EF4-FFF2-40B4-BE49-F238E27FC236}">
                      <a16:creationId xmlns:a16="http://schemas.microsoft.com/office/drawing/2014/main" id="{1CE5317B-1196-DE58-8AEB-8C082949D327}"/>
                    </a:ext>
                  </a:extLst>
                </p14:cNvPr>
                <p14:cNvContentPartPr/>
                <p14:nvPr/>
              </p14:nvContentPartPr>
              <p14:xfrm>
                <a:off x="1331640" y="4144586"/>
                <a:ext cx="360" cy="360"/>
              </p14:xfrm>
            </p:contentPart>
          </mc:Choice>
          <mc:Fallback xmlns="">
            <p:pic>
              <p:nvPicPr>
                <p:cNvPr id="13" name="Ink 12">
                  <a:extLst>
                    <a:ext uri="{FF2B5EF4-FFF2-40B4-BE49-F238E27FC236}">
                      <a16:creationId xmlns:a16="http://schemas.microsoft.com/office/drawing/2014/main" id="{1CE5317B-1196-DE58-8AEB-8C082949D327}"/>
                    </a:ext>
                  </a:extLst>
                </p:cNvPr>
                <p:cNvPicPr/>
                <p:nvPr/>
              </p:nvPicPr>
              <p:blipFill>
                <a:blip r:embed="rId6"/>
                <a:stretch>
                  <a:fillRect/>
                </a:stretch>
              </p:blipFill>
              <p:spPr>
                <a:xfrm>
                  <a:off x="1313640" y="412658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a:extLst>
                    <a:ext uri="{FF2B5EF4-FFF2-40B4-BE49-F238E27FC236}">
                      <a16:creationId xmlns:a16="http://schemas.microsoft.com/office/drawing/2014/main" id="{D6E0006C-C27B-22CB-0890-00DAE84B3B86}"/>
                    </a:ext>
                  </a:extLst>
                </p14:cNvPr>
                <p14:cNvContentPartPr/>
                <p14:nvPr/>
              </p14:nvContentPartPr>
              <p14:xfrm>
                <a:off x="1331640" y="4144586"/>
                <a:ext cx="360" cy="360"/>
              </p14:xfrm>
            </p:contentPart>
          </mc:Choice>
          <mc:Fallback xmlns="">
            <p:pic>
              <p:nvPicPr>
                <p:cNvPr id="14" name="Ink 13">
                  <a:extLst>
                    <a:ext uri="{FF2B5EF4-FFF2-40B4-BE49-F238E27FC236}">
                      <a16:creationId xmlns:a16="http://schemas.microsoft.com/office/drawing/2014/main" id="{D6E0006C-C27B-22CB-0890-00DAE84B3B86}"/>
                    </a:ext>
                  </a:extLst>
                </p:cNvPr>
                <p:cNvPicPr/>
                <p:nvPr/>
              </p:nvPicPr>
              <p:blipFill>
                <a:blip r:embed="rId6"/>
                <a:stretch>
                  <a:fillRect/>
                </a:stretch>
              </p:blipFill>
              <p:spPr>
                <a:xfrm>
                  <a:off x="1313640" y="412658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5" name="Ink 14">
                  <a:extLst>
                    <a:ext uri="{FF2B5EF4-FFF2-40B4-BE49-F238E27FC236}">
                      <a16:creationId xmlns:a16="http://schemas.microsoft.com/office/drawing/2014/main" id="{565CCB94-22BC-F845-B5E3-42E76562BFBD}"/>
                    </a:ext>
                  </a:extLst>
                </p14:cNvPr>
                <p14:cNvContentPartPr/>
                <p14:nvPr/>
              </p14:nvContentPartPr>
              <p14:xfrm>
                <a:off x="1331640" y="4144586"/>
                <a:ext cx="360" cy="360"/>
              </p14:xfrm>
            </p:contentPart>
          </mc:Choice>
          <mc:Fallback xmlns="">
            <p:pic>
              <p:nvPicPr>
                <p:cNvPr id="15" name="Ink 14">
                  <a:extLst>
                    <a:ext uri="{FF2B5EF4-FFF2-40B4-BE49-F238E27FC236}">
                      <a16:creationId xmlns:a16="http://schemas.microsoft.com/office/drawing/2014/main" id="{565CCB94-22BC-F845-B5E3-42E76562BFBD}"/>
                    </a:ext>
                  </a:extLst>
                </p:cNvPr>
                <p:cNvPicPr/>
                <p:nvPr/>
              </p:nvPicPr>
              <p:blipFill>
                <a:blip r:embed="rId14"/>
                <a:stretch>
                  <a:fillRect/>
                </a:stretch>
              </p:blipFill>
              <p:spPr>
                <a:xfrm>
                  <a:off x="1313640" y="4126586"/>
                  <a:ext cx="36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6" name="Ink 15">
                  <a:extLst>
                    <a:ext uri="{FF2B5EF4-FFF2-40B4-BE49-F238E27FC236}">
                      <a16:creationId xmlns:a16="http://schemas.microsoft.com/office/drawing/2014/main" id="{000B9B17-CC2E-92CD-45A8-E15D65C6C27A}"/>
                    </a:ext>
                  </a:extLst>
                </p14:cNvPr>
                <p14:cNvContentPartPr/>
                <p14:nvPr/>
              </p14:nvContentPartPr>
              <p14:xfrm>
                <a:off x="1331640" y="4144586"/>
                <a:ext cx="360" cy="360"/>
              </p14:xfrm>
            </p:contentPart>
          </mc:Choice>
          <mc:Fallback xmlns="">
            <p:pic>
              <p:nvPicPr>
                <p:cNvPr id="16" name="Ink 15">
                  <a:extLst>
                    <a:ext uri="{FF2B5EF4-FFF2-40B4-BE49-F238E27FC236}">
                      <a16:creationId xmlns:a16="http://schemas.microsoft.com/office/drawing/2014/main" id="{000B9B17-CC2E-92CD-45A8-E15D65C6C27A}"/>
                    </a:ext>
                  </a:extLst>
                </p:cNvPr>
                <p:cNvPicPr/>
                <p:nvPr/>
              </p:nvPicPr>
              <p:blipFill>
                <a:blip r:embed="rId6"/>
                <a:stretch>
                  <a:fillRect/>
                </a:stretch>
              </p:blipFill>
              <p:spPr>
                <a:xfrm>
                  <a:off x="1313640" y="4126586"/>
                  <a:ext cx="36000" cy="36000"/>
                </a:xfrm>
                <a:prstGeom prst="rect">
                  <a:avLst/>
                </a:prstGeom>
              </p:spPr>
            </p:pic>
          </mc:Fallback>
        </mc:AlternateContent>
      </p:grpSp>
      <p:pic>
        <p:nvPicPr>
          <p:cNvPr id="23" name="Object 1" descr="preencoded.png">
            <a:extLst>
              <a:ext uri="{FF2B5EF4-FFF2-40B4-BE49-F238E27FC236}">
                <a16:creationId xmlns:a16="http://schemas.microsoft.com/office/drawing/2014/main" id="{81228FCD-C952-C351-2451-90327604E7DF}"/>
              </a:ext>
            </a:extLst>
          </p:cNvPr>
          <p:cNvPicPr>
            <a:picLocks noChangeAspect="1"/>
          </p:cNvPicPr>
          <p:nvPr/>
        </p:nvPicPr>
        <p:blipFill>
          <a:blip r:embed="rId16">
            <a:extLst>
              <a:ext uri="{96DAC541-7B7A-43D3-8B79-37D633B846F1}">
                <asvg:svgBlip xmlns:asvg="http://schemas.microsoft.com/office/drawing/2016/SVG/main" r:embed="rId17"/>
              </a:ext>
            </a:extLst>
          </a:blip>
          <a:srcRect/>
          <a:stretch/>
        </p:blipFill>
        <p:spPr>
          <a:xfrm>
            <a:off x="4756149" y="1016952"/>
            <a:ext cx="5454651" cy="264914"/>
          </a:xfrm>
          <a:prstGeom prst="rect">
            <a:avLst/>
          </a:prstGeom>
        </p:spPr>
      </p:pic>
    </p:spTree>
    <p:extLst>
      <p:ext uri="{BB962C8B-B14F-4D97-AF65-F5344CB8AC3E}">
        <p14:creationId xmlns:p14="http://schemas.microsoft.com/office/powerpoint/2010/main" val="42068124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id" hidden="1">
            <a:extLst>
              <a:ext uri="{FF2B5EF4-FFF2-40B4-BE49-F238E27FC236}">
                <a16:creationId xmlns:a16="http://schemas.microsoft.com/office/drawing/2014/main" id="{DCC1F84B-3DC0-4BE8-80EE-CF4C006437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5462"/>
            <a:ext cx="12192000" cy="6863462"/>
          </a:xfrm>
          <a:prstGeom prst="rect">
            <a:avLst/>
          </a:prstGeom>
        </p:spPr>
      </p:pic>
      <p:grpSp>
        <p:nvGrpSpPr>
          <p:cNvPr id="14" name="Main Text Box">
            <a:extLst>
              <a:ext uri="{FF2B5EF4-FFF2-40B4-BE49-F238E27FC236}">
                <a16:creationId xmlns:a16="http://schemas.microsoft.com/office/drawing/2014/main" id="{CC64B77D-598C-45AE-A6CF-B591DA7701B7}"/>
              </a:ext>
            </a:extLst>
          </p:cNvPr>
          <p:cNvGrpSpPr/>
          <p:nvPr/>
        </p:nvGrpSpPr>
        <p:grpSpPr>
          <a:xfrm>
            <a:off x="236097" y="388868"/>
            <a:ext cx="11010252" cy="6724918"/>
            <a:chOff x="11227694" y="2453778"/>
            <a:chExt cx="11920451" cy="13428323"/>
          </a:xfrm>
        </p:grpSpPr>
        <p:sp>
          <p:nvSpPr>
            <p:cNvPr id="17" name="Slide Title">
              <a:extLst>
                <a:ext uri="{FF2B5EF4-FFF2-40B4-BE49-F238E27FC236}">
                  <a16:creationId xmlns:a16="http://schemas.microsoft.com/office/drawing/2014/main" id="{04DFF3EF-C700-42D9-8F3C-8BDB52D0ECA9}"/>
                </a:ext>
              </a:extLst>
            </p:cNvPr>
            <p:cNvSpPr txBox="1"/>
            <p:nvPr/>
          </p:nvSpPr>
          <p:spPr>
            <a:xfrm>
              <a:off x="11227694" y="2453778"/>
              <a:ext cx="11920451" cy="1413508"/>
            </a:xfrm>
            <a:prstGeom prst="rect">
              <a:avLst/>
            </a:prstGeom>
            <a:noFill/>
          </p:spPr>
          <p:txBody>
            <a:bodyPr wrap="square" rtlCol="0">
              <a:spAutoFit/>
            </a:bodyPr>
            <a:lstStyle/>
            <a:p>
              <a:r>
                <a:rPr lang="en-US" sz="4000" kern="1700" spc="115" dirty="0">
                  <a:solidFill>
                    <a:srgbClr val="344563"/>
                  </a:solidFill>
                  <a:latin typeface="Arial Black" panose="020B0A04020102020204" pitchFamily="34" charset="0"/>
                </a:rPr>
                <a:t>Mass Update Graduation Status</a:t>
              </a:r>
            </a:p>
          </p:txBody>
        </p:sp>
        <p:sp>
          <p:nvSpPr>
            <p:cNvPr id="20" name="Slide Content">
              <a:extLst>
                <a:ext uri="{FF2B5EF4-FFF2-40B4-BE49-F238E27FC236}">
                  <a16:creationId xmlns:a16="http://schemas.microsoft.com/office/drawing/2014/main" id="{27728B92-06CB-4EA4-90ED-031A822BD919}"/>
                </a:ext>
              </a:extLst>
            </p:cNvPr>
            <p:cNvSpPr txBox="1"/>
            <p:nvPr/>
          </p:nvSpPr>
          <p:spPr>
            <a:xfrm>
              <a:off x="11548523" y="3775101"/>
              <a:ext cx="5767587" cy="12107000"/>
            </a:xfrm>
            <a:prstGeom prst="rect">
              <a:avLst/>
            </a:prstGeom>
            <a:noFill/>
          </p:spPr>
          <p:txBody>
            <a:bodyPr wrap="square" rtlCol="0">
              <a:spAutoFit/>
            </a:bodyPr>
            <a:lstStyle/>
            <a:p>
              <a:pPr marL="285750" indent="-285750">
                <a:buFont typeface="Courier New" panose="02070309020205020404" pitchFamily="49" charset="0"/>
                <a:buChar char="o"/>
              </a:pPr>
              <a:r>
                <a:rPr lang="en-US" sz="1600" b="1" dirty="0">
                  <a:solidFill>
                    <a:srgbClr val="333333"/>
                  </a:solidFill>
                  <a:latin typeface="Calibri" panose="020F0502020204030204" pitchFamily="34" charset="0"/>
                  <a:cs typeface="Calibri" panose="020F0502020204030204" pitchFamily="34" charset="0"/>
                </a:rPr>
                <a:t>Designed to update students’ graduation status at the end of the year for CALPADS reporting</a:t>
              </a:r>
            </a:p>
            <a:p>
              <a:pPr lvl="1"/>
              <a:endParaRPr lang="en-US" sz="1600" b="1" dirty="0">
                <a:solidFill>
                  <a:srgbClr val="333333"/>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1600" b="1" dirty="0">
                  <a:solidFill>
                    <a:srgbClr val="333333"/>
                  </a:solidFill>
                  <a:latin typeface="Calibri" panose="020F0502020204030204" pitchFamily="34" charset="0"/>
                  <a:cs typeface="Calibri" panose="020F0502020204030204" pitchFamily="34" charset="0"/>
                </a:rPr>
                <a:t>Can be a tool prior to that to track student progress on multiple requirements</a:t>
              </a:r>
            </a:p>
            <a:p>
              <a:pPr marL="285750" indent="-285750">
                <a:buFont typeface="Courier New" panose="02070309020205020404" pitchFamily="49" charset="0"/>
                <a:buChar char="o"/>
              </a:pPr>
              <a:endParaRPr lang="en-US" sz="1600" b="1" dirty="0">
                <a:solidFill>
                  <a:srgbClr val="333333"/>
                </a:solidFill>
                <a:latin typeface="Calibri" panose="020F0502020204030204" pitchFamily="34" charset="0"/>
                <a:cs typeface="Calibri" panose="020F0502020204030204" pitchFamily="34" charset="0"/>
              </a:endParaRPr>
            </a:p>
            <a:p>
              <a:pPr marL="285750" indent="-285750">
                <a:buFont typeface="Courier New" panose="02070309020205020404" pitchFamily="49" charset="0"/>
                <a:buChar char="o"/>
              </a:pPr>
              <a:r>
                <a:rPr lang="en-US" sz="1600" b="1" dirty="0">
                  <a:solidFill>
                    <a:srgbClr val="333333"/>
                  </a:solidFill>
                  <a:latin typeface="Calibri" panose="020F0502020204030204" pitchFamily="34" charset="0"/>
                  <a:cs typeface="Calibri" panose="020F0502020204030204" pitchFamily="34" charset="0"/>
                </a:rPr>
                <a:t>Will track on 4 areas</a:t>
              </a:r>
            </a:p>
            <a:p>
              <a:pPr marL="742950" lvl="1"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Graduation Requirements</a:t>
              </a:r>
            </a:p>
            <a:p>
              <a:pPr marL="1200150" lvl="2"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Will verify Algebra 1 </a:t>
              </a:r>
            </a:p>
            <a:p>
              <a:pPr marL="1200150" lvl="2"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Can includes credits enrolled</a:t>
              </a:r>
            </a:p>
            <a:p>
              <a:pPr marL="1200150" lvl="2"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Can include inactive students</a:t>
              </a:r>
            </a:p>
            <a:p>
              <a:pPr marL="742950" lvl="1"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Community Service</a:t>
              </a:r>
            </a:p>
            <a:p>
              <a:pPr marL="1200150" lvl="2"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Can verify  community service hours from ACT</a:t>
              </a:r>
            </a:p>
            <a:p>
              <a:pPr marL="742950" lvl="1"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Competency Tests</a:t>
              </a:r>
            </a:p>
            <a:p>
              <a:pPr marL="742950" lvl="1"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User Defined Requirement</a:t>
              </a:r>
            </a:p>
            <a:p>
              <a:pPr marL="742950" lvl="1" indent="-285750">
                <a:buFont typeface="Courier New" panose="02070309020205020404" pitchFamily="49" charset="0"/>
                <a:buChar char="o"/>
              </a:pPr>
              <a:endParaRPr lang="en-US" sz="1600" b="1" i="1" dirty="0">
                <a:solidFill>
                  <a:srgbClr val="333333"/>
                </a:solidFill>
                <a:latin typeface="Calibri" panose="020F0502020204030204" pitchFamily="34" charset="0"/>
                <a:cs typeface="Calibri" panose="020F0502020204030204" pitchFamily="34" charset="0"/>
              </a:endParaRPr>
            </a:p>
            <a:p>
              <a:pPr marL="742950" lvl="1"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Process</a:t>
              </a:r>
            </a:p>
            <a:p>
              <a:pPr marL="1200150" lvl="2"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Set up the form</a:t>
              </a:r>
            </a:p>
            <a:p>
              <a:pPr marL="1200150" lvl="2"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Load the students</a:t>
              </a:r>
            </a:p>
            <a:p>
              <a:pPr marL="1200150" lvl="2"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Preview the summary</a:t>
              </a:r>
            </a:p>
            <a:p>
              <a:pPr marL="1200150" lvl="2"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Preview the students</a:t>
              </a:r>
            </a:p>
            <a:p>
              <a:pPr marL="742950" lvl="1" indent="-285750">
                <a:buFont typeface="Courier New" panose="02070309020205020404" pitchFamily="49" charset="0"/>
                <a:buChar char="o"/>
              </a:pPr>
              <a:r>
                <a:rPr lang="en-US" sz="1600" b="1" i="1" dirty="0">
                  <a:solidFill>
                    <a:srgbClr val="333333"/>
                  </a:solidFill>
                  <a:latin typeface="Calibri" panose="020F0502020204030204" pitchFamily="34" charset="0"/>
                  <a:cs typeface="Calibri" panose="020F0502020204030204" pitchFamily="34" charset="0"/>
                </a:rPr>
                <a:t>Reports</a:t>
              </a:r>
            </a:p>
            <a:p>
              <a:pPr marL="742950" lvl="1" indent="-285750">
                <a:buFont typeface="Courier New" panose="02070309020205020404" pitchFamily="49" charset="0"/>
                <a:buChar char="o"/>
              </a:pPr>
              <a:endParaRPr lang="en-US" sz="900" b="1" i="1" dirty="0">
                <a:solidFill>
                  <a:srgbClr val="333333"/>
                </a:solidFill>
                <a:latin typeface="Helvetica Neue"/>
              </a:endParaRPr>
            </a:p>
            <a:p>
              <a:pPr marL="285750" indent="-285750">
                <a:buFont typeface="Courier New" panose="02070309020205020404" pitchFamily="49" charset="0"/>
                <a:buChar char="o"/>
              </a:pPr>
              <a:endParaRPr lang="en-US" sz="900" b="1" dirty="0">
                <a:solidFill>
                  <a:srgbClr val="333333"/>
                </a:solidFill>
                <a:latin typeface="Helvetica Neue"/>
              </a:endParaRPr>
            </a:p>
            <a:p>
              <a:pPr marL="285750" indent="-285750">
                <a:buFont typeface="Courier New" panose="02070309020205020404" pitchFamily="49" charset="0"/>
                <a:buChar char="o"/>
              </a:pPr>
              <a:endParaRPr lang="en-US" sz="900" b="1" dirty="0">
                <a:solidFill>
                  <a:srgbClr val="333333"/>
                </a:solidFill>
                <a:latin typeface="Helvetica Neue"/>
              </a:endParaRPr>
            </a:p>
            <a:p>
              <a:pPr algn="l" latinLnBrk="0"/>
              <a:r>
                <a:rPr lang="en-US" sz="900" b="1" dirty="0">
                  <a:solidFill>
                    <a:srgbClr val="333333"/>
                  </a:solidFill>
                  <a:latin typeface="Helvetica Neue"/>
                </a:rPr>
                <a:t>=</a:t>
              </a:r>
            </a:p>
          </p:txBody>
        </p:sp>
      </p:grpSp>
      <p:pic>
        <p:nvPicPr>
          <p:cNvPr id="2" name="Picture 1">
            <a:extLst>
              <a:ext uri="{FF2B5EF4-FFF2-40B4-BE49-F238E27FC236}">
                <a16:creationId xmlns:a16="http://schemas.microsoft.com/office/drawing/2014/main" id="{750DEACF-0B0F-43A2-8D64-795448F3244D}"/>
              </a:ext>
            </a:extLst>
          </p:cNvPr>
          <p:cNvPicPr>
            <a:picLocks noChangeAspect="1"/>
          </p:cNvPicPr>
          <p:nvPr/>
        </p:nvPicPr>
        <p:blipFill>
          <a:blip r:embed="rId3"/>
          <a:stretch>
            <a:fillRect/>
          </a:stretch>
        </p:blipFill>
        <p:spPr>
          <a:xfrm>
            <a:off x="5859625" y="1652448"/>
            <a:ext cx="6086475" cy="3971925"/>
          </a:xfrm>
          <a:prstGeom prst="rect">
            <a:avLst/>
          </a:prstGeom>
        </p:spPr>
      </p:pic>
    </p:spTree>
    <p:extLst>
      <p:ext uri="{BB962C8B-B14F-4D97-AF65-F5344CB8AC3E}">
        <p14:creationId xmlns:p14="http://schemas.microsoft.com/office/powerpoint/2010/main" val="35726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id" hidden="1">
            <a:extLst>
              <a:ext uri="{FF2B5EF4-FFF2-40B4-BE49-F238E27FC236}">
                <a16:creationId xmlns:a16="http://schemas.microsoft.com/office/drawing/2014/main" id="{DCC1F84B-3DC0-4BE8-80EE-CF4C006437F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0" y="-5462"/>
            <a:ext cx="12192000" cy="6863462"/>
          </a:xfrm>
          <a:prstGeom prst="rect">
            <a:avLst/>
          </a:prstGeom>
        </p:spPr>
      </p:pic>
      <p:grpSp>
        <p:nvGrpSpPr>
          <p:cNvPr id="14" name="Main Text Box">
            <a:extLst>
              <a:ext uri="{FF2B5EF4-FFF2-40B4-BE49-F238E27FC236}">
                <a16:creationId xmlns:a16="http://schemas.microsoft.com/office/drawing/2014/main" id="{CC64B77D-598C-45AE-A6CF-B591DA7701B7}"/>
              </a:ext>
            </a:extLst>
          </p:cNvPr>
          <p:cNvGrpSpPr/>
          <p:nvPr/>
        </p:nvGrpSpPr>
        <p:grpSpPr>
          <a:xfrm>
            <a:off x="236097" y="380168"/>
            <a:ext cx="12363791" cy="6514796"/>
            <a:chOff x="11227694" y="2695212"/>
            <a:chExt cx="13385885" cy="14320734"/>
          </a:xfrm>
        </p:grpSpPr>
        <p:sp>
          <p:nvSpPr>
            <p:cNvPr id="17" name="Slide Title">
              <a:extLst>
                <a:ext uri="{FF2B5EF4-FFF2-40B4-BE49-F238E27FC236}">
                  <a16:creationId xmlns:a16="http://schemas.microsoft.com/office/drawing/2014/main" id="{04DFF3EF-C700-42D9-8F3C-8BDB52D0ECA9}"/>
                </a:ext>
              </a:extLst>
            </p:cNvPr>
            <p:cNvSpPr txBox="1"/>
            <p:nvPr/>
          </p:nvSpPr>
          <p:spPr>
            <a:xfrm>
              <a:off x="11227694" y="2695212"/>
              <a:ext cx="11920451" cy="1420756"/>
            </a:xfrm>
            <a:prstGeom prst="rect">
              <a:avLst/>
            </a:prstGeom>
            <a:noFill/>
          </p:spPr>
          <p:txBody>
            <a:bodyPr wrap="square" rtlCol="0">
              <a:spAutoFit/>
            </a:bodyPr>
            <a:lstStyle/>
            <a:p>
              <a:r>
                <a:rPr lang="en-US" sz="3600" kern="1700" spc="115" dirty="0">
                  <a:solidFill>
                    <a:srgbClr val="344563"/>
                  </a:solidFill>
                  <a:latin typeface="Arial Black" panose="020B0A04020102020204" pitchFamily="34" charset="0"/>
                </a:rPr>
                <a:t>Mass Update Graduation Status - part 2</a:t>
              </a:r>
            </a:p>
          </p:txBody>
        </p:sp>
        <p:sp>
          <p:nvSpPr>
            <p:cNvPr id="20" name="Slide Content">
              <a:extLst>
                <a:ext uri="{FF2B5EF4-FFF2-40B4-BE49-F238E27FC236}">
                  <a16:creationId xmlns:a16="http://schemas.microsoft.com/office/drawing/2014/main" id="{27728B92-06CB-4EA4-90ED-031A822BD919}"/>
                </a:ext>
              </a:extLst>
            </p:cNvPr>
            <p:cNvSpPr txBox="1"/>
            <p:nvPr/>
          </p:nvSpPr>
          <p:spPr>
            <a:xfrm>
              <a:off x="11649355" y="3992355"/>
              <a:ext cx="12964224" cy="13023591"/>
            </a:xfrm>
            <a:prstGeom prst="rect">
              <a:avLst/>
            </a:prstGeom>
            <a:noFill/>
          </p:spPr>
          <p:txBody>
            <a:bodyPr wrap="square" rtlCol="0">
              <a:spAutoFit/>
            </a:bodyPr>
            <a:lstStyle/>
            <a:p>
              <a:pPr marL="285750" indent="-285750">
                <a:buFont typeface="Courier New" panose="02070309020205020404" pitchFamily="49" charset="0"/>
                <a:buChar char="o"/>
              </a:pPr>
              <a:r>
                <a:rPr lang="en-US" sz="1600" b="1" dirty="0">
                  <a:solidFill>
                    <a:srgbClr val="333333"/>
                  </a:solidFill>
                  <a:latin typeface="Helvetica Neue"/>
                </a:rPr>
                <a:t>End of Year reporting to CALPADS</a:t>
              </a:r>
            </a:p>
            <a:p>
              <a:pPr lvl="1"/>
              <a:endParaRPr lang="en-US" sz="1600" b="1" dirty="0">
                <a:solidFill>
                  <a:srgbClr val="333333"/>
                </a:solidFill>
                <a:latin typeface="Helvetica Neue"/>
              </a:endParaRPr>
            </a:p>
            <a:p>
              <a:pPr marL="285750" indent="-285750">
                <a:buFont typeface="Courier New" panose="02070309020205020404" pitchFamily="49" charset="0"/>
                <a:buChar char="o"/>
              </a:pPr>
              <a:r>
                <a:rPr lang="en-US" sz="1600" b="1" dirty="0">
                  <a:solidFill>
                    <a:srgbClr val="333333"/>
                  </a:solidFill>
                  <a:latin typeface="Helvetica Neue"/>
                </a:rPr>
                <a:t> Can be run at District or School Level</a:t>
              </a:r>
            </a:p>
            <a:p>
              <a:pPr marL="285750" indent="-285750">
                <a:buFont typeface="Courier New" panose="02070309020205020404" pitchFamily="49" charset="0"/>
                <a:buChar char="o"/>
              </a:pPr>
              <a:endParaRPr lang="en-US" sz="1600" b="1" dirty="0">
                <a:solidFill>
                  <a:srgbClr val="333333"/>
                </a:solidFill>
                <a:latin typeface="Helvetica Neue"/>
              </a:endParaRPr>
            </a:p>
            <a:p>
              <a:pPr marL="285750" indent="-285750">
                <a:buFont typeface="Courier New" panose="02070309020205020404" pitchFamily="49" charset="0"/>
                <a:buChar char="o"/>
              </a:pPr>
              <a:r>
                <a:rPr lang="en-US" sz="1600" b="1" dirty="0">
                  <a:solidFill>
                    <a:srgbClr val="333333"/>
                  </a:solidFill>
                  <a:latin typeface="Helvetica Neue"/>
                </a:rPr>
                <a:t>Will honor Skip or Keep to update for selected students</a:t>
              </a:r>
            </a:p>
            <a:p>
              <a:pPr marL="285750" indent="-285750">
                <a:buFont typeface="Courier New" panose="02070309020205020404" pitchFamily="49" charset="0"/>
                <a:buChar char="o"/>
              </a:pPr>
              <a:r>
                <a:rPr lang="en-US" sz="1600" b="1" dirty="0">
                  <a:solidFill>
                    <a:srgbClr val="333333"/>
                  </a:solidFill>
                  <a:latin typeface="Helvetica Neue"/>
                </a:rPr>
                <a:t>Verify selected options are appropriate</a:t>
              </a:r>
            </a:p>
            <a:p>
              <a:pPr marL="285750" indent="-285750">
                <a:buFont typeface="Courier New" panose="02070309020205020404" pitchFamily="49" charset="0"/>
                <a:buChar char="o"/>
              </a:pPr>
              <a:r>
                <a:rPr lang="en-US" sz="1600" b="1" dirty="0">
                  <a:solidFill>
                    <a:srgbClr val="333333"/>
                  </a:solidFill>
                  <a:latin typeface="Helvetica Neue"/>
                </a:rPr>
                <a:t>Options saved at the District Level will be saved for all schools selected</a:t>
              </a:r>
              <a:endParaRPr lang="en-US" sz="1600" b="1" i="1" dirty="0">
                <a:solidFill>
                  <a:srgbClr val="333333"/>
                </a:solidFill>
                <a:latin typeface="Helvetica Neue"/>
              </a:endParaRPr>
            </a:p>
            <a:p>
              <a:pPr marL="285750" indent="-285750">
                <a:buFont typeface="Courier New" panose="02070309020205020404" pitchFamily="49" charset="0"/>
                <a:buChar char="o"/>
              </a:pPr>
              <a:r>
                <a:rPr lang="en-US" sz="1600" b="1" dirty="0">
                  <a:solidFill>
                    <a:srgbClr val="333333"/>
                  </a:solidFill>
                  <a:latin typeface="Helvetica Neue"/>
                </a:rPr>
                <a:t>When running at the school level, process will only run for the school where user is logged in</a:t>
              </a:r>
            </a:p>
            <a:p>
              <a:pPr marL="285750" indent="-285750">
                <a:buFont typeface="Courier New" panose="02070309020205020404" pitchFamily="49" charset="0"/>
                <a:buChar char="o"/>
              </a:pPr>
              <a:r>
                <a:rPr lang="en-US" sz="1600" b="1" dirty="0">
                  <a:solidFill>
                    <a:srgbClr val="333333"/>
                  </a:solidFill>
                  <a:latin typeface="Helvetica Neue"/>
                </a:rPr>
                <a:t>Make certain graduation date is populated</a:t>
              </a:r>
            </a:p>
            <a:p>
              <a:pPr marL="285750" indent="-285750">
                <a:buFont typeface="Courier New" panose="02070309020205020404" pitchFamily="49" charset="0"/>
                <a:buChar char="o"/>
              </a:pPr>
              <a:r>
                <a:rPr lang="en-US" sz="1600" b="1" dirty="0">
                  <a:solidFill>
                    <a:srgbClr val="333333"/>
                  </a:solidFill>
                  <a:latin typeface="Helvetica Neue"/>
                </a:rPr>
                <a:t>If Community Service hours are required, select the appropriate ACT codes and make certain hours needed is populated </a:t>
              </a:r>
            </a:p>
            <a:p>
              <a:pPr marL="285750" indent="-285750">
                <a:buFont typeface="Courier New" panose="02070309020205020404" pitchFamily="49" charset="0"/>
                <a:buChar char="o"/>
              </a:pPr>
              <a:r>
                <a:rPr lang="en-US" sz="1600" b="1" dirty="0">
                  <a:solidFill>
                    <a:srgbClr val="333333"/>
                  </a:solidFill>
                  <a:latin typeface="Helvetica Neue"/>
                </a:rPr>
                <a:t>If competency tests are required, verify definitions</a:t>
              </a:r>
            </a:p>
            <a:p>
              <a:pPr marL="285750" indent="-285750">
                <a:buFont typeface="Courier New" panose="02070309020205020404" pitchFamily="49" charset="0"/>
                <a:buChar char="o"/>
              </a:pPr>
              <a:r>
                <a:rPr lang="en-US" sz="1600" b="1" dirty="0">
                  <a:solidFill>
                    <a:srgbClr val="333333"/>
                  </a:solidFill>
                  <a:latin typeface="Helvetica Neue"/>
                </a:rPr>
                <a:t>If User Defined Requirement is needed, select the appropriate options</a:t>
              </a:r>
            </a:p>
            <a:p>
              <a:pPr marL="742950" lvl="1" indent="-285750">
                <a:buFont typeface="Courier New" panose="02070309020205020404" pitchFamily="49" charset="0"/>
                <a:buChar char="o"/>
              </a:pPr>
              <a:r>
                <a:rPr lang="en-US" sz="1600" b="1" dirty="0">
                  <a:solidFill>
                    <a:srgbClr val="333333"/>
                  </a:solidFill>
                  <a:latin typeface="Helvetica Neue"/>
                </a:rPr>
                <a:t>Example: Career Pathways completer requirement – CPW.CM = 1</a:t>
              </a:r>
            </a:p>
            <a:p>
              <a:pPr marL="285750" indent="-285750">
                <a:buFont typeface="Courier New" panose="02070309020205020404" pitchFamily="49" charset="0"/>
                <a:buChar char="o"/>
              </a:pPr>
              <a:r>
                <a:rPr lang="en-US" sz="1600" b="1" dirty="0">
                  <a:solidFill>
                    <a:srgbClr val="333333"/>
                  </a:solidFill>
                  <a:latin typeface="Helvetica Neue"/>
                </a:rPr>
                <a:t>Save the Setup</a:t>
              </a:r>
            </a:p>
            <a:p>
              <a:pPr marL="285750" indent="-285750">
                <a:buFont typeface="Courier New" panose="02070309020205020404" pitchFamily="49" charset="0"/>
                <a:buChar char="o"/>
              </a:pPr>
              <a:r>
                <a:rPr lang="en-US" sz="1600" b="1" dirty="0">
                  <a:solidFill>
                    <a:srgbClr val="333333"/>
                  </a:solidFill>
                  <a:latin typeface="Helvetica Neue"/>
                </a:rPr>
                <a:t>Load Students</a:t>
              </a:r>
            </a:p>
            <a:p>
              <a:pPr marL="285750" indent="-285750">
                <a:buFont typeface="Courier New" panose="02070309020205020404" pitchFamily="49" charset="0"/>
                <a:buChar char="o"/>
              </a:pPr>
              <a:r>
                <a:rPr lang="en-US" sz="1600" b="1" dirty="0">
                  <a:solidFill>
                    <a:srgbClr val="333333"/>
                  </a:solidFill>
                  <a:latin typeface="Helvetica Neue"/>
                </a:rPr>
                <a:t>Review Summary</a:t>
              </a:r>
            </a:p>
            <a:p>
              <a:pPr marL="285750" indent="-285750">
                <a:buFont typeface="Courier New" panose="02070309020205020404" pitchFamily="49" charset="0"/>
                <a:buChar char="o"/>
              </a:pPr>
              <a:r>
                <a:rPr lang="en-US" sz="1600" b="1" dirty="0">
                  <a:solidFill>
                    <a:srgbClr val="333333"/>
                  </a:solidFill>
                  <a:latin typeface="Helvetica Neue"/>
                </a:rPr>
                <a:t>Review the Students and make needed individual changes</a:t>
              </a:r>
            </a:p>
            <a:p>
              <a:pPr marL="285750" indent="-285750">
                <a:buFont typeface="Courier New" panose="02070309020205020404" pitchFamily="49" charset="0"/>
                <a:buChar char="o"/>
              </a:pPr>
              <a:r>
                <a:rPr lang="en-US" sz="1600" b="1" dirty="0">
                  <a:solidFill>
                    <a:srgbClr val="333333"/>
                  </a:solidFill>
                  <a:latin typeface="Helvetica Neue"/>
                </a:rPr>
                <a:t>Select the appropriate graduation code for each group of students</a:t>
              </a:r>
            </a:p>
            <a:p>
              <a:pPr marL="285750" indent="-285750">
                <a:buFont typeface="Courier New" panose="02070309020205020404" pitchFamily="49" charset="0"/>
                <a:buChar char="o"/>
              </a:pPr>
              <a:r>
                <a:rPr lang="en-US" sz="1600" b="1" dirty="0">
                  <a:solidFill>
                    <a:srgbClr val="333333"/>
                  </a:solidFill>
                  <a:latin typeface="Helvetica Neue"/>
                </a:rPr>
                <a:t>Print Verification Report</a:t>
              </a:r>
            </a:p>
            <a:p>
              <a:pPr marL="285750" indent="-285750">
                <a:buFont typeface="Courier New" panose="02070309020205020404" pitchFamily="49" charset="0"/>
                <a:buChar char="o"/>
              </a:pPr>
              <a:r>
                <a:rPr lang="en-US" sz="1600" b="1" dirty="0">
                  <a:solidFill>
                    <a:srgbClr val="333333"/>
                  </a:solidFill>
                  <a:latin typeface="Helvetica Neue"/>
                </a:rPr>
                <a:t>Update STU and ENR</a:t>
              </a:r>
            </a:p>
            <a:p>
              <a:pPr marL="285750" indent="-285750">
                <a:buFont typeface="Courier New" panose="02070309020205020404" pitchFamily="49" charset="0"/>
                <a:buChar char="o"/>
              </a:pPr>
              <a:endParaRPr lang="en-US" sz="1600" b="1" dirty="0">
                <a:solidFill>
                  <a:srgbClr val="333333"/>
                </a:solidFill>
                <a:latin typeface="Helvetica Neue"/>
              </a:endParaRPr>
            </a:p>
            <a:p>
              <a:pPr marL="285750" indent="-285750">
                <a:buFont typeface="Courier New" panose="02070309020205020404" pitchFamily="49" charset="0"/>
                <a:buChar char="o"/>
              </a:pPr>
              <a:endParaRPr lang="en-US" sz="900" b="1" dirty="0">
                <a:solidFill>
                  <a:srgbClr val="333333"/>
                </a:solidFill>
                <a:latin typeface="Helvetica Neue"/>
              </a:endParaRPr>
            </a:p>
            <a:p>
              <a:pPr marL="285750" indent="-285750">
                <a:buFont typeface="Courier New" panose="02070309020205020404" pitchFamily="49" charset="0"/>
                <a:buChar char="o"/>
              </a:pPr>
              <a:endParaRPr lang="en-US" sz="900" b="1" dirty="0">
                <a:solidFill>
                  <a:srgbClr val="333333"/>
                </a:solidFill>
                <a:latin typeface="Helvetica Neue"/>
              </a:endParaRPr>
            </a:p>
            <a:p>
              <a:pPr algn="l" latinLnBrk="0"/>
              <a:r>
                <a:rPr lang="en-US" sz="900" b="1" dirty="0">
                  <a:solidFill>
                    <a:srgbClr val="333333"/>
                  </a:solidFill>
                  <a:latin typeface="Helvetica Neue"/>
                </a:rPr>
                <a:t>=</a:t>
              </a:r>
            </a:p>
          </p:txBody>
        </p:sp>
      </p:grpSp>
    </p:spTree>
    <p:extLst>
      <p:ext uri="{BB962C8B-B14F-4D97-AF65-F5344CB8AC3E}">
        <p14:creationId xmlns:p14="http://schemas.microsoft.com/office/powerpoint/2010/main" val="3092651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1649A0"/>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07600" y="-63500"/>
            <a:ext cx="2247900" cy="18161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41900" y="787626"/>
            <a:ext cx="2120900" cy="495300"/>
          </a:xfrm>
          <a:prstGeom prst="rect">
            <a:avLst/>
          </a:prstGeom>
        </p:spPr>
      </p:pic>
      <p:sp>
        <p:nvSpPr>
          <p:cNvPr id="5" name="Object4"/>
          <p:cNvSpPr/>
          <p:nvPr/>
        </p:nvSpPr>
        <p:spPr>
          <a:xfrm>
            <a:off x="-130175" y="1811523"/>
            <a:ext cx="12452350" cy="819150"/>
          </a:xfrm>
          <a:prstGeom prst="rect">
            <a:avLst/>
          </a:prstGeom>
          <a:noFill/>
          <a:ln/>
        </p:spPr>
        <p:txBody>
          <a:bodyPr wrap="square" lIns="0" tIns="0" rIns="0" bIns="0" rtlCol="0" anchor="t">
            <a:noAutofit/>
          </a:bodyPr>
          <a:lstStyle/>
          <a:p>
            <a:pPr algn="ctr" defTabSz="609630">
              <a:lnSpc>
                <a:spcPts val="6467"/>
              </a:lnSpc>
            </a:pPr>
            <a:r>
              <a:rPr lang="en-US" sz="6400">
                <a:solidFill>
                  <a:srgbClr val="FFFFFF"/>
                </a:solidFill>
                <a:latin typeface="AeriesSansBold" pitchFamily="50" charset="0"/>
                <a:ea typeface="Aeries Sans" pitchFamily="34" charset="-122"/>
                <a:cs typeface="Aeries Sans" pitchFamily="34" charset="-120"/>
              </a:rPr>
              <a:t>Thanks for joining us!</a:t>
            </a:r>
            <a:endParaRPr lang="en-US" sz="6400">
              <a:solidFill>
                <a:prstClr val="black"/>
              </a:solidFill>
              <a:latin typeface="AeriesSansBold" pitchFamily="50" charset="0"/>
            </a:endParaRPr>
          </a:p>
        </p:txBody>
      </p:sp>
      <p:sp>
        <p:nvSpPr>
          <p:cNvPr id="6" name="Rectangle 5">
            <a:extLst>
              <a:ext uri="{FF2B5EF4-FFF2-40B4-BE49-F238E27FC236}">
                <a16:creationId xmlns:a16="http://schemas.microsoft.com/office/drawing/2014/main" id="{CF7650BB-1A62-A65E-EA8E-F8DEB558EEEA}"/>
              </a:ext>
            </a:extLst>
          </p:cNvPr>
          <p:cNvSpPr/>
          <p:nvPr/>
        </p:nvSpPr>
        <p:spPr>
          <a:xfrm>
            <a:off x="0" y="3400574"/>
            <a:ext cx="12192000" cy="3457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03CF7F2-B112-BD1B-DE23-B81C87FEE6F6}"/>
              </a:ext>
            </a:extLst>
          </p:cNvPr>
          <p:cNvGrpSpPr/>
          <p:nvPr/>
        </p:nvGrpSpPr>
        <p:grpSpPr>
          <a:xfrm>
            <a:off x="804672" y="3895165"/>
            <a:ext cx="10087864" cy="2661843"/>
            <a:chOff x="939800" y="3616590"/>
            <a:chExt cx="9004300" cy="2661843"/>
          </a:xfrm>
        </p:grpSpPr>
        <p:sp>
          <p:nvSpPr>
            <p:cNvPr id="7" name="Object5">
              <a:extLst>
                <a:ext uri="{FF2B5EF4-FFF2-40B4-BE49-F238E27FC236}">
                  <a16:creationId xmlns:a16="http://schemas.microsoft.com/office/drawing/2014/main" id="{B67DE796-90F3-A6F5-2A61-0CE8372681D7}"/>
                </a:ext>
              </a:extLst>
            </p:cNvPr>
            <p:cNvSpPr/>
            <p:nvPr/>
          </p:nvSpPr>
          <p:spPr>
            <a:xfrm>
              <a:off x="939800" y="3616590"/>
              <a:ext cx="9004300" cy="488950"/>
            </a:xfrm>
            <a:prstGeom prst="rect">
              <a:avLst/>
            </a:prstGeom>
            <a:noFill/>
            <a:ln/>
          </p:spPr>
          <p:txBody>
            <a:bodyPr wrap="square" lIns="0" tIns="0" rIns="0" bIns="0" rtlCol="0" anchor="ctr">
              <a:noAutofit/>
            </a:bodyPr>
            <a:lstStyle/>
            <a:p>
              <a:pPr defTabSz="609630">
                <a:lnSpc>
                  <a:spcPts val="3800"/>
                </a:lnSpc>
              </a:pPr>
              <a:r>
                <a:rPr lang="en-US" sz="3200" kern="0" spc="-67" dirty="0">
                  <a:solidFill>
                    <a:srgbClr val="0C1E41"/>
                  </a:solidFill>
                  <a:latin typeface="AeriesSansBold" pitchFamily="50" charset="0"/>
                </a:rPr>
                <a:t>Where to Go</a:t>
              </a:r>
              <a:endParaRPr lang="en-US" sz="3200" dirty="0">
                <a:solidFill>
                  <a:prstClr val="black"/>
                </a:solidFill>
                <a:latin typeface="AeriesSansBold" pitchFamily="50" charset="0"/>
              </a:endParaRPr>
            </a:p>
          </p:txBody>
        </p:sp>
        <p:pic>
          <p:nvPicPr>
            <p:cNvPr id="8" name="Object 2" descr="preencoded.png">
              <a:extLst>
                <a:ext uri="{FF2B5EF4-FFF2-40B4-BE49-F238E27FC236}">
                  <a16:creationId xmlns:a16="http://schemas.microsoft.com/office/drawing/2014/main" id="{6072FF2B-218F-7A39-3D1B-47053BC6176B}"/>
                </a:ext>
              </a:extLst>
            </p:cNvPr>
            <p:cNvPicPr>
              <a:picLocks noChangeAspect="1"/>
            </p:cNvPicPr>
            <p:nvPr/>
          </p:nvPicPr>
          <p:blipFill rotWithShape="1">
            <a:blip r:embed="rId7">
              <a:extLst>
                <a:ext uri="{96DAC541-7B7A-43D3-8B79-37D633B846F1}">
                  <asvg:svgBlip xmlns:asvg="http://schemas.microsoft.com/office/drawing/2016/SVG/main" r:embed="rId8"/>
                </a:ext>
              </a:extLst>
            </a:blip>
            <a:srcRect l="-47" t="15623" r="77239" b="80274"/>
            <a:stretch/>
          </p:blipFill>
          <p:spPr>
            <a:xfrm>
              <a:off x="939800" y="4210203"/>
              <a:ext cx="1942059" cy="294776"/>
            </a:xfrm>
            <a:prstGeom prst="rect">
              <a:avLst/>
            </a:prstGeom>
          </p:spPr>
        </p:pic>
        <p:sp>
          <p:nvSpPr>
            <p:cNvPr id="17" name="Object5">
              <a:extLst>
                <a:ext uri="{FF2B5EF4-FFF2-40B4-BE49-F238E27FC236}">
                  <a16:creationId xmlns:a16="http://schemas.microsoft.com/office/drawing/2014/main" id="{C151046C-73CB-6387-357A-6F791636F3E0}"/>
                </a:ext>
              </a:extLst>
            </p:cNvPr>
            <p:cNvSpPr/>
            <p:nvPr/>
          </p:nvSpPr>
          <p:spPr>
            <a:xfrm>
              <a:off x="939800" y="4715367"/>
              <a:ext cx="4473423" cy="1563066"/>
            </a:xfrm>
            <a:prstGeom prst="rect">
              <a:avLst/>
            </a:prstGeom>
            <a:noFill/>
            <a:ln/>
          </p:spPr>
          <p:txBody>
            <a:bodyPr wrap="square" lIns="0" tIns="0" rIns="0" bIns="0" rtlCol="0" anchor="t">
              <a:noAutofit/>
            </a:bodyPr>
            <a:lstStyle/>
            <a:p>
              <a:pPr defTabSz="609630"/>
              <a:endParaRPr lang="en-US" dirty="0">
                <a:solidFill>
                  <a:prstClr val="black"/>
                </a:solidFill>
                <a:latin typeface="Calibri" panose="020F0502020204030204"/>
              </a:endParaRPr>
            </a:p>
            <a:p>
              <a:pPr defTabSz="609630"/>
              <a:r>
                <a:rPr lang="en-US" dirty="0">
                  <a:solidFill>
                    <a:prstClr val="black"/>
                  </a:solidFill>
                  <a:latin typeface="Calibri" panose="020F0502020204030204"/>
                  <a:hlinkClick r:id="rId9"/>
                </a:rPr>
                <a:t>Aeries Demo Data</a:t>
              </a:r>
              <a:endParaRPr lang="en-US" dirty="0">
                <a:solidFill>
                  <a:prstClr val="black"/>
                </a:solidFill>
                <a:latin typeface="Calibri" panose="020F0502020204030204"/>
              </a:endParaRPr>
            </a:p>
            <a:p>
              <a:pPr defTabSz="609630"/>
              <a:endParaRPr lang="en-US" dirty="0">
                <a:solidFill>
                  <a:prstClr val="black"/>
                </a:solidFill>
                <a:latin typeface="Calibri" panose="020F0502020204030204"/>
              </a:endParaRPr>
            </a:p>
            <a:p>
              <a:pPr defTabSz="609630"/>
              <a:r>
                <a:rPr lang="en-US" dirty="0">
                  <a:solidFill>
                    <a:prstClr val="black"/>
                  </a:solidFill>
                  <a:latin typeface="Calibri" panose="020F0502020204030204"/>
                  <a:hlinkClick r:id="rId10"/>
                </a:rPr>
                <a:t>Aeries Academy</a:t>
              </a:r>
              <a:endParaRPr lang="en-US" dirty="0">
                <a:solidFill>
                  <a:prstClr val="black"/>
                </a:solidFill>
                <a:latin typeface="Calibri" panose="020F0502020204030204"/>
              </a:endParaRPr>
            </a:p>
            <a:p>
              <a:pPr defTabSz="609630"/>
              <a:endParaRPr lang="en-US" sz="1600" dirty="0">
                <a:solidFill>
                  <a:prstClr val="black"/>
                </a:solidFill>
                <a:latin typeface="Calibri" panose="020F0502020204030204"/>
              </a:endParaRPr>
            </a:p>
            <a:p>
              <a:pPr defTabSz="609630"/>
              <a:endParaRPr lang="en-US" sz="1600" dirty="0">
                <a:solidFill>
                  <a:prstClr val="black"/>
                </a:solidFill>
                <a:latin typeface="Calibri" panose="020F0502020204030204"/>
              </a:endParaRPr>
            </a:p>
          </p:txBody>
        </p:sp>
      </p:grpSp>
      <p:pic>
        <p:nvPicPr>
          <p:cNvPr id="19" name="Object 2" descr="preencoded.png">
            <a:extLst>
              <a:ext uri="{FF2B5EF4-FFF2-40B4-BE49-F238E27FC236}">
                <a16:creationId xmlns:a16="http://schemas.microsoft.com/office/drawing/2014/main" id="{CAB1F1C8-590F-3BD4-8F74-DE516C643BB6}"/>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63500" y="2781300"/>
            <a:ext cx="1219200" cy="4140200"/>
          </a:xfrm>
          <a:prstGeom prst="rect">
            <a:avLst/>
          </a:prstGeom>
        </p:spPr>
      </p:pic>
      <p:sp>
        <p:nvSpPr>
          <p:cNvPr id="21" name="Rectangle 20">
            <a:extLst>
              <a:ext uri="{FF2B5EF4-FFF2-40B4-BE49-F238E27FC236}">
                <a16:creationId xmlns:a16="http://schemas.microsoft.com/office/drawing/2014/main" id="{B9333541-EAC4-B4C8-5005-96F7D0DFF457}"/>
              </a:ext>
            </a:extLst>
          </p:cNvPr>
          <p:cNvSpPr/>
          <p:nvPr/>
        </p:nvSpPr>
        <p:spPr>
          <a:xfrm>
            <a:off x="0" y="3275890"/>
            <a:ext cx="12192000" cy="124685"/>
          </a:xfrm>
          <a:prstGeom prst="rect">
            <a:avLst/>
          </a:prstGeom>
          <a:solidFill>
            <a:srgbClr val="0F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31B564E9-5AA3-622F-FA1A-56C40FC76924}"/>
              </a:ext>
            </a:extLst>
          </p:cNvPr>
          <p:cNvSpPr txBox="1"/>
          <p:nvPr/>
        </p:nvSpPr>
        <p:spPr>
          <a:xfrm>
            <a:off x="709422" y="4759955"/>
            <a:ext cx="5011748" cy="369332"/>
          </a:xfrm>
          <a:prstGeom prst="rect">
            <a:avLst/>
          </a:prstGeom>
          <a:noFill/>
        </p:spPr>
        <p:txBody>
          <a:bodyPr wrap="square" rtlCol="0">
            <a:spAutoFit/>
          </a:bodyPr>
          <a:lstStyle/>
          <a:p>
            <a:r>
              <a:rPr lang="en-US" dirty="0">
                <a:hlinkClick r:id="rId13"/>
              </a:rPr>
              <a:t>Transcript Documentation</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1649A0"/>
        </a:solidFill>
        <a:effectLst/>
      </p:bgPr>
    </p:bg>
    <p:spTree>
      <p:nvGrpSpPr>
        <p:cNvPr id="1" name=""/>
        <p:cNvGrpSpPr/>
        <p:nvPr/>
      </p:nvGrpSpPr>
      <p:grpSpPr>
        <a:xfrm>
          <a:off x="0" y="0"/>
          <a:ext cx="0" cy="0"/>
          <a:chOff x="0" y="0"/>
          <a:chExt cx="0" cy="0"/>
        </a:xfrm>
      </p:grpSpPr>
      <p:pic>
        <p:nvPicPr>
          <p:cNvPr id="3" name="Object 2"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0007600" y="-63500"/>
            <a:ext cx="2247900" cy="1816100"/>
          </a:xfrm>
          <a:prstGeom prst="rect">
            <a:avLst/>
          </a:prstGeom>
        </p:spPr>
      </p:pic>
      <p:pic>
        <p:nvPicPr>
          <p:cNvPr id="4" name="Object 3" descr="preencoded.png"/>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5041900" y="787626"/>
            <a:ext cx="2120900" cy="495300"/>
          </a:xfrm>
          <a:prstGeom prst="rect">
            <a:avLst/>
          </a:prstGeom>
        </p:spPr>
      </p:pic>
      <p:sp>
        <p:nvSpPr>
          <p:cNvPr id="5" name="Object4"/>
          <p:cNvSpPr/>
          <p:nvPr/>
        </p:nvSpPr>
        <p:spPr>
          <a:xfrm>
            <a:off x="-123825" y="1587794"/>
            <a:ext cx="12452350" cy="819150"/>
          </a:xfrm>
          <a:prstGeom prst="rect">
            <a:avLst/>
          </a:prstGeom>
          <a:noFill/>
          <a:ln/>
        </p:spPr>
        <p:txBody>
          <a:bodyPr wrap="square" lIns="0" tIns="0" rIns="0" bIns="0" rtlCol="0" anchor="t">
            <a:noAutofit/>
          </a:bodyPr>
          <a:lstStyle/>
          <a:p>
            <a:pPr algn="ctr" defTabSz="609630">
              <a:lnSpc>
                <a:spcPts val="6467"/>
              </a:lnSpc>
            </a:pPr>
            <a:r>
              <a:rPr lang="en-US" sz="6400" dirty="0">
                <a:solidFill>
                  <a:srgbClr val="FFFFFF"/>
                </a:solidFill>
                <a:latin typeface="AeriesSansBold" pitchFamily="50" charset="0"/>
              </a:rPr>
              <a:t>Please take a moment</a:t>
            </a:r>
          </a:p>
          <a:p>
            <a:pPr algn="ctr" defTabSz="609630">
              <a:lnSpc>
                <a:spcPts val="6467"/>
              </a:lnSpc>
            </a:pPr>
            <a:r>
              <a:rPr lang="en-US" sz="6400" dirty="0">
                <a:solidFill>
                  <a:srgbClr val="FFFFFF"/>
                </a:solidFill>
                <a:latin typeface="AeriesSansBold" pitchFamily="50" charset="0"/>
              </a:rPr>
              <a:t>to complete the survey</a:t>
            </a:r>
            <a:endParaRPr lang="en-US" sz="6400" dirty="0">
              <a:solidFill>
                <a:prstClr val="black"/>
              </a:solidFill>
              <a:latin typeface="AeriesSansBold" pitchFamily="50" charset="0"/>
            </a:endParaRPr>
          </a:p>
        </p:txBody>
      </p:sp>
      <p:sp>
        <p:nvSpPr>
          <p:cNvPr id="6" name="Rectangle 5">
            <a:extLst>
              <a:ext uri="{FF2B5EF4-FFF2-40B4-BE49-F238E27FC236}">
                <a16:creationId xmlns:a16="http://schemas.microsoft.com/office/drawing/2014/main" id="{CF7650BB-1A62-A65E-EA8E-F8DEB558EEEA}"/>
              </a:ext>
            </a:extLst>
          </p:cNvPr>
          <p:cNvSpPr/>
          <p:nvPr/>
        </p:nvSpPr>
        <p:spPr>
          <a:xfrm>
            <a:off x="0" y="3400576"/>
            <a:ext cx="12192000" cy="345742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Object 2" descr="preencoded.png">
            <a:extLst>
              <a:ext uri="{FF2B5EF4-FFF2-40B4-BE49-F238E27FC236}">
                <a16:creationId xmlns:a16="http://schemas.microsoft.com/office/drawing/2014/main" id="{CAB1F1C8-590F-3BD4-8F74-DE516C643BB6}"/>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63500" y="2781300"/>
            <a:ext cx="1219200" cy="4140200"/>
          </a:xfrm>
          <a:prstGeom prst="rect">
            <a:avLst/>
          </a:prstGeom>
        </p:spPr>
      </p:pic>
      <p:sp>
        <p:nvSpPr>
          <p:cNvPr id="21" name="Rectangle 20">
            <a:extLst>
              <a:ext uri="{FF2B5EF4-FFF2-40B4-BE49-F238E27FC236}">
                <a16:creationId xmlns:a16="http://schemas.microsoft.com/office/drawing/2014/main" id="{B9333541-EAC4-B4C8-5005-96F7D0DFF457}"/>
              </a:ext>
            </a:extLst>
          </p:cNvPr>
          <p:cNvSpPr/>
          <p:nvPr/>
        </p:nvSpPr>
        <p:spPr>
          <a:xfrm>
            <a:off x="0" y="3275890"/>
            <a:ext cx="12192000" cy="124685"/>
          </a:xfrm>
          <a:prstGeom prst="rect">
            <a:avLst/>
          </a:prstGeom>
          <a:solidFill>
            <a:srgbClr val="0F34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B31226D8-AABB-24B0-0F95-4602F9DD3DBB}"/>
              </a:ext>
            </a:extLst>
          </p:cNvPr>
          <p:cNvSpPr txBox="1"/>
          <p:nvPr/>
        </p:nvSpPr>
        <p:spPr>
          <a:xfrm>
            <a:off x="1883664" y="4482068"/>
            <a:ext cx="8668512" cy="461665"/>
          </a:xfrm>
          <a:prstGeom prst="rect">
            <a:avLst/>
          </a:prstGeom>
          <a:noFill/>
        </p:spPr>
        <p:txBody>
          <a:bodyPr wrap="square" rtlCol="0">
            <a:spAutoFit/>
          </a:bodyPr>
          <a:lstStyle/>
          <a:p>
            <a:pPr algn="ctr"/>
            <a:r>
              <a:rPr lang="en-US" sz="2400" b="1" dirty="0">
                <a:hlinkClick r:id="rId9"/>
              </a:rPr>
              <a:t>Good Morning Aeries Survey</a:t>
            </a:r>
            <a:endParaRPr lang="en-US" sz="2400" b="1" dirty="0"/>
          </a:p>
        </p:txBody>
      </p:sp>
    </p:spTree>
    <p:extLst>
      <p:ext uri="{BB962C8B-B14F-4D97-AF65-F5344CB8AC3E}">
        <p14:creationId xmlns:p14="http://schemas.microsoft.com/office/powerpoint/2010/main" val="2005841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5">
            <a:extLst>
              <a:ext uri="{FF2B5EF4-FFF2-40B4-BE49-F238E27FC236}">
                <a16:creationId xmlns:a16="http://schemas.microsoft.com/office/drawing/2014/main" id="{0BE7782E-38C9-4078-A793-207674C9B79D}"/>
              </a:ext>
            </a:extLst>
          </p:cNvPr>
          <p:cNvSpPr/>
          <p:nvPr/>
        </p:nvSpPr>
        <p:spPr>
          <a:xfrm>
            <a:off x="738254" y="481791"/>
            <a:ext cx="10679376" cy="704850"/>
          </a:xfrm>
          <a:prstGeom prst="rect">
            <a:avLst/>
          </a:prstGeom>
          <a:noFill/>
          <a:ln/>
        </p:spPr>
        <p:txBody>
          <a:bodyPr wrap="square" lIns="0" tIns="0" rIns="0" bIns="0" rtlCol="0" anchor="t">
            <a:noAutofit/>
          </a:bodyPr>
          <a:lstStyle/>
          <a:p>
            <a:pPr algn="ctr" defTabSz="609630">
              <a:lnSpc>
                <a:spcPts val="5534"/>
              </a:lnSpc>
            </a:pPr>
            <a:r>
              <a:rPr lang="en-US" sz="4000" dirty="0">
                <a:solidFill>
                  <a:srgbClr val="345BA9"/>
                </a:solidFill>
                <a:latin typeface="AeriesSansBold" pitchFamily="50" charset="0"/>
              </a:rPr>
              <a:t>Watch for more workshops and webinars!</a:t>
            </a:r>
          </a:p>
        </p:txBody>
      </p:sp>
      <p:pic>
        <p:nvPicPr>
          <p:cNvPr id="30" name="Object 2" descr="preencoded.png">
            <a:extLst>
              <a:ext uri="{FF2B5EF4-FFF2-40B4-BE49-F238E27FC236}">
                <a16:creationId xmlns:a16="http://schemas.microsoft.com/office/drawing/2014/main" id="{EC55C1B8-9CEB-AC65-2EDF-19BBC37CD1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0800000" flipH="1">
            <a:off x="-9144" y="-9431"/>
            <a:ext cx="1252235" cy="4140200"/>
          </a:xfrm>
          <a:prstGeom prst="rect">
            <a:avLst/>
          </a:prstGeom>
        </p:spPr>
      </p:pic>
      <p:pic>
        <p:nvPicPr>
          <p:cNvPr id="32" name="Picture 31">
            <a:extLst>
              <a:ext uri="{FF2B5EF4-FFF2-40B4-BE49-F238E27FC236}">
                <a16:creationId xmlns:a16="http://schemas.microsoft.com/office/drawing/2014/main" id="{8A4FE4A1-21F5-F2C8-22CA-9768309CD017}"/>
              </a:ext>
            </a:extLst>
          </p:cNvPr>
          <p:cNvPicPr>
            <a:picLocks noChangeAspect="1"/>
          </p:cNvPicPr>
          <p:nvPr/>
        </p:nvPicPr>
        <p:blipFill>
          <a:blip r:embed="rId5">
            <a:alphaModFix amt="50000"/>
          </a:blip>
          <a:stretch>
            <a:fillRect/>
          </a:stretch>
        </p:blipFill>
        <p:spPr>
          <a:xfrm>
            <a:off x="7042831" y="2545868"/>
            <a:ext cx="4953000" cy="4118458"/>
          </a:xfrm>
          <a:prstGeom prst="rect">
            <a:avLst/>
          </a:prstGeom>
        </p:spPr>
      </p:pic>
      <p:pic>
        <p:nvPicPr>
          <p:cNvPr id="5" name="Picture 4">
            <a:extLst>
              <a:ext uri="{FF2B5EF4-FFF2-40B4-BE49-F238E27FC236}">
                <a16:creationId xmlns:a16="http://schemas.microsoft.com/office/drawing/2014/main" id="{592ABEB4-1652-264A-1A74-3F6599989861}"/>
              </a:ext>
            </a:extLst>
          </p:cNvPr>
          <p:cNvPicPr>
            <a:picLocks noChangeAspect="1"/>
          </p:cNvPicPr>
          <p:nvPr/>
        </p:nvPicPr>
        <p:blipFill>
          <a:blip r:embed="rId6"/>
          <a:stretch>
            <a:fillRect/>
          </a:stretch>
        </p:blipFill>
        <p:spPr>
          <a:xfrm>
            <a:off x="7701622" y="467157"/>
            <a:ext cx="126206" cy="124905"/>
          </a:xfrm>
          <a:prstGeom prst="rect">
            <a:avLst/>
          </a:prstGeom>
        </p:spPr>
      </p:pic>
      <p:pic>
        <p:nvPicPr>
          <p:cNvPr id="8" name="Picture 7">
            <a:extLst>
              <a:ext uri="{FF2B5EF4-FFF2-40B4-BE49-F238E27FC236}">
                <a16:creationId xmlns:a16="http://schemas.microsoft.com/office/drawing/2014/main" id="{78C1F952-A26D-0599-3A66-3CD6F95501F2}"/>
              </a:ext>
            </a:extLst>
          </p:cNvPr>
          <p:cNvPicPr>
            <a:picLocks noChangeAspect="1"/>
          </p:cNvPicPr>
          <p:nvPr/>
        </p:nvPicPr>
        <p:blipFill>
          <a:blip r:embed="rId7"/>
          <a:stretch>
            <a:fillRect/>
          </a:stretch>
        </p:blipFill>
        <p:spPr>
          <a:xfrm>
            <a:off x="6077942" y="6075237"/>
            <a:ext cx="1091407" cy="545704"/>
          </a:xfrm>
          <a:prstGeom prst="rect">
            <a:avLst/>
          </a:prstGeom>
        </p:spPr>
      </p:pic>
      <p:sp>
        <p:nvSpPr>
          <p:cNvPr id="21" name="Object8">
            <a:extLst>
              <a:ext uri="{FF2B5EF4-FFF2-40B4-BE49-F238E27FC236}">
                <a16:creationId xmlns:a16="http://schemas.microsoft.com/office/drawing/2014/main" id="{E1C6C523-7FF9-DDC0-8226-69DAA5728D0B}"/>
              </a:ext>
            </a:extLst>
          </p:cNvPr>
          <p:cNvSpPr/>
          <p:nvPr/>
        </p:nvSpPr>
        <p:spPr>
          <a:xfrm>
            <a:off x="671546" y="2303105"/>
            <a:ext cx="5888839" cy="355600"/>
          </a:xfrm>
          <a:prstGeom prst="rect">
            <a:avLst/>
          </a:prstGeom>
          <a:noFill/>
          <a:ln/>
        </p:spPr>
        <p:txBody>
          <a:bodyPr wrap="square" lIns="0" tIns="0" rIns="0" bIns="0" rtlCol="0" anchor="ctr">
            <a:noAutofit/>
          </a:bodyPr>
          <a:lstStyle/>
          <a:p>
            <a:pPr marL="342900" indent="-342900" defTabSz="609630">
              <a:lnSpc>
                <a:spcPts val="2067"/>
              </a:lnSpc>
              <a:buFont typeface="Arial" panose="020B0604020202020204" pitchFamily="34" charset="0"/>
              <a:buChar char="•"/>
            </a:pPr>
            <a:r>
              <a:rPr lang="en-US" sz="2000" b="1" dirty="0">
                <a:solidFill>
                  <a:srgbClr val="0F346F"/>
                </a:solidFill>
                <a:latin typeface="Nunito Sans" pitchFamily="34" charset="0"/>
              </a:rPr>
              <a:t>Graduation/College Readiness Dashboard- Thursday, April 27</a:t>
            </a:r>
            <a:endParaRPr lang="en-US" sz="2000" dirty="0">
              <a:solidFill>
                <a:srgbClr val="0F346F"/>
              </a:solidFill>
              <a:latin typeface="Calibri" panose="020F0502020204030204"/>
            </a:endParaRPr>
          </a:p>
        </p:txBody>
      </p:sp>
      <p:sp>
        <p:nvSpPr>
          <p:cNvPr id="24" name="Object8">
            <a:extLst>
              <a:ext uri="{FF2B5EF4-FFF2-40B4-BE49-F238E27FC236}">
                <a16:creationId xmlns:a16="http://schemas.microsoft.com/office/drawing/2014/main" id="{A075EC50-12F5-DCE3-C955-0926A6542878}"/>
              </a:ext>
            </a:extLst>
          </p:cNvPr>
          <p:cNvSpPr/>
          <p:nvPr/>
        </p:nvSpPr>
        <p:spPr>
          <a:xfrm>
            <a:off x="738254" y="3321377"/>
            <a:ext cx="5888839" cy="355600"/>
          </a:xfrm>
          <a:prstGeom prst="rect">
            <a:avLst/>
          </a:prstGeom>
          <a:noFill/>
          <a:ln/>
        </p:spPr>
        <p:txBody>
          <a:bodyPr wrap="square" lIns="0" tIns="0" rIns="0" bIns="0" rtlCol="0" anchor="ctr">
            <a:noAutofit/>
          </a:bodyPr>
          <a:lstStyle/>
          <a:p>
            <a:pPr marL="342900" indent="-342900" defTabSz="609630">
              <a:lnSpc>
                <a:spcPts val="2067"/>
              </a:lnSpc>
              <a:buFont typeface="Arial" panose="020B0604020202020204" pitchFamily="34" charset="0"/>
              <a:buChar char="•"/>
            </a:pPr>
            <a:r>
              <a:rPr lang="en-US" sz="2400" b="1" dirty="0">
                <a:solidFill>
                  <a:srgbClr val="002060"/>
                </a:solidFill>
                <a:latin typeface="Calibri" panose="020F0502020204030204"/>
                <a:hlinkClick r:id="rId8">
                  <a:extLst>
                    <a:ext uri="{A12FA001-AC4F-418D-AE19-62706E023703}">
                      <ahyp:hlinkClr xmlns:ahyp="http://schemas.microsoft.com/office/drawing/2018/hyperlinkcolor" val="tx"/>
                    </a:ext>
                  </a:extLst>
                </a:hlinkClick>
              </a:rPr>
              <a:t>Aeries Upcoming Workshops and Webinars</a:t>
            </a:r>
            <a:endParaRPr lang="en-US" sz="2400" b="1" dirty="0">
              <a:solidFill>
                <a:srgbClr val="002060"/>
              </a:solidFill>
              <a:latin typeface="Calibri" panose="020F0502020204030204"/>
            </a:endParaRPr>
          </a:p>
        </p:txBody>
      </p:sp>
    </p:spTree>
    <p:extLst>
      <p:ext uri="{BB962C8B-B14F-4D97-AF65-F5344CB8AC3E}">
        <p14:creationId xmlns:p14="http://schemas.microsoft.com/office/powerpoint/2010/main" val="9064735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bject5">
            <a:extLst>
              <a:ext uri="{FF2B5EF4-FFF2-40B4-BE49-F238E27FC236}">
                <a16:creationId xmlns:a16="http://schemas.microsoft.com/office/drawing/2014/main" id="{0BE7782E-38C9-4078-A793-207674C9B79D}"/>
              </a:ext>
            </a:extLst>
          </p:cNvPr>
          <p:cNvSpPr/>
          <p:nvPr/>
        </p:nvSpPr>
        <p:spPr>
          <a:xfrm>
            <a:off x="738254" y="481791"/>
            <a:ext cx="10679376" cy="704850"/>
          </a:xfrm>
          <a:prstGeom prst="rect">
            <a:avLst/>
          </a:prstGeom>
          <a:noFill/>
          <a:ln/>
        </p:spPr>
        <p:txBody>
          <a:bodyPr wrap="square" lIns="0" tIns="0" rIns="0" bIns="0" rtlCol="0" anchor="t">
            <a:noAutofit/>
          </a:bodyPr>
          <a:lstStyle/>
          <a:p>
            <a:pPr algn="ctr" defTabSz="609630">
              <a:lnSpc>
                <a:spcPts val="5534"/>
              </a:lnSpc>
            </a:pPr>
            <a:r>
              <a:rPr lang="en-US" sz="4000" dirty="0">
                <a:solidFill>
                  <a:srgbClr val="345BA9"/>
                </a:solidFill>
                <a:latin typeface="AeriesSansBold" pitchFamily="50" charset="0"/>
              </a:rPr>
              <a:t>Watch for more workshops and webinars!</a:t>
            </a:r>
          </a:p>
        </p:txBody>
      </p:sp>
      <p:pic>
        <p:nvPicPr>
          <p:cNvPr id="30" name="Object 2" descr="preencoded.png">
            <a:extLst>
              <a:ext uri="{FF2B5EF4-FFF2-40B4-BE49-F238E27FC236}">
                <a16:creationId xmlns:a16="http://schemas.microsoft.com/office/drawing/2014/main" id="{EC55C1B8-9CEB-AC65-2EDF-19BBC37CD1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0800000" flipH="1">
            <a:off x="-9144" y="-9431"/>
            <a:ext cx="1252235" cy="4140200"/>
          </a:xfrm>
          <a:prstGeom prst="rect">
            <a:avLst/>
          </a:prstGeom>
        </p:spPr>
      </p:pic>
      <p:pic>
        <p:nvPicPr>
          <p:cNvPr id="32" name="Picture 31">
            <a:extLst>
              <a:ext uri="{FF2B5EF4-FFF2-40B4-BE49-F238E27FC236}">
                <a16:creationId xmlns:a16="http://schemas.microsoft.com/office/drawing/2014/main" id="{8A4FE4A1-21F5-F2C8-22CA-9768309CD017}"/>
              </a:ext>
            </a:extLst>
          </p:cNvPr>
          <p:cNvPicPr>
            <a:picLocks noChangeAspect="1"/>
          </p:cNvPicPr>
          <p:nvPr/>
        </p:nvPicPr>
        <p:blipFill>
          <a:blip r:embed="rId5">
            <a:alphaModFix amt="50000"/>
          </a:blip>
          <a:stretch>
            <a:fillRect/>
          </a:stretch>
        </p:blipFill>
        <p:spPr>
          <a:xfrm>
            <a:off x="7042831" y="2545868"/>
            <a:ext cx="4953000" cy="4118458"/>
          </a:xfrm>
          <a:prstGeom prst="rect">
            <a:avLst/>
          </a:prstGeom>
        </p:spPr>
      </p:pic>
      <p:pic>
        <p:nvPicPr>
          <p:cNvPr id="5" name="Picture 4">
            <a:extLst>
              <a:ext uri="{FF2B5EF4-FFF2-40B4-BE49-F238E27FC236}">
                <a16:creationId xmlns:a16="http://schemas.microsoft.com/office/drawing/2014/main" id="{592ABEB4-1652-264A-1A74-3F6599989861}"/>
              </a:ext>
            </a:extLst>
          </p:cNvPr>
          <p:cNvPicPr>
            <a:picLocks noChangeAspect="1"/>
          </p:cNvPicPr>
          <p:nvPr/>
        </p:nvPicPr>
        <p:blipFill>
          <a:blip r:embed="rId6"/>
          <a:stretch>
            <a:fillRect/>
          </a:stretch>
        </p:blipFill>
        <p:spPr>
          <a:xfrm>
            <a:off x="7701622" y="467157"/>
            <a:ext cx="126206" cy="124905"/>
          </a:xfrm>
          <a:prstGeom prst="rect">
            <a:avLst/>
          </a:prstGeom>
        </p:spPr>
      </p:pic>
      <p:pic>
        <p:nvPicPr>
          <p:cNvPr id="8" name="Picture 7">
            <a:extLst>
              <a:ext uri="{FF2B5EF4-FFF2-40B4-BE49-F238E27FC236}">
                <a16:creationId xmlns:a16="http://schemas.microsoft.com/office/drawing/2014/main" id="{78C1F952-A26D-0599-3A66-3CD6F95501F2}"/>
              </a:ext>
            </a:extLst>
          </p:cNvPr>
          <p:cNvPicPr>
            <a:picLocks noChangeAspect="1"/>
          </p:cNvPicPr>
          <p:nvPr/>
        </p:nvPicPr>
        <p:blipFill>
          <a:blip r:embed="rId7"/>
          <a:stretch>
            <a:fillRect/>
          </a:stretch>
        </p:blipFill>
        <p:spPr>
          <a:xfrm>
            <a:off x="6077942" y="6075237"/>
            <a:ext cx="1091407" cy="545704"/>
          </a:xfrm>
          <a:prstGeom prst="rect">
            <a:avLst/>
          </a:prstGeom>
        </p:spPr>
      </p:pic>
    </p:spTree>
    <p:extLst>
      <p:ext uri="{BB962C8B-B14F-4D97-AF65-F5344CB8AC3E}">
        <p14:creationId xmlns:p14="http://schemas.microsoft.com/office/powerpoint/2010/main" val="3994678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ject5">
            <a:extLst>
              <a:ext uri="{FF2B5EF4-FFF2-40B4-BE49-F238E27FC236}">
                <a16:creationId xmlns:a16="http://schemas.microsoft.com/office/drawing/2014/main" id="{0BE7782E-38C9-4078-A793-207674C9B79D}"/>
              </a:ext>
            </a:extLst>
          </p:cNvPr>
          <p:cNvSpPr/>
          <p:nvPr/>
        </p:nvSpPr>
        <p:spPr>
          <a:xfrm>
            <a:off x="1252235" y="1315236"/>
            <a:ext cx="7101189" cy="704850"/>
          </a:xfrm>
          <a:prstGeom prst="rect">
            <a:avLst/>
          </a:prstGeom>
          <a:noFill/>
          <a:ln/>
        </p:spPr>
        <p:txBody>
          <a:bodyPr wrap="square" lIns="0" tIns="0" rIns="0" bIns="0" rtlCol="0" anchor="t">
            <a:noAutofit/>
          </a:bodyPr>
          <a:lstStyle/>
          <a:p>
            <a:pPr defTabSz="609630">
              <a:lnSpc>
                <a:spcPts val="5534"/>
              </a:lnSpc>
            </a:pPr>
            <a:r>
              <a:rPr lang="en-US" sz="7200">
                <a:solidFill>
                  <a:srgbClr val="345BA9"/>
                </a:solidFill>
                <a:latin typeface="AeriesSansBold" pitchFamily="50" charset="0"/>
                <a:ea typeface="Aeries Sans" pitchFamily="34" charset="-122"/>
                <a:cs typeface="Aeries Sans" pitchFamily="34" charset="-120"/>
              </a:rPr>
              <a:t>Speaking today:</a:t>
            </a:r>
            <a:endParaRPr lang="en-US" sz="7200">
              <a:solidFill>
                <a:srgbClr val="345BA9"/>
              </a:solidFill>
              <a:latin typeface="AeriesSansBold" pitchFamily="50" charset="0"/>
            </a:endParaRPr>
          </a:p>
        </p:txBody>
      </p:sp>
      <p:grpSp>
        <p:nvGrpSpPr>
          <p:cNvPr id="27" name="Group 26">
            <a:extLst>
              <a:ext uri="{FF2B5EF4-FFF2-40B4-BE49-F238E27FC236}">
                <a16:creationId xmlns:a16="http://schemas.microsoft.com/office/drawing/2014/main" id="{7F75D138-AEC9-2C73-1FCC-3D630495C412}"/>
              </a:ext>
            </a:extLst>
          </p:cNvPr>
          <p:cNvGrpSpPr/>
          <p:nvPr/>
        </p:nvGrpSpPr>
        <p:grpSpPr>
          <a:xfrm>
            <a:off x="1230010" y="2992344"/>
            <a:ext cx="5616575" cy="866775"/>
            <a:chOff x="1806575" y="3878262"/>
            <a:chExt cx="5616575" cy="866775"/>
          </a:xfrm>
        </p:grpSpPr>
        <p:sp>
          <p:nvSpPr>
            <p:cNvPr id="9" name="Object8"/>
            <p:cNvSpPr/>
            <p:nvPr/>
          </p:nvSpPr>
          <p:spPr>
            <a:xfrm>
              <a:off x="2876550" y="3898900"/>
              <a:ext cx="4546600" cy="355600"/>
            </a:xfrm>
            <a:prstGeom prst="rect">
              <a:avLst/>
            </a:prstGeom>
            <a:noFill/>
            <a:ln/>
          </p:spPr>
          <p:txBody>
            <a:bodyPr wrap="square" lIns="0" tIns="0" rIns="0" bIns="0" rtlCol="0" anchor="ctr">
              <a:noAutofit/>
            </a:bodyPr>
            <a:lstStyle/>
            <a:p>
              <a:pPr defTabSz="609630">
                <a:lnSpc>
                  <a:spcPts val="2067"/>
                </a:lnSpc>
              </a:pPr>
              <a:r>
                <a:rPr lang="en-US" sz="1533" b="1" dirty="0">
                  <a:solidFill>
                    <a:srgbClr val="0F346F"/>
                  </a:solidFill>
                  <a:latin typeface="Nunito Sans" pitchFamily="34" charset="0"/>
                  <a:ea typeface="Nunito Sans" pitchFamily="34" charset="-122"/>
                  <a:cs typeface="Nunito Sans" pitchFamily="34" charset="-120"/>
                </a:rPr>
                <a:t>LEENI MITCHELL</a:t>
              </a:r>
              <a:r>
                <a:rPr lang="en-US" sz="2000" dirty="0">
                  <a:solidFill>
                    <a:srgbClr val="0F346F"/>
                  </a:solidFill>
                  <a:latin typeface="Nunito Sans" pitchFamily="34" charset="0"/>
                  <a:ea typeface="Nunito Sans" pitchFamily="34" charset="-122"/>
                  <a:cs typeface="Nunito Sans" pitchFamily="34" charset="-120"/>
                </a:rPr>
                <a:t>|</a:t>
              </a:r>
              <a:r>
                <a:rPr lang="en-US" sz="1533" b="1" dirty="0">
                  <a:solidFill>
                    <a:srgbClr val="0F346F"/>
                  </a:solidFill>
                  <a:latin typeface="Nunito Sans" pitchFamily="34" charset="0"/>
                  <a:ea typeface="Nunito Sans" pitchFamily="34" charset="-122"/>
                  <a:cs typeface="Nunito Sans" pitchFamily="34" charset="-120"/>
                </a:rPr>
                <a:t>  TRAINER</a:t>
              </a:r>
              <a:endParaRPr lang="en-US" sz="1533" dirty="0">
                <a:solidFill>
                  <a:srgbClr val="0F346F"/>
                </a:solidFill>
                <a:latin typeface="Calibri" panose="020F0502020204030204"/>
              </a:endParaRPr>
            </a:p>
          </p:txBody>
        </p:sp>
        <p:sp>
          <p:nvSpPr>
            <p:cNvPr id="10" name="Object9"/>
            <p:cNvSpPr/>
            <p:nvPr/>
          </p:nvSpPr>
          <p:spPr>
            <a:xfrm>
              <a:off x="2876550" y="4324350"/>
              <a:ext cx="4546600" cy="266700"/>
            </a:xfrm>
            <a:prstGeom prst="rect">
              <a:avLst/>
            </a:prstGeom>
            <a:noFill/>
            <a:ln/>
          </p:spPr>
          <p:txBody>
            <a:bodyPr wrap="square" lIns="0" tIns="0" rIns="0" bIns="0" rtlCol="0" anchor="t">
              <a:noAutofit/>
            </a:bodyPr>
            <a:lstStyle/>
            <a:p>
              <a:pPr defTabSz="609630">
                <a:lnSpc>
                  <a:spcPts val="2067"/>
                </a:lnSpc>
              </a:pPr>
              <a:r>
                <a:rPr lang="en-US" sz="1533" b="1" dirty="0">
                  <a:solidFill>
                    <a:srgbClr val="0F346F"/>
                  </a:solidFill>
                  <a:latin typeface="Nunito Sans" pitchFamily="34" charset="0"/>
                </a:rPr>
                <a:t>LEENI@AERIES.COM</a:t>
              </a:r>
              <a:endParaRPr lang="en-US" sz="1533" dirty="0">
                <a:solidFill>
                  <a:srgbClr val="0F346F"/>
                </a:solidFill>
                <a:latin typeface="Calibri" panose="020F0502020204030204"/>
              </a:endParaRPr>
            </a:p>
          </p:txBody>
        </p:sp>
        <p:sp>
          <p:nvSpPr>
            <p:cNvPr id="7" name="Oval 6">
              <a:extLst>
                <a:ext uri="{FF2B5EF4-FFF2-40B4-BE49-F238E27FC236}">
                  <a16:creationId xmlns:a16="http://schemas.microsoft.com/office/drawing/2014/main" id="{83266200-2C13-FA43-A6E0-513B8B882C3A}"/>
                </a:ext>
              </a:extLst>
            </p:cNvPr>
            <p:cNvSpPr/>
            <p:nvPr/>
          </p:nvSpPr>
          <p:spPr>
            <a:xfrm>
              <a:off x="1806575" y="3878262"/>
              <a:ext cx="851505" cy="86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B471EA77-E618-C814-1420-FAD3CA0F065E}"/>
              </a:ext>
            </a:extLst>
          </p:cNvPr>
          <p:cNvGrpSpPr/>
          <p:nvPr/>
        </p:nvGrpSpPr>
        <p:grpSpPr>
          <a:xfrm>
            <a:off x="1252234" y="4232975"/>
            <a:ext cx="5594351" cy="866775"/>
            <a:chOff x="1828799" y="5118893"/>
            <a:chExt cx="5594351" cy="866775"/>
          </a:xfrm>
        </p:grpSpPr>
        <p:sp>
          <p:nvSpPr>
            <p:cNvPr id="11" name="Object10"/>
            <p:cNvSpPr/>
            <p:nvPr/>
          </p:nvSpPr>
          <p:spPr>
            <a:xfrm>
              <a:off x="2876550" y="5396304"/>
              <a:ext cx="4546600" cy="355600"/>
            </a:xfrm>
            <a:prstGeom prst="rect">
              <a:avLst/>
            </a:prstGeom>
            <a:noFill/>
            <a:ln/>
          </p:spPr>
          <p:txBody>
            <a:bodyPr wrap="square" lIns="0" tIns="0" rIns="0" bIns="0" rtlCol="0" anchor="ctr">
              <a:noAutofit/>
            </a:bodyPr>
            <a:lstStyle/>
            <a:p>
              <a:pPr defTabSz="609630">
                <a:lnSpc>
                  <a:spcPts val="2067"/>
                </a:lnSpc>
              </a:pPr>
              <a:r>
                <a:rPr lang="en-US" sz="1533" b="1" dirty="0">
                  <a:solidFill>
                    <a:srgbClr val="0F346F"/>
                  </a:solidFill>
                  <a:latin typeface="Nunito Sans" pitchFamily="34" charset="0"/>
                  <a:ea typeface="Nunito Sans" pitchFamily="34" charset="-122"/>
                  <a:cs typeface="Nunito Sans" pitchFamily="34" charset="-120"/>
                </a:rPr>
                <a:t>MODERATOR  </a:t>
              </a:r>
              <a:r>
                <a:rPr lang="en-US" sz="2000" dirty="0">
                  <a:solidFill>
                    <a:srgbClr val="0F346F"/>
                  </a:solidFill>
                  <a:latin typeface="Nunito Sans" pitchFamily="34" charset="0"/>
                  <a:ea typeface="Nunito Sans" pitchFamily="34" charset="-122"/>
                  <a:cs typeface="Nunito Sans" pitchFamily="34" charset="-120"/>
                </a:rPr>
                <a:t>|</a:t>
              </a:r>
              <a:r>
                <a:rPr lang="en-US" sz="1533" b="1" dirty="0">
                  <a:solidFill>
                    <a:srgbClr val="0F346F"/>
                  </a:solidFill>
                  <a:latin typeface="Nunito Sans" pitchFamily="34" charset="0"/>
                  <a:ea typeface="Nunito Sans" pitchFamily="34" charset="-122"/>
                  <a:cs typeface="Nunito Sans" pitchFamily="34" charset="-120"/>
                </a:rPr>
                <a:t> Sandy Madrid</a:t>
              </a:r>
            </a:p>
            <a:p>
              <a:pPr defTabSz="609630">
                <a:lnSpc>
                  <a:spcPts val="2067"/>
                </a:lnSpc>
              </a:pPr>
              <a:r>
                <a:rPr lang="en-US" sz="1533" b="1" dirty="0">
                  <a:solidFill>
                    <a:srgbClr val="0F346F"/>
                  </a:solidFill>
                  <a:latin typeface="Nunito Sans" pitchFamily="34" charset="0"/>
                  <a:ea typeface="Nunito Sans" pitchFamily="34" charset="-122"/>
                  <a:cs typeface="Nunito Sans" pitchFamily="34" charset="-120"/>
                </a:rPr>
                <a:t>                               </a:t>
              </a:r>
              <a:endParaRPr lang="en-US" sz="1533" dirty="0">
                <a:solidFill>
                  <a:srgbClr val="0F346F"/>
                </a:solidFill>
                <a:latin typeface="Calibri" panose="020F0502020204030204"/>
              </a:endParaRPr>
            </a:p>
          </p:txBody>
        </p:sp>
        <p:sp>
          <p:nvSpPr>
            <p:cNvPr id="12" name="Object11"/>
            <p:cNvSpPr/>
            <p:nvPr/>
          </p:nvSpPr>
          <p:spPr>
            <a:xfrm>
              <a:off x="2876550" y="5575300"/>
              <a:ext cx="4546600" cy="266700"/>
            </a:xfrm>
            <a:prstGeom prst="rect">
              <a:avLst/>
            </a:prstGeom>
            <a:noFill/>
            <a:ln/>
          </p:spPr>
          <p:txBody>
            <a:bodyPr wrap="square" lIns="0" tIns="0" rIns="0" bIns="0" rtlCol="0" anchor="t">
              <a:noAutofit/>
            </a:bodyPr>
            <a:lstStyle/>
            <a:p>
              <a:pPr defTabSz="609630">
                <a:lnSpc>
                  <a:spcPts val="2067"/>
                </a:lnSpc>
              </a:pPr>
              <a:endParaRPr lang="en-US" dirty="0">
                <a:solidFill>
                  <a:srgbClr val="0F346F"/>
                </a:solidFill>
              </a:endParaRPr>
            </a:p>
          </p:txBody>
        </p:sp>
        <p:sp>
          <p:nvSpPr>
            <p:cNvPr id="16" name="Oval 15">
              <a:extLst>
                <a:ext uri="{FF2B5EF4-FFF2-40B4-BE49-F238E27FC236}">
                  <a16:creationId xmlns:a16="http://schemas.microsoft.com/office/drawing/2014/main" id="{4164E05D-685B-B9F0-45AB-4F9B1F261056}"/>
                </a:ext>
              </a:extLst>
            </p:cNvPr>
            <p:cNvSpPr/>
            <p:nvPr/>
          </p:nvSpPr>
          <p:spPr>
            <a:xfrm>
              <a:off x="1828799" y="5118893"/>
              <a:ext cx="851505" cy="8667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0" name="Object 2" descr="preencoded.png">
            <a:extLst>
              <a:ext uri="{FF2B5EF4-FFF2-40B4-BE49-F238E27FC236}">
                <a16:creationId xmlns:a16="http://schemas.microsoft.com/office/drawing/2014/main" id="{EC55C1B8-9CEB-AC65-2EDF-19BBC37CD158}"/>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rot="10800000" flipH="1">
            <a:off x="0" y="-9431"/>
            <a:ext cx="1252235" cy="4140200"/>
          </a:xfrm>
          <a:prstGeom prst="rect">
            <a:avLst/>
          </a:prstGeom>
        </p:spPr>
      </p:pic>
      <p:pic>
        <p:nvPicPr>
          <p:cNvPr id="32" name="Picture 31">
            <a:extLst>
              <a:ext uri="{FF2B5EF4-FFF2-40B4-BE49-F238E27FC236}">
                <a16:creationId xmlns:a16="http://schemas.microsoft.com/office/drawing/2014/main" id="{8A4FE4A1-21F5-F2C8-22CA-9768309CD017}"/>
              </a:ext>
            </a:extLst>
          </p:cNvPr>
          <p:cNvPicPr>
            <a:picLocks noChangeAspect="1"/>
          </p:cNvPicPr>
          <p:nvPr/>
        </p:nvPicPr>
        <p:blipFill>
          <a:blip r:embed="rId5">
            <a:alphaModFix amt="50000"/>
          </a:blip>
          <a:stretch>
            <a:fillRect/>
          </a:stretch>
        </p:blipFill>
        <p:spPr>
          <a:xfrm>
            <a:off x="7042831" y="2545868"/>
            <a:ext cx="4953000" cy="4118458"/>
          </a:xfrm>
          <a:prstGeom prst="rect">
            <a:avLst/>
          </a:prstGeom>
        </p:spPr>
      </p:pic>
      <p:pic>
        <p:nvPicPr>
          <p:cNvPr id="5" name="Picture 4">
            <a:extLst>
              <a:ext uri="{FF2B5EF4-FFF2-40B4-BE49-F238E27FC236}">
                <a16:creationId xmlns:a16="http://schemas.microsoft.com/office/drawing/2014/main" id="{592ABEB4-1652-264A-1A74-3F6599989861}"/>
              </a:ext>
            </a:extLst>
          </p:cNvPr>
          <p:cNvPicPr>
            <a:picLocks noChangeAspect="1"/>
          </p:cNvPicPr>
          <p:nvPr/>
        </p:nvPicPr>
        <p:blipFill>
          <a:blip r:embed="rId6"/>
          <a:stretch>
            <a:fillRect/>
          </a:stretch>
        </p:blipFill>
        <p:spPr>
          <a:xfrm>
            <a:off x="7701622" y="467157"/>
            <a:ext cx="126206" cy="124905"/>
          </a:xfrm>
          <a:prstGeom prst="rect">
            <a:avLst/>
          </a:prstGeom>
        </p:spPr>
      </p:pic>
      <p:pic>
        <p:nvPicPr>
          <p:cNvPr id="8" name="Picture 7">
            <a:extLst>
              <a:ext uri="{FF2B5EF4-FFF2-40B4-BE49-F238E27FC236}">
                <a16:creationId xmlns:a16="http://schemas.microsoft.com/office/drawing/2014/main" id="{78C1F952-A26D-0599-3A66-3CD6F95501F2}"/>
              </a:ext>
            </a:extLst>
          </p:cNvPr>
          <p:cNvPicPr>
            <a:picLocks noChangeAspect="1"/>
          </p:cNvPicPr>
          <p:nvPr/>
        </p:nvPicPr>
        <p:blipFill>
          <a:blip r:embed="rId7"/>
          <a:stretch>
            <a:fillRect/>
          </a:stretch>
        </p:blipFill>
        <p:spPr>
          <a:xfrm>
            <a:off x="6077942" y="6075237"/>
            <a:ext cx="1091407" cy="545704"/>
          </a:xfrm>
          <a:prstGeom prst="rect">
            <a:avLst/>
          </a:prstGeom>
        </p:spPr>
      </p:pic>
    </p:spTree>
    <p:extLst>
      <p:ext uri="{BB962C8B-B14F-4D97-AF65-F5344CB8AC3E}">
        <p14:creationId xmlns:p14="http://schemas.microsoft.com/office/powerpoint/2010/main" val="4113236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649A0"/>
        </a:solidFill>
        <a:effectLst/>
      </p:bgPr>
    </p:bg>
    <p:spTree>
      <p:nvGrpSpPr>
        <p:cNvPr id="1" name=""/>
        <p:cNvGrpSpPr/>
        <p:nvPr/>
      </p:nvGrpSpPr>
      <p:grpSpPr>
        <a:xfrm>
          <a:off x="0" y="0"/>
          <a:ext cx="0" cy="0"/>
          <a:chOff x="0" y="0"/>
          <a:chExt cx="0" cy="0"/>
        </a:xfrm>
      </p:grpSpPr>
      <p:sp>
        <p:nvSpPr>
          <p:cNvPr id="2" name="Object1"/>
          <p:cNvSpPr/>
          <p:nvPr/>
        </p:nvSpPr>
        <p:spPr>
          <a:xfrm>
            <a:off x="5486" y="1571036"/>
            <a:ext cx="12407900" cy="679450"/>
          </a:xfrm>
          <a:prstGeom prst="rect">
            <a:avLst/>
          </a:prstGeom>
          <a:noFill/>
          <a:ln/>
        </p:spPr>
        <p:txBody>
          <a:bodyPr wrap="square" lIns="0" tIns="0" rIns="0" bIns="0" rtlCol="0" anchor="ctr">
            <a:noAutofit/>
          </a:bodyPr>
          <a:lstStyle/>
          <a:p>
            <a:pPr algn="ctr" defTabSz="609630">
              <a:lnSpc>
                <a:spcPts val="5400"/>
              </a:lnSpc>
            </a:pPr>
            <a:r>
              <a:rPr lang="en-US" sz="6400" dirty="0">
                <a:solidFill>
                  <a:srgbClr val="FFFFFF"/>
                </a:solidFill>
                <a:latin typeface="AeriesSansBold"/>
              </a:rPr>
              <a:t>Transcript Processes</a:t>
            </a:r>
            <a:endParaRPr lang="en-US" dirty="0"/>
          </a:p>
        </p:txBody>
      </p:sp>
      <p:sp>
        <p:nvSpPr>
          <p:cNvPr id="3" name="Object2"/>
          <p:cNvSpPr/>
          <p:nvPr/>
        </p:nvSpPr>
        <p:spPr>
          <a:xfrm>
            <a:off x="3961563" y="2884821"/>
            <a:ext cx="7202184" cy="3287379"/>
          </a:xfrm>
          <a:prstGeom prst="rect">
            <a:avLst/>
          </a:prstGeom>
          <a:noFill/>
          <a:ln/>
        </p:spPr>
        <p:txBody>
          <a:bodyPr wrap="square" lIns="0" tIns="0" rIns="0" bIns="0" rtlCol="0" anchor="t">
            <a:noAutofit/>
          </a:bodyPr>
          <a:lstStyle/>
          <a:p>
            <a:pPr marL="342900" indent="-342900" defTabSz="609630">
              <a:lnSpc>
                <a:spcPts val="2133"/>
              </a:lnSpc>
              <a:buFont typeface="Wingdings" panose="05000000000000000000" pitchFamily="2" charset="2"/>
              <a:buChar char="§"/>
            </a:pPr>
            <a:r>
              <a:rPr lang="en-US" sz="2400" dirty="0">
                <a:solidFill>
                  <a:srgbClr val="FFFFFF"/>
                </a:solidFill>
                <a:latin typeface="Nunito Sans"/>
                <a:ea typeface="+mn-lt"/>
                <a:cs typeface="+mn-lt"/>
              </a:rPr>
              <a:t>Printing Transcripts for Students</a:t>
            </a:r>
          </a:p>
          <a:p>
            <a:pPr marL="342900" indent="-342900" defTabSz="609630">
              <a:lnSpc>
                <a:spcPts val="2133"/>
              </a:lnSpc>
              <a:buFont typeface="Wingdings" panose="05000000000000000000" pitchFamily="2" charset="2"/>
              <a:buChar char="§"/>
            </a:pPr>
            <a:endParaRPr lang="en-US" sz="2400" dirty="0">
              <a:solidFill>
                <a:srgbClr val="FFFFFF"/>
              </a:solidFill>
              <a:latin typeface="Nunito Sans"/>
              <a:ea typeface="+mn-lt"/>
              <a:cs typeface="+mn-lt"/>
            </a:endParaRPr>
          </a:p>
          <a:p>
            <a:pPr marL="342900" indent="-342900" defTabSz="609630">
              <a:lnSpc>
                <a:spcPts val="2133"/>
              </a:lnSpc>
              <a:buFont typeface="Wingdings" panose="05000000000000000000" pitchFamily="2" charset="2"/>
              <a:buChar char="§"/>
            </a:pPr>
            <a:r>
              <a:rPr lang="en-US" sz="2400" dirty="0">
                <a:solidFill>
                  <a:srgbClr val="FFFFFF"/>
                </a:solidFill>
                <a:latin typeface="Nunito Sans"/>
                <a:ea typeface="+mn-lt"/>
                <a:cs typeface="+mn-lt"/>
              </a:rPr>
              <a:t>Printing Transcripts to Colleges</a:t>
            </a:r>
          </a:p>
          <a:p>
            <a:pPr marL="342900" indent="-342900" defTabSz="609630">
              <a:lnSpc>
                <a:spcPts val="2133"/>
              </a:lnSpc>
              <a:buFont typeface="Wingdings" panose="05000000000000000000" pitchFamily="2" charset="2"/>
              <a:buChar char="§"/>
            </a:pPr>
            <a:endParaRPr lang="en-US" sz="2400" dirty="0">
              <a:solidFill>
                <a:srgbClr val="FFFFFF"/>
              </a:solidFill>
              <a:latin typeface="Nunito Sans"/>
              <a:ea typeface="+mn-lt"/>
              <a:cs typeface="+mn-lt"/>
            </a:endParaRPr>
          </a:p>
          <a:p>
            <a:pPr marL="342900" indent="-342900" defTabSz="609630">
              <a:lnSpc>
                <a:spcPts val="2133"/>
              </a:lnSpc>
              <a:buFont typeface="Wingdings" panose="05000000000000000000" pitchFamily="2" charset="2"/>
              <a:buChar char="§"/>
            </a:pPr>
            <a:r>
              <a:rPr lang="en-US" sz="2400" dirty="0">
                <a:solidFill>
                  <a:srgbClr val="FFFFFF"/>
                </a:solidFill>
                <a:latin typeface="Nunito Sans"/>
                <a:ea typeface="+mn-lt"/>
                <a:cs typeface="+mn-lt"/>
              </a:rPr>
              <a:t>Copying Grades to HIS and Recomputing GPA’s</a:t>
            </a:r>
          </a:p>
          <a:p>
            <a:pPr marL="342900" indent="-342900" defTabSz="609630">
              <a:lnSpc>
                <a:spcPts val="2133"/>
              </a:lnSpc>
              <a:buFont typeface="Wingdings" panose="05000000000000000000" pitchFamily="2" charset="2"/>
              <a:buChar char="§"/>
            </a:pPr>
            <a:endParaRPr lang="en-US" sz="2400" dirty="0">
              <a:solidFill>
                <a:srgbClr val="FFFFFF"/>
              </a:solidFill>
              <a:latin typeface="Nunito Sans"/>
              <a:ea typeface="+mn-lt"/>
              <a:cs typeface="+mn-lt"/>
            </a:endParaRPr>
          </a:p>
          <a:p>
            <a:pPr marL="342900" indent="-342900" defTabSz="609630">
              <a:lnSpc>
                <a:spcPts val="2133"/>
              </a:lnSpc>
              <a:buFont typeface="Wingdings" panose="05000000000000000000" pitchFamily="2" charset="2"/>
              <a:buChar char="§"/>
            </a:pPr>
            <a:r>
              <a:rPr lang="en-US" sz="2400" dirty="0">
                <a:solidFill>
                  <a:srgbClr val="FFFFFF"/>
                </a:solidFill>
                <a:latin typeface="Nunito Sans"/>
                <a:ea typeface="+mn-lt"/>
                <a:cs typeface="+mn-lt"/>
              </a:rPr>
              <a:t>Mass Update Graduation Status</a:t>
            </a:r>
          </a:p>
          <a:p>
            <a:pPr marL="342900" indent="-342900" defTabSz="609630">
              <a:lnSpc>
                <a:spcPts val="2133"/>
              </a:lnSpc>
              <a:buFont typeface="Wingdings" panose="05000000000000000000" pitchFamily="2" charset="2"/>
              <a:buChar char="§"/>
            </a:pPr>
            <a:endParaRPr lang="en-US" sz="2400" dirty="0">
              <a:solidFill>
                <a:srgbClr val="FFFFFF"/>
              </a:solidFill>
              <a:latin typeface="Nunito Sans"/>
              <a:ea typeface="+mn-lt"/>
              <a:cs typeface="+mn-lt"/>
            </a:endParaRPr>
          </a:p>
          <a:p>
            <a:pPr defTabSz="609630">
              <a:lnSpc>
                <a:spcPts val="2133"/>
              </a:lnSpc>
            </a:pPr>
            <a:endParaRPr lang="en-US" sz="2400" dirty="0">
              <a:solidFill>
                <a:srgbClr val="FFFFFF"/>
              </a:solidFill>
              <a:latin typeface="Nunito Sans"/>
              <a:ea typeface="+mn-lt"/>
              <a:cs typeface="+mn-lt"/>
            </a:endParaRPr>
          </a:p>
          <a:p>
            <a:pPr defTabSz="609630">
              <a:lnSpc>
                <a:spcPts val="2133"/>
              </a:lnSpc>
            </a:pPr>
            <a:endParaRPr lang="en-US" sz="2400" dirty="0">
              <a:solidFill>
                <a:srgbClr val="FFFFFF"/>
              </a:solidFill>
              <a:latin typeface="Nunito Sans"/>
              <a:ea typeface="+mn-lt"/>
              <a:cs typeface="+mn-lt"/>
            </a:endParaRPr>
          </a:p>
          <a:p>
            <a:pPr marL="4000500" lvl="8" indent="-342900" defTabSz="609630">
              <a:lnSpc>
                <a:spcPts val="2133"/>
              </a:lnSpc>
              <a:buFont typeface="Wingdings" panose="05000000000000000000" pitchFamily="2" charset="2"/>
              <a:buChar char="§"/>
            </a:pPr>
            <a:endParaRPr lang="en-US" sz="2400" dirty="0">
              <a:solidFill>
                <a:srgbClr val="FFFFFF"/>
              </a:solidFill>
              <a:latin typeface="Nunito Sans"/>
              <a:cs typeface="Calibri"/>
            </a:endParaRPr>
          </a:p>
        </p:txBody>
      </p:sp>
      <p:pic>
        <p:nvPicPr>
          <p:cNvPr id="5" name="Picture 4">
            <a:extLst>
              <a:ext uri="{FF2B5EF4-FFF2-40B4-BE49-F238E27FC236}">
                <a16:creationId xmlns:a16="http://schemas.microsoft.com/office/drawing/2014/main" id="{5D78142E-AA45-E202-B698-1CF54F4BB3A4}"/>
              </a:ext>
            </a:extLst>
          </p:cNvPr>
          <p:cNvPicPr>
            <a:picLocks noChangeAspect="1"/>
          </p:cNvPicPr>
          <p:nvPr/>
        </p:nvPicPr>
        <p:blipFill>
          <a:blip r:embed="rId3"/>
          <a:stretch>
            <a:fillRect/>
          </a:stretch>
        </p:blipFill>
        <p:spPr>
          <a:xfrm rot="20579335">
            <a:off x="-1493838" y="954573"/>
            <a:ext cx="2771775" cy="2835862"/>
          </a:xfrm>
          <a:prstGeom prst="rect">
            <a:avLst/>
          </a:prstGeom>
        </p:spPr>
      </p:pic>
      <p:pic>
        <p:nvPicPr>
          <p:cNvPr id="7" name="Picture 6">
            <a:extLst>
              <a:ext uri="{FF2B5EF4-FFF2-40B4-BE49-F238E27FC236}">
                <a16:creationId xmlns:a16="http://schemas.microsoft.com/office/drawing/2014/main" id="{86FAC2D7-912A-2182-D554-D95A240A8F2F}"/>
              </a:ext>
            </a:extLst>
          </p:cNvPr>
          <p:cNvPicPr>
            <a:picLocks noChangeAspect="1"/>
          </p:cNvPicPr>
          <p:nvPr/>
        </p:nvPicPr>
        <p:blipFill>
          <a:blip r:embed="rId4"/>
          <a:stretch>
            <a:fillRect/>
          </a:stretch>
        </p:blipFill>
        <p:spPr>
          <a:xfrm>
            <a:off x="10029825" y="4089987"/>
            <a:ext cx="1563437" cy="2304570"/>
          </a:xfrm>
          <a:prstGeom prst="rect">
            <a:avLst/>
          </a:prstGeom>
        </p:spPr>
      </p:pic>
      <p:pic>
        <p:nvPicPr>
          <p:cNvPr id="13" name="Picture 12">
            <a:extLst>
              <a:ext uri="{FF2B5EF4-FFF2-40B4-BE49-F238E27FC236}">
                <a16:creationId xmlns:a16="http://schemas.microsoft.com/office/drawing/2014/main" id="{316C0524-8DC7-AC38-7C90-71996754C1E0}"/>
              </a:ext>
            </a:extLst>
          </p:cNvPr>
          <p:cNvPicPr>
            <a:picLocks noChangeAspect="1"/>
          </p:cNvPicPr>
          <p:nvPr/>
        </p:nvPicPr>
        <p:blipFill>
          <a:blip r:embed="rId5">
            <a:alphaModFix amt="35000"/>
          </a:blip>
          <a:stretch>
            <a:fillRect/>
          </a:stretch>
        </p:blipFill>
        <p:spPr>
          <a:xfrm>
            <a:off x="9077325" y="360840"/>
            <a:ext cx="1564105" cy="1564105"/>
          </a:xfrm>
          <a:prstGeom prst="rect">
            <a:avLst/>
          </a:prstGeom>
        </p:spPr>
      </p:pic>
      <p:pic>
        <p:nvPicPr>
          <p:cNvPr id="15" name="Picture 14">
            <a:extLst>
              <a:ext uri="{FF2B5EF4-FFF2-40B4-BE49-F238E27FC236}">
                <a16:creationId xmlns:a16="http://schemas.microsoft.com/office/drawing/2014/main" id="{62B0F103-02B0-C653-8F90-941C1357841A}"/>
              </a:ext>
            </a:extLst>
          </p:cNvPr>
          <p:cNvPicPr>
            <a:picLocks noChangeAspect="1"/>
          </p:cNvPicPr>
          <p:nvPr/>
        </p:nvPicPr>
        <p:blipFill>
          <a:blip r:embed="rId6"/>
          <a:stretch>
            <a:fillRect/>
          </a:stretch>
        </p:blipFill>
        <p:spPr>
          <a:xfrm>
            <a:off x="1719263" y="5089525"/>
            <a:ext cx="721689" cy="790095"/>
          </a:xfrm>
          <a:prstGeom prst="rect">
            <a:avLst/>
          </a:prstGeom>
        </p:spPr>
      </p:pic>
      <p:pic>
        <p:nvPicPr>
          <p:cNvPr id="17" name="Picture 16">
            <a:extLst>
              <a:ext uri="{FF2B5EF4-FFF2-40B4-BE49-F238E27FC236}">
                <a16:creationId xmlns:a16="http://schemas.microsoft.com/office/drawing/2014/main" id="{711FFAC1-52FE-A044-2006-1EFF3C1A85CA}"/>
              </a:ext>
            </a:extLst>
          </p:cNvPr>
          <p:cNvPicPr>
            <a:picLocks noChangeAspect="1"/>
          </p:cNvPicPr>
          <p:nvPr/>
        </p:nvPicPr>
        <p:blipFill>
          <a:blip r:embed="rId7">
            <a:alphaModFix amt="70000"/>
          </a:blip>
          <a:stretch>
            <a:fillRect/>
          </a:stretch>
        </p:blipFill>
        <p:spPr>
          <a:xfrm rot="10800000">
            <a:off x="5846684" y="6243765"/>
            <a:ext cx="1817847" cy="655617"/>
          </a:xfrm>
          <a:prstGeom prst="rect">
            <a:avLst/>
          </a:prstGeom>
        </p:spPr>
      </p:pic>
    </p:spTree>
    <p:extLst>
      <p:ext uri="{BB962C8B-B14F-4D97-AF65-F5344CB8AC3E}">
        <p14:creationId xmlns:p14="http://schemas.microsoft.com/office/powerpoint/2010/main" val="1868993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31824" y="3457575"/>
            <a:ext cx="4473575" cy="264914"/>
          </a:xfrm>
          <a:prstGeom prst="rect">
            <a:avLst/>
          </a:prstGeom>
        </p:spPr>
      </p:pic>
      <p:sp>
        <p:nvSpPr>
          <p:cNvPr id="3" name="Object2"/>
          <p:cNvSpPr/>
          <p:nvPr/>
        </p:nvSpPr>
        <p:spPr>
          <a:xfrm>
            <a:off x="831850" y="1111250"/>
            <a:ext cx="5137150" cy="3048000"/>
          </a:xfrm>
          <a:prstGeom prst="rect">
            <a:avLst/>
          </a:prstGeom>
          <a:noFill/>
          <a:ln/>
        </p:spPr>
        <p:txBody>
          <a:bodyPr wrap="square" lIns="0" tIns="0" rIns="0" bIns="0" rtlCol="0" anchor="t">
            <a:noAutofit/>
          </a:bodyPr>
          <a:lstStyle/>
          <a:p>
            <a:pPr defTabSz="609630">
              <a:lnSpc>
                <a:spcPts val="8000"/>
              </a:lnSpc>
            </a:pPr>
            <a:r>
              <a:rPr lang="en-US" sz="6134" dirty="0">
                <a:solidFill>
                  <a:srgbClr val="1649A0"/>
                </a:solidFill>
                <a:latin typeface="AeriesSansBold" pitchFamily="50" charset="0"/>
              </a:rPr>
              <a:t>Transcript Processes</a:t>
            </a:r>
          </a:p>
        </p:txBody>
      </p:sp>
      <p:graphicFrame>
        <p:nvGraphicFramePr>
          <p:cNvPr id="18" name="Table 18">
            <a:extLst>
              <a:ext uri="{FF2B5EF4-FFF2-40B4-BE49-F238E27FC236}">
                <a16:creationId xmlns:a16="http://schemas.microsoft.com/office/drawing/2014/main" id="{824B7877-5A3D-62E8-99A0-984CAFC62AB2}"/>
              </a:ext>
            </a:extLst>
          </p:cNvPr>
          <p:cNvGraphicFramePr>
            <a:graphicFrameLocks noGrp="1"/>
          </p:cNvGraphicFramePr>
          <p:nvPr>
            <p:extLst>
              <p:ext uri="{D42A27DB-BD31-4B8C-83A1-F6EECF244321}">
                <p14:modId xmlns:p14="http://schemas.microsoft.com/office/powerpoint/2010/main" val="2954211812"/>
              </p:ext>
            </p:extLst>
          </p:nvPr>
        </p:nvGraphicFramePr>
        <p:xfrm>
          <a:off x="5969000" y="788669"/>
          <a:ext cx="5999843" cy="5579474"/>
        </p:xfrm>
        <a:graphic>
          <a:graphicData uri="http://schemas.openxmlformats.org/drawingml/2006/table">
            <a:tbl>
              <a:tblPr firstRow="1" bandRow="1">
                <a:tableStyleId>{5C22544A-7EE6-4342-B048-85BDC9FD1C3A}</a:tableStyleId>
              </a:tblPr>
              <a:tblGrid>
                <a:gridCol w="5999843">
                  <a:extLst>
                    <a:ext uri="{9D8B030D-6E8A-4147-A177-3AD203B41FA5}">
                      <a16:colId xmlns:a16="http://schemas.microsoft.com/office/drawing/2014/main" val="1247299700"/>
                    </a:ext>
                  </a:extLst>
                </a:gridCol>
              </a:tblGrid>
              <a:tr h="1284346">
                <a:tc>
                  <a:txBody>
                    <a:bodyPr/>
                    <a:lstStyle/>
                    <a:p>
                      <a:pPr algn="ctr"/>
                      <a:r>
                        <a:rPr lang="en-US" sz="5400" dirty="0">
                          <a:solidFill>
                            <a:schemeClr val="bg1"/>
                          </a:solidFill>
                        </a:rPr>
                        <a:t>NEED TO KNOW</a:t>
                      </a:r>
                    </a:p>
                  </a:txBody>
                  <a:tcPr/>
                </a:tc>
                <a:extLst>
                  <a:ext uri="{0D108BD9-81ED-4DB2-BD59-A6C34878D82A}">
                    <a16:rowId xmlns:a16="http://schemas.microsoft.com/office/drawing/2014/main" val="254467923"/>
                  </a:ext>
                </a:extLst>
              </a:tr>
              <a:tr h="4295128">
                <a:tc>
                  <a:txBody>
                    <a:bodyPr/>
                    <a:lstStyle/>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How to Print for one Student</a:t>
                      </a:r>
                    </a:p>
                    <a:p>
                      <a:pPr marL="342900" marR="0" lvl="0"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How to print for multiple students</a:t>
                      </a:r>
                    </a:p>
                    <a:p>
                      <a:pPr marL="342900" indent="-342900">
                        <a:buFont typeface="Arial" panose="020B0604020202020204" pitchFamily="34" charset="0"/>
                        <a:buChar char="•"/>
                      </a:pPr>
                      <a:r>
                        <a:rPr lang="en-US" sz="2400" dirty="0"/>
                        <a:t>How to print to colleges</a:t>
                      </a:r>
                    </a:p>
                    <a:p>
                      <a:pPr marL="342900" indent="-342900">
                        <a:buFont typeface="Arial" panose="020B0604020202020204" pitchFamily="34" charset="0"/>
                        <a:buChar char="•"/>
                      </a:pPr>
                      <a:r>
                        <a:rPr lang="en-US" sz="2400" dirty="0"/>
                        <a:t>How to copy records to HIS</a:t>
                      </a:r>
                    </a:p>
                    <a:p>
                      <a:pPr marL="342900" indent="-342900">
                        <a:buFont typeface="Arial" panose="020B0604020202020204" pitchFamily="34" charset="0"/>
                        <a:buChar char="•"/>
                      </a:pPr>
                      <a:r>
                        <a:rPr lang="en-US" sz="2400" dirty="0"/>
                        <a:t>How to recompute GPA’s</a:t>
                      </a:r>
                    </a:p>
                    <a:p>
                      <a:pPr marL="342900" indent="-342900">
                        <a:buFont typeface="Arial" panose="020B0604020202020204" pitchFamily="34" charset="0"/>
                        <a:buChar char="•"/>
                      </a:pPr>
                      <a:r>
                        <a:rPr lang="en-US" sz="2400" dirty="0"/>
                        <a:t>End of Year Mass Update Graduation Status</a:t>
                      </a:r>
                    </a:p>
                    <a:p>
                      <a:pPr marL="342900" indent="-342900">
                        <a:buFont typeface="Arial" panose="020B0604020202020204" pitchFamily="34" charset="0"/>
                        <a:buChar char="•"/>
                      </a:pPr>
                      <a:endParaRPr lang="en-US" sz="2000" dirty="0"/>
                    </a:p>
                  </a:txBody>
                  <a:tcPr/>
                </a:tc>
                <a:extLst>
                  <a:ext uri="{0D108BD9-81ED-4DB2-BD59-A6C34878D82A}">
                    <a16:rowId xmlns:a16="http://schemas.microsoft.com/office/drawing/2014/main" val="1949605846"/>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Object2"/>
          <p:cNvSpPr/>
          <p:nvPr/>
        </p:nvSpPr>
        <p:spPr>
          <a:xfrm>
            <a:off x="831850" y="1111250"/>
            <a:ext cx="5137150" cy="3048000"/>
          </a:xfrm>
          <a:prstGeom prst="rect">
            <a:avLst/>
          </a:prstGeom>
          <a:noFill/>
          <a:ln/>
        </p:spPr>
        <p:txBody>
          <a:bodyPr wrap="square" lIns="0" tIns="0" rIns="0" bIns="0" rtlCol="0" anchor="t">
            <a:noAutofit/>
          </a:bodyPr>
          <a:lstStyle/>
          <a:p>
            <a:pPr defTabSz="609630">
              <a:lnSpc>
                <a:spcPts val="8000"/>
              </a:lnSpc>
            </a:pPr>
            <a:r>
              <a:rPr lang="en-US" sz="6134" dirty="0">
                <a:solidFill>
                  <a:srgbClr val="1649A0"/>
                </a:solidFill>
                <a:latin typeface="AeriesSansBold" pitchFamily="50" charset="0"/>
              </a:rPr>
              <a:t>Transcript Processes</a:t>
            </a:r>
          </a:p>
        </p:txBody>
      </p:sp>
      <p:graphicFrame>
        <p:nvGraphicFramePr>
          <p:cNvPr id="18" name="Table 18">
            <a:extLst>
              <a:ext uri="{FF2B5EF4-FFF2-40B4-BE49-F238E27FC236}">
                <a16:creationId xmlns:a16="http://schemas.microsoft.com/office/drawing/2014/main" id="{824B7877-5A3D-62E8-99A0-984CAFC62AB2}"/>
              </a:ext>
            </a:extLst>
          </p:cNvPr>
          <p:cNvGraphicFramePr>
            <a:graphicFrameLocks noGrp="1"/>
          </p:cNvGraphicFramePr>
          <p:nvPr>
            <p:extLst>
              <p:ext uri="{D42A27DB-BD31-4B8C-83A1-F6EECF244321}">
                <p14:modId xmlns:p14="http://schemas.microsoft.com/office/powerpoint/2010/main" val="3425339748"/>
              </p:ext>
            </p:extLst>
          </p:nvPr>
        </p:nvGraphicFramePr>
        <p:xfrm>
          <a:off x="5969000" y="218398"/>
          <a:ext cx="5999843" cy="10791554"/>
        </p:xfrm>
        <a:graphic>
          <a:graphicData uri="http://schemas.openxmlformats.org/drawingml/2006/table">
            <a:tbl>
              <a:tblPr firstRow="1" bandRow="1">
                <a:tableStyleId>{5C22544A-7EE6-4342-B048-85BDC9FD1C3A}</a:tableStyleId>
              </a:tblPr>
              <a:tblGrid>
                <a:gridCol w="5999843">
                  <a:extLst>
                    <a:ext uri="{9D8B030D-6E8A-4147-A177-3AD203B41FA5}">
                      <a16:colId xmlns:a16="http://schemas.microsoft.com/office/drawing/2014/main" val="1247299700"/>
                    </a:ext>
                  </a:extLst>
                </a:gridCol>
              </a:tblGrid>
              <a:tr h="1284346">
                <a:tc>
                  <a:txBody>
                    <a:bodyPr/>
                    <a:lstStyle/>
                    <a:p>
                      <a:pPr algn="ctr"/>
                      <a:r>
                        <a:rPr lang="en-US" sz="5400" dirty="0">
                          <a:solidFill>
                            <a:schemeClr val="bg1"/>
                          </a:solidFill>
                        </a:rPr>
                        <a:t>NICE TO KNOW</a:t>
                      </a:r>
                    </a:p>
                  </a:txBody>
                  <a:tcPr/>
                </a:tc>
                <a:extLst>
                  <a:ext uri="{0D108BD9-81ED-4DB2-BD59-A6C34878D82A}">
                    <a16:rowId xmlns:a16="http://schemas.microsoft.com/office/drawing/2014/main" val="254467923"/>
                  </a:ext>
                </a:extLst>
              </a:tr>
              <a:tr h="4295128">
                <a:tc>
                  <a:txBody>
                    <a:bodyPr/>
                    <a:lstStyle/>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How to set up for parent/student printing</a:t>
                      </a:r>
                    </a:p>
                    <a:p>
                      <a:pPr marL="342900" indent="-342900">
                        <a:buFont typeface="Arial" panose="020B0604020202020204" pitchFamily="34" charset="0"/>
                        <a:buChar char="•"/>
                      </a:pPr>
                      <a:r>
                        <a:rPr lang="en-US" sz="2400" dirty="0"/>
                        <a:t>College Requests Page</a:t>
                      </a:r>
                    </a:p>
                    <a:p>
                      <a:pPr marL="342900" indent="-342900">
                        <a:buFont typeface="Arial" panose="020B0604020202020204" pitchFamily="34" charset="0"/>
                        <a:buChar char="•"/>
                      </a:pPr>
                      <a:r>
                        <a:rPr lang="en-US" sz="2400" dirty="0"/>
                        <a:t>Tables that affect Transcripts</a:t>
                      </a:r>
                    </a:p>
                    <a:p>
                      <a:pPr marL="647715" lvl="1" indent="-342900">
                        <a:buFont typeface="Arial" panose="020B0604020202020204" pitchFamily="34" charset="0"/>
                        <a:buChar char="•"/>
                      </a:pPr>
                      <a:r>
                        <a:rPr lang="en-US" sz="2400" dirty="0"/>
                        <a:t>Courses (CRS)</a:t>
                      </a:r>
                    </a:p>
                    <a:p>
                      <a:pPr marL="647715" lvl="1" indent="-342900">
                        <a:buFont typeface="Arial" panose="020B0604020202020204" pitchFamily="34" charset="0"/>
                        <a:buChar char="•"/>
                      </a:pPr>
                      <a:r>
                        <a:rPr lang="en-US" sz="2400" dirty="0"/>
                        <a:t>Course History Institutions (CHI)</a:t>
                      </a:r>
                    </a:p>
                    <a:p>
                      <a:pPr marL="647715" lvl="1" indent="-342900">
                        <a:buFont typeface="Arial" panose="020B0604020202020204" pitchFamily="34" charset="0"/>
                        <a:buChar char="•"/>
                      </a:pPr>
                      <a:r>
                        <a:rPr lang="en-US" sz="2400" dirty="0"/>
                        <a:t>Valid Marks</a:t>
                      </a:r>
                    </a:p>
                    <a:p>
                      <a:pPr marL="647715" lvl="1" indent="-342900">
                        <a:buFont typeface="Arial" panose="020B0604020202020204" pitchFamily="34" charset="0"/>
                        <a:buChar char="•"/>
                      </a:pPr>
                      <a:r>
                        <a:rPr lang="en-US" sz="2400" dirty="0"/>
                        <a:t>District &amp; School Options</a:t>
                      </a:r>
                    </a:p>
                    <a:p>
                      <a:pPr marL="647715" marR="0" lvl="1"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Transcript Definition Page</a:t>
                      </a:r>
                    </a:p>
                    <a:p>
                      <a:pPr marL="647715" marR="0" lvl="1" indent="-342900" algn="l" defTabSz="60963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t>College Table</a:t>
                      </a:r>
                    </a:p>
                    <a:p>
                      <a:pPr marL="647715" lvl="1" indent="-342900">
                        <a:buFont typeface="Arial" panose="020B0604020202020204" pitchFamily="34" charset="0"/>
                        <a:buChar char="•"/>
                      </a:pPr>
                      <a:endParaRPr lang="en-US" sz="2400" dirty="0"/>
                    </a:p>
                    <a:p>
                      <a:pPr marL="647715" lvl="1" indent="-342900">
                        <a:buFont typeface="Arial" panose="020B0604020202020204" pitchFamily="34" charset="0"/>
                        <a:buChar char="•"/>
                      </a:pPr>
                      <a:endParaRPr lang="en-US" sz="2400" dirty="0"/>
                    </a:p>
                    <a:p>
                      <a:pPr marL="304815" lvl="1" indent="0">
                        <a:buFont typeface="Arial" panose="020B0604020202020204" pitchFamily="34" charset="0"/>
                        <a:buNone/>
                      </a:pPr>
                      <a:endParaRPr lang="en-US" sz="2400" dirty="0"/>
                    </a:p>
                    <a:p>
                      <a:pPr marL="647715" lvl="1" indent="-342900">
                        <a:buFont typeface="Arial" panose="020B0604020202020204" pitchFamily="34" charset="0"/>
                        <a:buChar char="•"/>
                      </a:pPr>
                      <a:endParaRPr lang="en-US" sz="2400" dirty="0"/>
                    </a:p>
                  </a:txBody>
                  <a:tcPr/>
                </a:tc>
                <a:extLst>
                  <a:ext uri="{0D108BD9-81ED-4DB2-BD59-A6C34878D82A}">
                    <a16:rowId xmlns:a16="http://schemas.microsoft.com/office/drawing/2014/main" val="1949605846"/>
                  </a:ext>
                </a:extLst>
              </a:tr>
              <a:tr h="4295128">
                <a:tc>
                  <a:txBody>
                    <a:bodyPr/>
                    <a:lstStyle/>
                    <a:p>
                      <a:pPr marL="342900" indent="-342900">
                        <a:buFont typeface="Arial" panose="020B0604020202020204" pitchFamily="34" charset="0"/>
                        <a:buChar char="•"/>
                      </a:pPr>
                      <a:endParaRPr lang="en-US" sz="2400" dirty="0"/>
                    </a:p>
                  </a:txBody>
                  <a:tcPr/>
                </a:tc>
                <a:extLst>
                  <a:ext uri="{0D108BD9-81ED-4DB2-BD59-A6C34878D82A}">
                    <a16:rowId xmlns:a16="http://schemas.microsoft.com/office/drawing/2014/main" val="2649020617"/>
                  </a:ext>
                </a:extLst>
              </a:tr>
            </a:tbl>
          </a:graphicData>
        </a:graphic>
      </p:graphicFrame>
      <p:pic>
        <p:nvPicPr>
          <p:cNvPr id="4" name="Object 1" descr="preencoded.png">
            <a:extLst>
              <a:ext uri="{FF2B5EF4-FFF2-40B4-BE49-F238E27FC236}">
                <a16:creationId xmlns:a16="http://schemas.microsoft.com/office/drawing/2014/main" id="{E3DB5C16-0043-ED08-8756-1F3A85638E0A}"/>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631824" y="3457575"/>
            <a:ext cx="4473575" cy="264914"/>
          </a:xfrm>
          <a:prstGeom prst="rect">
            <a:avLst/>
          </a:prstGeom>
        </p:spPr>
      </p:pic>
    </p:spTree>
    <p:extLst>
      <p:ext uri="{BB962C8B-B14F-4D97-AF65-F5344CB8AC3E}">
        <p14:creationId xmlns:p14="http://schemas.microsoft.com/office/powerpoint/2010/main" val="30001717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C1E41"/>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8308" y="13783"/>
            <a:ext cx="12147551" cy="6858000"/>
          </a:xfrm>
          <a:prstGeom prst="rect">
            <a:avLst/>
          </a:prstGeom>
        </p:spPr>
      </p:pic>
      <p:sp>
        <p:nvSpPr>
          <p:cNvPr id="6" name="Object5"/>
          <p:cNvSpPr/>
          <p:nvPr/>
        </p:nvSpPr>
        <p:spPr>
          <a:xfrm>
            <a:off x="310718" y="319596"/>
            <a:ext cx="4465468" cy="1513092"/>
          </a:xfrm>
          <a:prstGeom prst="rect">
            <a:avLst/>
          </a:prstGeom>
          <a:noFill/>
          <a:ln/>
        </p:spPr>
        <p:txBody>
          <a:bodyPr wrap="square" lIns="0" tIns="0" rIns="0" bIns="0" rtlCol="0" anchor="ctr">
            <a:normAutofit/>
          </a:bodyPr>
          <a:lstStyle/>
          <a:p>
            <a:pPr defTabSz="609630">
              <a:lnSpc>
                <a:spcPts val="2800"/>
              </a:lnSpc>
            </a:pPr>
            <a:r>
              <a:rPr lang="en-US" sz="3200" b="1" dirty="0">
                <a:solidFill>
                  <a:srgbClr val="FFFFFF"/>
                </a:solidFill>
                <a:latin typeface="Aeries Sans" pitchFamily="34" charset="0"/>
              </a:rPr>
              <a:t>Printing a Transcript for one student</a:t>
            </a:r>
          </a:p>
          <a:p>
            <a:pPr defTabSz="609630">
              <a:lnSpc>
                <a:spcPts val="2800"/>
              </a:lnSpc>
            </a:pPr>
            <a:endParaRPr lang="en-US" sz="2400" dirty="0">
              <a:solidFill>
                <a:prstClr val="black"/>
              </a:solidFill>
              <a:latin typeface="Calibri" panose="020F0502020204030204"/>
            </a:endParaRPr>
          </a:p>
        </p:txBody>
      </p:sp>
      <p:sp>
        <p:nvSpPr>
          <p:cNvPr id="8" name="Object7"/>
          <p:cNvSpPr/>
          <p:nvPr/>
        </p:nvSpPr>
        <p:spPr>
          <a:xfrm>
            <a:off x="615949" y="1828800"/>
            <a:ext cx="2990279" cy="444500"/>
          </a:xfrm>
          <a:prstGeom prst="rect">
            <a:avLst/>
          </a:prstGeom>
          <a:noFill/>
          <a:ln/>
        </p:spPr>
        <p:txBody>
          <a:bodyPr wrap="square" lIns="0" tIns="0" rIns="0" bIns="0" rtlCol="0" anchor="t">
            <a:normAutofit/>
          </a:bodyPr>
          <a:lstStyle/>
          <a:p>
            <a:pPr defTabSz="609630">
              <a:lnSpc>
                <a:spcPts val="3467"/>
              </a:lnSpc>
            </a:pPr>
            <a:endParaRPr lang="en-US" dirty="0">
              <a:solidFill>
                <a:prstClr val="black"/>
              </a:solidFill>
              <a:latin typeface="Calibri" panose="020F0502020204030204"/>
            </a:endParaRPr>
          </a:p>
        </p:txBody>
      </p:sp>
      <p:sp>
        <p:nvSpPr>
          <p:cNvPr id="10" name="Object9"/>
          <p:cNvSpPr/>
          <p:nvPr/>
        </p:nvSpPr>
        <p:spPr>
          <a:xfrm>
            <a:off x="609600" y="2401227"/>
            <a:ext cx="2520950" cy="444500"/>
          </a:xfrm>
          <a:prstGeom prst="rect">
            <a:avLst/>
          </a:prstGeom>
          <a:noFill/>
          <a:ln/>
        </p:spPr>
        <p:txBody>
          <a:bodyPr wrap="square" lIns="0" tIns="0" rIns="0" bIns="0" rtlCol="0" anchor="t">
            <a:normAutofit/>
          </a:bodyPr>
          <a:lstStyle/>
          <a:p>
            <a:pPr defTabSz="609630">
              <a:lnSpc>
                <a:spcPts val="3467"/>
              </a:lnSpc>
            </a:pPr>
            <a:endParaRPr lang="en-US" dirty="0">
              <a:solidFill>
                <a:prstClr val="black"/>
              </a:solidFill>
              <a:latin typeface="Calibri" panose="020F0502020204030204"/>
            </a:endParaRPr>
          </a:p>
        </p:txBody>
      </p:sp>
      <p:sp>
        <p:nvSpPr>
          <p:cNvPr id="12" name="Object11"/>
          <p:cNvSpPr/>
          <p:nvPr/>
        </p:nvSpPr>
        <p:spPr>
          <a:xfrm>
            <a:off x="609600" y="2984500"/>
            <a:ext cx="2520950" cy="444500"/>
          </a:xfrm>
          <a:prstGeom prst="rect">
            <a:avLst/>
          </a:prstGeom>
          <a:noFill/>
          <a:ln/>
        </p:spPr>
        <p:txBody>
          <a:bodyPr wrap="square" lIns="0" tIns="0" rIns="0" bIns="0" rtlCol="0" anchor="t">
            <a:normAutofit/>
          </a:bodyPr>
          <a:lstStyle/>
          <a:p>
            <a:pPr defTabSz="609630">
              <a:lnSpc>
                <a:spcPts val="3467"/>
              </a:lnSpc>
            </a:pPr>
            <a:endParaRPr lang="en-US" dirty="0">
              <a:solidFill>
                <a:prstClr val="black"/>
              </a:solidFill>
              <a:latin typeface="Calibri" panose="020F0502020204030204"/>
            </a:endParaRPr>
          </a:p>
        </p:txBody>
      </p:sp>
      <p:sp>
        <p:nvSpPr>
          <p:cNvPr id="11" name="Object11">
            <a:extLst>
              <a:ext uri="{FF2B5EF4-FFF2-40B4-BE49-F238E27FC236}">
                <a16:creationId xmlns:a16="http://schemas.microsoft.com/office/drawing/2014/main" id="{DA009712-575C-7500-5798-D3D15EFEBC4B}"/>
              </a:ext>
            </a:extLst>
          </p:cNvPr>
          <p:cNvSpPr/>
          <p:nvPr/>
        </p:nvSpPr>
        <p:spPr>
          <a:xfrm>
            <a:off x="187119" y="2273300"/>
            <a:ext cx="4701775" cy="4247032"/>
          </a:xfrm>
          <a:prstGeom prst="rect">
            <a:avLst/>
          </a:prstGeom>
          <a:noFill/>
          <a:ln/>
        </p:spPr>
        <p:txBody>
          <a:bodyPr wrap="square" lIns="0" tIns="0" rIns="0" bIns="0" rtlCol="0" anchor="t">
            <a:noAutofit/>
          </a:bodyPr>
          <a:lstStyle/>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Access the student’s transcript page</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Locate the Transcript Definition Selection Dropdown</a:t>
            </a:r>
          </a:p>
          <a:p>
            <a:pPr marL="342900" indent="-342900" defTabSz="609630">
              <a:lnSpc>
                <a:spcPts val="3467"/>
              </a:lnSpc>
              <a:buFont typeface="Arial" panose="020B0604020202020204" pitchFamily="34" charset="0"/>
              <a:buChar char="•"/>
            </a:pPr>
            <a:r>
              <a:rPr lang="en-US" sz="2000" b="1" dirty="0">
                <a:solidFill>
                  <a:srgbClr val="FFFFFF"/>
                </a:solidFill>
                <a:latin typeface="Nunito Sans" pitchFamily="34" charset="0"/>
              </a:rPr>
              <a:t>Choose the desired Definition</a:t>
            </a:r>
          </a:p>
          <a:p>
            <a:pPr marL="342900" indent="-342900" defTabSz="609630">
              <a:lnSpc>
                <a:spcPts val="3467"/>
              </a:lnSpc>
              <a:buFont typeface="Arial" panose="020B0604020202020204" pitchFamily="34" charset="0"/>
              <a:buChar char="•"/>
            </a:pPr>
            <a:r>
              <a:rPr lang="en-US" sz="2000" b="1" dirty="0">
                <a:solidFill>
                  <a:srgbClr val="FFFFFF"/>
                </a:solidFill>
                <a:latin typeface="Nunito Sans" pitchFamily="34" charset="0"/>
              </a:rPr>
              <a:t>Click the Print button</a:t>
            </a:r>
          </a:p>
          <a:p>
            <a:pPr defTabSz="609630">
              <a:lnSpc>
                <a:spcPts val="3467"/>
              </a:lnSpc>
            </a:pPr>
            <a:endParaRPr lang="en-US" b="1" dirty="0">
              <a:solidFill>
                <a:srgbClr val="FFFFFF"/>
              </a:solidFill>
              <a:latin typeface="Nunito Sans" pitchFamily="34" charset="0"/>
            </a:endParaRPr>
          </a:p>
          <a:p>
            <a:pPr defTabSz="609630">
              <a:lnSpc>
                <a:spcPts val="3467"/>
              </a:lnSpc>
            </a:pPr>
            <a:endParaRPr lang="en-US"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id="{B0E6615C-57A3-0EFF-0327-5D25D3F31F65}"/>
              </a:ext>
            </a:extLst>
          </p:cNvPr>
          <p:cNvPicPr>
            <a:picLocks noChangeAspect="1"/>
          </p:cNvPicPr>
          <p:nvPr/>
        </p:nvPicPr>
        <p:blipFill>
          <a:blip r:embed="rId5"/>
          <a:stretch>
            <a:fillRect/>
          </a:stretch>
        </p:blipFill>
        <p:spPr>
          <a:xfrm>
            <a:off x="5051395" y="-3973"/>
            <a:ext cx="7075502" cy="6848190"/>
          </a:xfrm>
          <a:prstGeom prst="rect">
            <a:avLst/>
          </a:prstGeom>
          <a:ln w="28575">
            <a:solidFill>
              <a:schemeClr val="tx1"/>
            </a:solidFill>
          </a:ln>
        </p:spPr>
      </p:pic>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F61826C6-8EEA-796E-795C-2D06D81F7D72}"/>
                  </a:ext>
                </a:extLst>
              </p14:cNvPr>
              <p14:cNvContentPartPr/>
              <p14:nvPr/>
            </p14:nvContentPartPr>
            <p14:xfrm>
              <a:off x="5742739" y="3576164"/>
              <a:ext cx="1236600" cy="98640"/>
            </p14:xfrm>
          </p:contentPart>
        </mc:Choice>
        <mc:Fallback xmlns="">
          <p:pic>
            <p:nvPicPr>
              <p:cNvPr id="4" name="Ink 3">
                <a:extLst>
                  <a:ext uri="{FF2B5EF4-FFF2-40B4-BE49-F238E27FC236}">
                    <a16:creationId xmlns:a16="http://schemas.microsoft.com/office/drawing/2014/main" id="{F61826C6-8EEA-796E-795C-2D06D81F7D72}"/>
                  </a:ext>
                </a:extLst>
              </p:cNvPr>
              <p:cNvPicPr/>
              <p:nvPr/>
            </p:nvPicPr>
            <p:blipFill>
              <a:blip r:embed="rId7"/>
              <a:stretch>
                <a:fillRect/>
              </a:stretch>
            </p:blipFill>
            <p:spPr>
              <a:xfrm>
                <a:off x="5688739" y="3468164"/>
                <a:ext cx="1344240" cy="31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6C98621-0A3B-5FC2-7D90-84CA73E5B109}"/>
                  </a:ext>
                </a:extLst>
              </p14:cNvPr>
              <p14:cNvContentPartPr/>
              <p14:nvPr/>
            </p14:nvContentPartPr>
            <p14:xfrm>
              <a:off x="5237299" y="3610004"/>
              <a:ext cx="280440" cy="31680"/>
            </p14:xfrm>
          </p:contentPart>
        </mc:Choice>
        <mc:Fallback xmlns="">
          <p:pic>
            <p:nvPicPr>
              <p:cNvPr id="5" name="Ink 4">
                <a:extLst>
                  <a:ext uri="{FF2B5EF4-FFF2-40B4-BE49-F238E27FC236}">
                    <a16:creationId xmlns:a16="http://schemas.microsoft.com/office/drawing/2014/main" id="{26C98621-0A3B-5FC2-7D90-84CA73E5B109}"/>
                  </a:ext>
                </a:extLst>
              </p:cNvPr>
              <p:cNvPicPr/>
              <p:nvPr/>
            </p:nvPicPr>
            <p:blipFill>
              <a:blip r:embed="rId9"/>
              <a:stretch>
                <a:fillRect/>
              </a:stretch>
            </p:blipFill>
            <p:spPr>
              <a:xfrm>
                <a:off x="5183659" y="3502004"/>
                <a:ext cx="388080" cy="247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39DEA7F8-77AD-292E-362D-3503F4EC3E91}"/>
                  </a:ext>
                </a:extLst>
              </p14:cNvPr>
              <p14:cNvContentPartPr/>
              <p14:nvPr/>
            </p14:nvContentPartPr>
            <p14:xfrm>
              <a:off x="5213179" y="167741"/>
              <a:ext cx="874800" cy="17640"/>
            </p14:xfrm>
          </p:contentPart>
        </mc:Choice>
        <mc:Fallback xmlns="">
          <p:pic>
            <p:nvPicPr>
              <p:cNvPr id="14" name="Ink 13">
                <a:extLst>
                  <a:ext uri="{FF2B5EF4-FFF2-40B4-BE49-F238E27FC236}">
                    <a16:creationId xmlns:a16="http://schemas.microsoft.com/office/drawing/2014/main" id="{39DEA7F8-77AD-292E-362D-3503F4EC3E91}"/>
                  </a:ext>
                </a:extLst>
              </p:cNvPr>
              <p:cNvPicPr/>
              <p:nvPr/>
            </p:nvPicPr>
            <p:blipFill>
              <a:blip r:embed="rId11"/>
              <a:stretch>
                <a:fillRect/>
              </a:stretch>
            </p:blipFill>
            <p:spPr>
              <a:xfrm>
                <a:off x="5159539" y="60101"/>
                <a:ext cx="982440" cy="233280"/>
              </a:xfrm>
              <a:prstGeom prst="rect">
                <a:avLst/>
              </a:prstGeom>
            </p:spPr>
          </p:pic>
        </mc:Fallback>
      </mc:AlternateContent>
    </p:spTree>
    <p:extLst>
      <p:ext uri="{BB962C8B-B14F-4D97-AF65-F5344CB8AC3E}">
        <p14:creationId xmlns:p14="http://schemas.microsoft.com/office/powerpoint/2010/main" val="1294804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ackground">
            <a:extLst>
              <a:ext uri="{FF2B5EF4-FFF2-40B4-BE49-F238E27FC236}">
                <a16:creationId xmlns:a16="http://schemas.microsoft.com/office/drawing/2014/main" id="{729682D4-E237-4F2D-AAD1-88463CEDB16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88" y="-109174"/>
            <a:ext cx="12190413" cy="6856215"/>
          </a:xfrm>
          <a:prstGeom prst="rect">
            <a:avLst/>
          </a:prstGeom>
        </p:spPr>
      </p:pic>
      <p:pic>
        <p:nvPicPr>
          <p:cNvPr id="6" name="Grid" hidden="1">
            <a:extLst>
              <a:ext uri="{FF2B5EF4-FFF2-40B4-BE49-F238E27FC236}">
                <a16:creationId xmlns:a16="http://schemas.microsoft.com/office/drawing/2014/main" id="{DCC1F84B-3DC0-4BE8-80EE-CF4C006437F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0" y="-5462"/>
            <a:ext cx="12192000" cy="6863463"/>
          </a:xfrm>
          <a:prstGeom prst="rect">
            <a:avLst/>
          </a:prstGeom>
        </p:spPr>
      </p:pic>
      <p:grpSp>
        <p:nvGrpSpPr>
          <p:cNvPr id="14" name="Main Text Box">
            <a:extLst>
              <a:ext uri="{FF2B5EF4-FFF2-40B4-BE49-F238E27FC236}">
                <a16:creationId xmlns:a16="http://schemas.microsoft.com/office/drawing/2014/main" id="{CC64B77D-598C-45AE-A6CF-B591DA7701B7}"/>
              </a:ext>
            </a:extLst>
          </p:cNvPr>
          <p:cNvGrpSpPr/>
          <p:nvPr/>
        </p:nvGrpSpPr>
        <p:grpSpPr>
          <a:xfrm>
            <a:off x="590875" y="664024"/>
            <a:ext cx="11010251" cy="4014155"/>
            <a:chOff x="11281803" y="3324425"/>
            <a:chExt cx="11920451" cy="8015464"/>
          </a:xfrm>
        </p:grpSpPr>
        <p:sp>
          <p:nvSpPr>
            <p:cNvPr id="17" name="Slide Title">
              <a:extLst>
                <a:ext uri="{FF2B5EF4-FFF2-40B4-BE49-F238E27FC236}">
                  <a16:creationId xmlns:a16="http://schemas.microsoft.com/office/drawing/2014/main" id="{04DFF3EF-C700-42D9-8F3C-8BDB52D0ECA9}"/>
                </a:ext>
              </a:extLst>
            </p:cNvPr>
            <p:cNvSpPr txBox="1"/>
            <p:nvPr/>
          </p:nvSpPr>
          <p:spPr>
            <a:xfrm>
              <a:off x="11281803" y="3324425"/>
              <a:ext cx="11920451" cy="1198407"/>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r>
                <a:rPr lang="en-US" sz="3300" kern="1700" spc="115" dirty="0">
                  <a:solidFill>
                    <a:srgbClr val="344563"/>
                  </a:solidFill>
                  <a:latin typeface="Arial Black" panose="020B0A04020102020204" pitchFamily="34" charset="0"/>
                </a:rPr>
                <a:t>Printing Transcripts for Many Students</a:t>
              </a:r>
            </a:p>
          </p:txBody>
        </p:sp>
        <p:sp>
          <p:nvSpPr>
            <p:cNvPr id="20" name="Slide Content">
              <a:extLst>
                <a:ext uri="{FF2B5EF4-FFF2-40B4-BE49-F238E27FC236}">
                  <a16:creationId xmlns:a16="http://schemas.microsoft.com/office/drawing/2014/main" id="{27728B92-06CB-4EA4-90ED-031A822BD919}"/>
                </a:ext>
              </a:extLst>
            </p:cNvPr>
            <p:cNvSpPr txBox="1"/>
            <p:nvPr/>
          </p:nvSpPr>
          <p:spPr>
            <a:xfrm>
              <a:off x="11389798" y="5255664"/>
              <a:ext cx="5980563" cy="6084225"/>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l" latinLnBrk="0"/>
              <a:r>
                <a:rPr lang="en-US" sz="1600" dirty="0">
                  <a:solidFill>
                    <a:srgbClr val="333333"/>
                  </a:solidFill>
                  <a:latin typeface="Helvetica Neue"/>
                </a:rPr>
                <a:t>Use Student Transcript Report</a:t>
              </a:r>
            </a:p>
            <a:p>
              <a:pPr algn="l" latinLnBrk="0"/>
              <a:endParaRPr lang="en-US" sz="1600" dirty="0">
                <a:solidFill>
                  <a:srgbClr val="333333"/>
                </a:solidFill>
                <a:latin typeface="Helvetica Neue"/>
              </a:endParaRPr>
            </a:p>
            <a:p>
              <a:pPr algn="l" latinLnBrk="0"/>
              <a:r>
                <a:rPr lang="en-US" sz="1600" dirty="0">
                  <a:solidFill>
                    <a:srgbClr val="333333"/>
                  </a:solidFill>
                  <a:latin typeface="Helvetica Neue"/>
                </a:rPr>
                <a:t>Select one student or many</a:t>
              </a:r>
            </a:p>
            <a:p>
              <a:pPr algn="l" latinLnBrk="0"/>
              <a:endParaRPr lang="en-US" sz="1600" dirty="0">
                <a:solidFill>
                  <a:srgbClr val="333333"/>
                </a:solidFill>
                <a:latin typeface="Helvetica Neue"/>
              </a:endParaRPr>
            </a:p>
            <a:p>
              <a:pPr algn="l" latinLnBrk="0"/>
              <a:r>
                <a:rPr lang="en-US" sz="1600" dirty="0">
                  <a:solidFill>
                    <a:srgbClr val="333333"/>
                  </a:solidFill>
                  <a:latin typeface="Helvetica Neue"/>
                </a:rPr>
                <a:t>Can address to Parent or College</a:t>
              </a:r>
            </a:p>
            <a:p>
              <a:pPr algn="l" latinLnBrk="0"/>
              <a:endParaRPr lang="en-US" sz="1600" dirty="0">
                <a:solidFill>
                  <a:srgbClr val="333333"/>
                </a:solidFill>
                <a:latin typeface="Helvetica Neue"/>
              </a:endParaRPr>
            </a:p>
            <a:p>
              <a:pPr algn="l" latinLnBrk="0"/>
              <a:r>
                <a:rPr lang="en-US" sz="1600" dirty="0">
                  <a:solidFill>
                    <a:srgbClr val="333333"/>
                  </a:solidFill>
                  <a:latin typeface="Helvetica Neue"/>
                </a:rPr>
                <a:t>Can select whole grade levels</a:t>
              </a:r>
            </a:p>
            <a:p>
              <a:pPr algn="l" latinLnBrk="0"/>
              <a:endParaRPr lang="en-US" sz="1600" dirty="0">
                <a:solidFill>
                  <a:srgbClr val="333333"/>
                </a:solidFill>
                <a:latin typeface="Helvetica Neue"/>
              </a:endParaRPr>
            </a:p>
            <a:p>
              <a:pPr algn="l" latinLnBrk="0"/>
              <a:r>
                <a:rPr lang="en-US" sz="1600" dirty="0">
                  <a:solidFill>
                    <a:srgbClr val="333333"/>
                  </a:solidFill>
                  <a:latin typeface="Helvetica Neue"/>
                </a:rPr>
                <a:t>Ability to sort by name, counselor, teacher</a:t>
              </a:r>
            </a:p>
            <a:p>
              <a:pPr algn="l" latinLnBrk="0"/>
              <a:r>
                <a:rPr lang="en-US" sz="1600" dirty="0">
                  <a:solidFill>
                    <a:srgbClr val="333333"/>
                  </a:solidFill>
                  <a:latin typeface="Helvetica Neue"/>
                </a:rPr>
                <a:t>Can choose a period and date </a:t>
              </a:r>
            </a:p>
            <a:p>
              <a:pPr algn="l" latinLnBrk="0"/>
              <a:r>
                <a:rPr lang="en-US" sz="1600" dirty="0">
                  <a:solidFill>
                    <a:srgbClr val="333333"/>
                  </a:solidFill>
                  <a:latin typeface="Helvetica Neue"/>
                </a:rPr>
                <a:t>Can limit to a specific section</a:t>
              </a:r>
            </a:p>
            <a:p>
              <a:pPr algn="l" latinLnBrk="0"/>
              <a:endParaRPr lang="en-US" sz="1600" dirty="0">
                <a:solidFill>
                  <a:srgbClr val="333333"/>
                </a:solidFill>
                <a:latin typeface="Helvetica Neue"/>
              </a:endParaRPr>
            </a:p>
          </p:txBody>
        </p:sp>
      </p:grpSp>
      <p:sp>
        <p:nvSpPr>
          <p:cNvPr id="3" name="Header Presentation Title">
            <a:extLst>
              <a:ext uri="{FF2B5EF4-FFF2-40B4-BE49-F238E27FC236}">
                <a16:creationId xmlns:a16="http://schemas.microsoft.com/office/drawing/2014/main" id="{43FFC0EC-2B6A-46EF-9206-2609E97939C8}"/>
              </a:ext>
            </a:extLst>
          </p:cNvPr>
          <p:cNvSpPr txBox="1"/>
          <p:nvPr/>
        </p:nvSpPr>
        <p:spPr>
          <a:xfrm>
            <a:off x="9209279" y="-35234"/>
            <a:ext cx="2601884" cy="338554"/>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algn="r"/>
            <a:r>
              <a:rPr lang="en-US" sz="1600" dirty="0">
                <a:solidFill>
                  <a:schemeClr val="bg1"/>
                </a:solidFill>
                <a:latin typeface="Arial Black" panose="020B0A04020102020204" pitchFamily="34" charset="0"/>
              </a:rPr>
              <a:t>Intro to Transcripts</a:t>
            </a:r>
          </a:p>
        </p:txBody>
      </p:sp>
      <p:pic>
        <p:nvPicPr>
          <p:cNvPr id="2" name="Picture 1">
            <a:extLst>
              <a:ext uri="{FF2B5EF4-FFF2-40B4-BE49-F238E27FC236}">
                <a16:creationId xmlns:a16="http://schemas.microsoft.com/office/drawing/2014/main" id="{B5130A61-D807-495A-B3F9-72367B262A85}"/>
              </a:ext>
            </a:extLst>
          </p:cNvPr>
          <p:cNvPicPr>
            <a:picLocks noChangeAspect="1"/>
          </p:cNvPicPr>
          <p:nvPr/>
        </p:nvPicPr>
        <p:blipFill>
          <a:blip r:embed="rId5"/>
          <a:stretch>
            <a:fillRect/>
          </a:stretch>
        </p:blipFill>
        <p:spPr>
          <a:xfrm>
            <a:off x="6903570" y="1631191"/>
            <a:ext cx="4611420" cy="3965277"/>
          </a:xfrm>
          <a:prstGeom prst="rect">
            <a:avLst/>
          </a:prstGeom>
        </p:spPr>
      </p:pic>
      <p:pic>
        <p:nvPicPr>
          <p:cNvPr id="4" name="Object 1" descr="preencoded.png">
            <a:extLst>
              <a:ext uri="{FF2B5EF4-FFF2-40B4-BE49-F238E27FC236}">
                <a16:creationId xmlns:a16="http://schemas.microsoft.com/office/drawing/2014/main" id="{5DBB721C-1C8F-55D2-F2A3-97B2A5B37446}"/>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590875" y="1315232"/>
            <a:ext cx="4473575" cy="264914"/>
          </a:xfrm>
          <a:prstGeom prst="rect">
            <a:avLst/>
          </a:prstGeom>
        </p:spPr>
      </p:pic>
    </p:spTree>
    <p:extLst>
      <p:ext uri="{BB962C8B-B14F-4D97-AF65-F5344CB8AC3E}">
        <p14:creationId xmlns:p14="http://schemas.microsoft.com/office/powerpoint/2010/main" val="2953090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C1E41"/>
        </a:solidFill>
        <a:effectLst/>
      </p:bgPr>
    </p:bg>
    <p:spTree>
      <p:nvGrpSpPr>
        <p:cNvPr id="1" name=""/>
        <p:cNvGrpSpPr/>
        <p:nvPr/>
      </p:nvGrpSpPr>
      <p:grpSpPr>
        <a:xfrm>
          <a:off x="0" y="0"/>
          <a:ext cx="0" cy="0"/>
          <a:chOff x="0" y="0"/>
          <a:chExt cx="0" cy="0"/>
        </a:xfrm>
      </p:grpSpPr>
      <p:pic>
        <p:nvPicPr>
          <p:cNvPr id="2" name="Object 1" descr="preencoded.png"/>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118308" y="13783"/>
            <a:ext cx="12310308" cy="6858000"/>
          </a:xfrm>
          <a:prstGeom prst="rect">
            <a:avLst/>
          </a:prstGeom>
        </p:spPr>
      </p:pic>
      <p:sp>
        <p:nvSpPr>
          <p:cNvPr id="6" name="Object5"/>
          <p:cNvSpPr/>
          <p:nvPr/>
        </p:nvSpPr>
        <p:spPr>
          <a:xfrm>
            <a:off x="310718" y="319596"/>
            <a:ext cx="4465468" cy="1513092"/>
          </a:xfrm>
          <a:prstGeom prst="rect">
            <a:avLst/>
          </a:prstGeom>
          <a:noFill/>
          <a:ln/>
        </p:spPr>
        <p:txBody>
          <a:bodyPr wrap="square" lIns="0" tIns="0" rIns="0" bIns="0" rtlCol="0" anchor="ctr">
            <a:normAutofit/>
          </a:bodyPr>
          <a:lstStyle/>
          <a:p>
            <a:pPr defTabSz="609630">
              <a:lnSpc>
                <a:spcPts val="2800"/>
              </a:lnSpc>
            </a:pPr>
            <a:r>
              <a:rPr lang="en-US" sz="3200" b="1" dirty="0">
                <a:solidFill>
                  <a:srgbClr val="FFFFFF"/>
                </a:solidFill>
                <a:latin typeface="Aeries Sans" pitchFamily="34" charset="0"/>
              </a:rPr>
              <a:t>Printing a Transcript for many students</a:t>
            </a:r>
          </a:p>
          <a:p>
            <a:pPr defTabSz="609630">
              <a:lnSpc>
                <a:spcPts val="2800"/>
              </a:lnSpc>
            </a:pPr>
            <a:endParaRPr lang="en-US" sz="2400" dirty="0">
              <a:solidFill>
                <a:prstClr val="black"/>
              </a:solidFill>
              <a:latin typeface="Calibri" panose="020F0502020204030204"/>
            </a:endParaRPr>
          </a:p>
        </p:txBody>
      </p:sp>
      <p:sp>
        <p:nvSpPr>
          <p:cNvPr id="8" name="Object7"/>
          <p:cNvSpPr/>
          <p:nvPr/>
        </p:nvSpPr>
        <p:spPr>
          <a:xfrm>
            <a:off x="615949" y="1828800"/>
            <a:ext cx="2990279" cy="444500"/>
          </a:xfrm>
          <a:prstGeom prst="rect">
            <a:avLst/>
          </a:prstGeom>
          <a:noFill/>
          <a:ln/>
        </p:spPr>
        <p:txBody>
          <a:bodyPr wrap="square" lIns="0" tIns="0" rIns="0" bIns="0" rtlCol="0" anchor="t">
            <a:normAutofit/>
          </a:bodyPr>
          <a:lstStyle/>
          <a:p>
            <a:pPr defTabSz="609630">
              <a:lnSpc>
                <a:spcPts val="3467"/>
              </a:lnSpc>
            </a:pPr>
            <a:endParaRPr lang="en-US" dirty="0">
              <a:solidFill>
                <a:prstClr val="black"/>
              </a:solidFill>
              <a:latin typeface="Calibri" panose="020F0502020204030204"/>
            </a:endParaRPr>
          </a:p>
        </p:txBody>
      </p:sp>
      <p:sp>
        <p:nvSpPr>
          <p:cNvPr id="10" name="Object9"/>
          <p:cNvSpPr/>
          <p:nvPr/>
        </p:nvSpPr>
        <p:spPr>
          <a:xfrm>
            <a:off x="609600" y="2401227"/>
            <a:ext cx="2520950" cy="444500"/>
          </a:xfrm>
          <a:prstGeom prst="rect">
            <a:avLst/>
          </a:prstGeom>
          <a:noFill/>
          <a:ln/>
        </p:spPr>
        <p:txBody>
          <a:bodyPr wrap="square" lIns="0" tIns="0" rIns="0" bIns="0" rtlCol="0" anchor="t">
            <a:normAutofit/>
          </a:bodyPr>
          <a:lstStyle/>
          <a:p>
            <a:pPr defTabSz="609630">
              <a:lnSpc>
                <a:spcPts val="3467"/>
              </a:lnSpc>
            </a:pPr>
            <a:endParaRPr lang="en-US" dirty="0">
              <a:solidFill>
                <a:prstClr val="black"/>
              </a:solidFill>
              <a:latin typeface="Calibri" panose="020F0502020204030204"/>
            </a:endParaRPr>
          </a:p>
        </p:txBody>
      </p:sp>
      <p:sp>
        <p:nvSpPr>
          <p:cNvPr id="12" name="Object11"/>
          <p:cNvSpPr/>
          <p:nvPr/>
        </p:nvSpPr>
        <p:spPr>
          <a:xfrm>
            <a:off x="609600" y="2984500"/>
            <a:ext cx="2520950" cy="444500"/>
          </a:xfrm>
          <a:prstGeom prst="rect">
            <a:avLst/>
          </a:prstGeom>
          <a:noFill/>
          <a:ln/>
        </p:spPr>
        <p:txBody>
          <a:bodyPr wrap="square" lIns="0" tIns="0" rIns="0" bIns="0" rtlCol="0" anchor="t">
            <a:normAutofit/>
          </a:bodyPr>
          <a:lstStyle/>
          <a:p>
            <a:pPr defTabSz="609630">
              <a:lnSpc>
                <a:spcPts val="3467"/>
              </a:lnSpc>
            </a:pPr>
            <a:endParaRPr lang="en-US" dirty="0">
              <a:solidFill>
                <a:prstClr val="black"/>
              </a:solidFill>
              <a:latin typeface="Calibri" panose="020F0502020204030204"/>
            </a:endParaRPr>
          </a:p>
        </p:txBody>
      </p:sp>
      <p:sp>
        <p:nvSpPr>
          <p:cNvPr id="11" name="Object11">
            <a:extLst>
              <a:ext uri="{FF2B5EF4-FFF2-40B4-BE49-F238E27FC236}">
                <a16:creationId xmlns:a16="http://schemas.microsoft.com/office/drawing/2014/main" id="{DA009712-575C-7500-5798-D3D15EFEBC4B}"/>
              </a:ext>
            </a:extLst>
          </p:cNvPr>
          <p:cNvSpPr/>
          <p:nvPr/>
        </p:nvSpPr>
        <p:spPr>
          <a:xfrm>
            <a:off x="162757" y="1686757"/>
            <a:ext cx="4701775" cy="5157460"/>
          </a:xfrm>
          <a:prstGeom prst="rect">
            <a:avLst/>
          </a:prstGeom>
          <a:noFill/>
          <a:ln/>
        </p:spPr>
        <p:txBody>
          <a:bodyPr wrap="square" lIns="0" tIns="0" rIns="0" bIns="0" rtlCol="0" anchor="t">
            <a:noAutofit/>
          </a:bodyPr>
          <a:lstStyle/>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Access the Student Transcript Report page</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Select Students from the List</a:t>
            </a:r>
          </a:p>
          <a:p>
            <a:pPr marL="742950" lvl="1" indent="-285750" defTabSz="609630">
              <a:lnSpc>
                <a:spcPts val="3467"/>
              </a:lnSpc>
              <a:buFont typeface="Arial" panose="020B0604020202020204" pitchFamily="34" charset="0"/>
              <a:buChar char="•"/>
            </a:pPr>
            <a:r>
              <a:rPr lang="en-US" sz="2000" b="1" i="1" dirty="0">
                <a:solidFill>
                  <a:srgbClr val="FFFFFF"/>
                </a:solidFill>
                <a:latin typeface="Nunito Sans" pitchFamily="34" charset="0"/>
              </a:rPr>
              <a:t>Ability to filter</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May Select groups of students from the Grade to Print Dropdown </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Select the desired Transcript 	Definition from the Dropdown</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Select other options if needed</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Select Run Report</a:t>
            </a:r>
          </a:p>
          <a:p>
            <a:pPr defTabSz="609630">
              <a:lnSpc>
                <a:spcPts val="3467"/>
              </a:lnSpc>
            </a:pPr>
            <a:endParaRPr lang="en-US" b="1" dirty="0">
              <a:solidFill>
                <a:srgbClr val="FFFFFF"/>
              </a:solidFill>
              <a:latin typeface="Nunito Sans" pitchFamily="34" charset="0"/>
            </a:endParaRPr>
          </a:p>
          <a:p>
            <a:pPr defTabSz="609630">
              <a:lnSpc>
                <a:spcPts val="3467"/>
              </a:lnSpc>
            </a:pPr>
            <a:endParaRPr lang="en-US" dirty="0">
              <a:solidFill>
                <a:prstClr val="black"/>
              </a:solidFill>
              <a:latin typeface="Calibri" panose="020F0502020204030204"/>
            </a:endParaRPr>
          </a:p>
        </p:txBody>
      </p:sp>
      <p:pic>
        <p:nvPicPr>
          <p:cNvPr id="7" name="Picture 6">
            <a:extLst>
              <a:ext uri="{FF2B5EF4-FFF2-40B4-BE49-F238E27FC236}">
                <a16:creationId xmlns:a16="http://schemas.microsoft.com/office/drawing/2014/main" id="{C893C3EC-E88A-308B-B428-0B46B9972495}"/>
              </a:ext>
            </a:extLst>
          </p:cNvPr>
          <p:cNvPicPr>
            <a:picLocks noChangeAspect="1"/>
          </p:cNvPicPr>
          <p:nvPr/>
        </p:nvPicPr>
        <p:blipFill>
          <a:blip r:embed="rId5"/>
          <a:stretch>
            <a:fillRect/>
          </a:stretch>
        </p:blipFill>
        <p:spPr>
          <a:xfrm>
            <a:off x="5081417" y="556592"/>
            <a:ext cx="6877434" cy="5913782"/>
          </a:xfrm>
          <a:prstGeom prst="rect">
            <a:avLst/>
          </a:prstGeom>
        </p:spPr>
      </p:pic>
      <mc:AlternateContent xmlns:mc="http://schemas.openxmlformats.org/markup-compatibility/2006" xmlns:p14="http://schemas.microsoft.com/office/powerpoint/2010/main">
        <mc:Choice Requires="p14">
          <p:contentPart p14:bwMode="auto" r:id="rId6">
            <p14:nvContentPartPr>
              <p14:cNvPr id="22" name="Ink 21">
                <a:extLst>
                  <a:ext uri="{FF2B5EF4-FFF2-40B4-BE49-F238E27FC236}">
                    <a16:creationId xmlns:a16="http://schemas.microsoft.com/office/drawing/2014/main" id="{6515AE8A-EC1A-114F-6C04-BBE90DE03F54}"/>
                  </a:ext>
                </a:extLst>
              </p14:cNvPr>
              <p14:cNvContentPartPr/>
              <p14:nvPr/>
            </p14:nvContentPartPr>
            <p14:xfrm>
              <a:off x="5327280" y="506426"/>
              <a:ext cx="2885400" cy="930960"/>
            </p14:xfrm>
          </p:contentPart>
        </mc:Choice>
        <mc:Fallback xmlns="">
          <p:pic>
            <p:nvPicPr>
              <p:cNvPr id="22" name="Ink 21">
                <a:extLst>
                  <a:ext uri="{FF2B5EF4-FFF2-40B4-BE49-F238E27FC236}">
                    <a16:creationId xmlns:a16="http://schemas.microsoft.com/office/drawing/2014/main" id="{6515AE8A-EC1A-114F-6C04-BBE90DE03F54}"/>
                  </a:ext>
                </a:extLst>
              </p:cNvPr>
              <p:cNvPicPr/>
              <p:nvPr/>
            </p:nvPicPr>
            <p:blipFill>
              <a:blip r:embed="rId7"/>
              <a:stretch>
                <a:fillRect/>
              </a:stretch>
            </p:blipFill>
            <p:spPr>
              <a:xfrm>
                <a:off x="5291280" y="470786"/>
                <a:ext cx="2957040" cy="10026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3" name="Ink 22">
                <a:extLst>
                  <a:ext uri="{FF2B5EF4-FFF2-40B4-BE49-F238E27FC236}">
                    <a16:creationId xmlns:a16="http://schemas.microsoft.com/office/drawing/2014/main" id="{90D43274-B13B-7BC5-3E89-0F0259B811F0}"/>
                  </a:ext>
                </a:extLst>
              </p14:cNvPr>
              <p14:cNvContentPartPr/>
              <p14:nvPr/>
            </p14:nvContentPartPr>
            <p14:xfrm>
              <a:off x="5346720" y="3041186"/>
              <a:ext cx="141120" cy="20880"/>
            </p14:xfrm>
          </p:contentPart>
        </mc:Choice>
        <mc:Fallback xmlns="">
          <p:pic>
            <p:nvPicPr>
              <p:cNvPr id="23" name="Ink 22">
                <a:extLst>
                  <a:ext uri="{FF2B5EF4-FFF2-40B4-BE49-F238E27FC236}">
                    <a16:creationId xmlns:a16="http://schemas.microsoft.com/office/drawing/2014/main" id="{90D43274-B13B-7BC5-3E89-0F0259B811F0}"/>
                  </a:ext>
                </a:extLst>
              </p:cNvPr>
              <p:cNvPicPr/>
              <p:nvPr/>
            </p:nvPicPr>
            <p:blipFill>
              <a:blip r:embed="rId9"/>
              <a:stretch>
                <a:fillRect/>
              </a:stretch>
            </p:blipFill>
            <p:spPr>
              <a:xfrm>
                <a:off x="5311080" y="3005546"/>
                <a:ext cx="212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4" name="Ink 23">
                <a:extLst>
                  <a:ext uri="{FF2B5EF4-FFF2-40B4-BE49-F238E27FC236}">
                    <a16:creationId xmlns:a16="http://schemas.microsoft.com/office/drawing/2014/main" id="{6E7C5241-67FF-B32D-0777-BC918D309ACF}"/>
                  </a:ext>
                </a:extLst>
              </p14:cNvPr>
              <p14:cNvContentPartPr/>
              <p14:nvPr/>
            </p14:nvContentPartPr>
            <p14:xfrm>
              <a:off x="5207760" y="3677306"/>
              <a:ext cx="279000" cy="41400"/>
            </p14:xfrm>
          </p:contentPart>
        </mc:Choice>
        <mc:Fallback xmlns="">
          <p:pic>
            <p:nvPicPr>
              <p:cNvPr id="24" name="Ink 23">
                <a:extLst>
                  <a:ext uri="{FF2B5EF4-FFF2-40B4-BE49-F238E27FC236}">
                    <a16:creationId xmlns:a16="http://schemas.microsoft.com/office/drawing/2014/main" id="{6E7C5241-67FF-B32D-0777-BC918D309ACF}"/>
                  </a:ext>
                </a:extLst>
              </p:cNvPr>
              <p:cNvPicPr/>
              <p:nvPr/>
            </p:nvPicPr>
            <p:blipFill>
              <a:blip r:embed="rId11"/>
              <a:stretch>
                <a:fillRect/>
              </a:stretch>
            </p:blipFill>
            <p:spPr>
              <a:xfrm>
                <a:off x="5171760" y="3641666"/>
                <a:ext cx="35064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5" name="Ink 24">
                <a:extLst>
                  <a:ext uri="{FF2B5EF4-FFF2-40B4-BE49-F238E27FC236}">
                    <a16:creationId xmlns:a16="http://schemas.microsoft.com/office/drawing/2014/main" id="{501341AE-16D6-0019-F2E7-EC56CA66FC88}"/>
                  </a:ext>
                </a:extLst>
              </p14:cNvPr>
              <p14:cNvContentPartPr/>
              <p14:nvPr/>
            </p14:nvContentPartPr>
            <p14:xfrm>
              <a:off x="5327280" y="4431866"/>
              <a:ext cx="120240" cy="10800"/>
            </p14:xfrm>
          </p:contentPart>
        </mc:Choice>
        <mc:Fallback xmlns="">
          <p:pic>
            <p:nvPicPr>
              <p:cNvPr id="25" name="Ink 24">
                <a:extLst>
                  <a:ext uri="{FF2B5EF4-FFF2-40B4-BE49-F238E27FC236}">
                    <a16:creationId xmlns:a16="http://schemas.microsoft.com/office/drawing/2014/main" id="{501341AE-16D6-0019-F2E7-EC56CA66FC88}"/>
                  </a:ext>
                </a:extLst>
              </p:cNvPr>
              <p:cNvPicPr/>
              <p:nvPr/>
            </p:nvPicPr>
            <p:blipFill>
              <a:blip r:embed="rId13"/>
              <a:stretch>
                <a:fillRect/>
              </a:stretch>
            </p:blipFill>
            <p:spPr>
              <a:xfrm>
                <a:off x="5291280" y="4396226"/>
                <a:ext cx="191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6" name="Ink 25">
                <a:extLst>
                  <a:ext uri="{FF2B5EF4-FFF2-40B4-BE49-F238E27FC236}">
                    <a16:creationId xmlns:a16="http://schemas.microsoft.com/office/drawing/2014/main" id="{1CC62161-4BAD-21B0-A898-FD01B720BF67}"/>
                  </a:ext>
                </a:extLst>
              </p14:cNvPr>
              <p14:cNvContentPartPr/>
              <p14:nvPr/>
            </p14:nvContentPartPr>
            <p14:xfrm>
              <a:off x="10754280" y="3776666"/>
              <a:ext cx="457200" cy="360"/>
            </p14:xfrm>
          </p:contentPart>
        </mc:Choice>
        <mc:Fallback xmlns="">
          <p:pic>
            <p:nvPicPr>
              <p:cNvPr id="26" name="Ink 25">
                <a:extLst>
                  <a:ext uri="{FF2B5EF4-FFF2-40B4-BE49-F238E27FC236}">
                    <a16:creationId xmlns:a16="http://schemas.microsoft.com/office/drawing/2014/main" id="{1CC62161-4BAD-21B0-A898-FD01B720BF67}"/>
                  </a:ext>
                </a:extLst>
              </p:cNvPr>
              <p:cNvPicPr/>
              <p:nvPr/>
            </p:nvPicPr>
            <p:blipFill>
              <a:blip r:embed="rId15"/>
              <a:stretch>
                <a:fillRect/>
              </a:stretch>
            </p:blipFill>
            <p:spPr>
              <a:xfrm>
                <a:off x="10718640" y="3740666"/>
                <a:ext cx="52884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AFBC13A8-4C76-7585-BE3D-004F026CDA22}"/>
                  </a:ext>
                </a:extLst>
              </p14:cNvPr>
              <p14:cNvContentPartPr/>
              <p14:nvPr/>
            </p14:nvContentPartPr>
            <p14:xfrm>
              <a:off x="10705320" y="3607466"/>
              <a:ext cx="124560" cy="251640"/>
            </p14:xfrm>
          </p:contentPart>
        </mc:Choice>
        <mc:Fallback xmlns="">
          <p:pic>
            <p:nvPicPr>
              <p:cNvPr id="27" name="Ink 26">
                <a:extLst>
                  <a:ext uri="{FF2B5EF4-FFF2-40B4-BE49-F238E27FC236}">
                    <a16:creationId xmlns:a16="http://schemas.microsoft.com/office/drawing/2014/main" id="{AFBC13A8-4C76-7585-BE3D-004F026CDA22}"/>
                  </a:ext>
                </a:extLst>
              </p:cNvPr>
              <p:cNvPicPr/>
              <p:nvPr/>
            </p:nvPicPr>
            <p:blipFill>
              <a:blip r:embed="rId17"/>
              <a:stretch>
                <a:fillRect/>
              </a:stretch>
            </p:blipFill>
            <p:spPr>
              <a:xfrm>
                <a:off x="10669320" y="3571826"/>
                <a:ext cx="19620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01B2B9B6-EE96-45EA-1C5D-FC0C97127418}"/>
                  </a:ext>
                </a:extLst>
              </p14:cNvPr>
              <p14:cNvContentPartPr/>
              <p14:nvPr/>
            </p14:nvContentPartPr>
            <p14:xfrm>
              <a:off x="5428800" y="2871986"/>
              <a:ext cx="168480" cy="261000"/>
            </p14:xfrm>
          </p:contentPart>
        </mc:Choice>
        <mc:Fallback xmlns="">
          <p:pic>
            <p:nvPicPr>
              <p:cNvPr id="28" name="Ink 27">
                <a:extLst>
                  <a:ext uri="{FF2B5EF4-FFF2-40B4-BE49-F238E27FC236}">
                    <a16:creationId xmlns:a16="http://schemas.microsoft.com/office/drawing/2014/main" id="{01B2B9B6-EE96-45EA-1C5D-FC0C97127418}"/>
                  </a:ext>
                </a:extLst>
              </p:cNvPr>
              <p:cNvPicPr/>
              <p:nvPr/>
            </p:nvPicPr>
            <p:blipFill>
              <a:blip r:embed="rId19"/>
              <a:stretch>
                <a:fillRect/>
              </a:stretch>
            </p:blipFill>
            <p:spPr>
              <a:xfrm>
                <a:off x="5392800" y="2836346"/>
                <a:ext cx="240120" cy="3326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A493ACFB-8812-18AA-765F-754970B2B117}"/>
                  </a:ext>
                </a:extLst>
              </p14:cNvPr>
              <p14:cNvContentPartPr/>
              <p14:nvPr/>
            </p14:nvContentPartPr>
            <p14:xfrm>
              <a:off x="5394600" y="3547706"/>
              <a:ext cx="127080" cy="291240"/>
            </p14:xfrm>
          </p:contentPart>
        </mc:Choice>
        <mc:Fallback xmlns="">
          <p:pic>
            <p:nvPicPr>
              <p:cNvPr id="29" name="Ink 28">
                <a:extLst>
                  <a:ext uri="{FF2B5EF4-FFF2-40B4-BE49-F238E27FC236}">
                    <a16:creationId xmlns:a16="http://schemas.microsoft.com/office/drawing/2014/main" id="{A493ACFB-8812-18AA-765F-754970B2B117}"/>
                  </a:ext>
                </a:extLst>
              </p:cNvPr>
              <p:cNvPicPr/>
              <p:nvPr/>
            </p:nvPicPr>
            <p:blipFill>
              <a:blip r:embed="rId21"/>
              <a:stretch>
                <a:fillRect/>
              </a:stretch>
            </p:blipFill>
            <p:spPr>
              <a:xfrm>
                <a:off x="5358600" y="3512066"/>
                <a:ext cx="198720" cy="362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768B0AA5-8A15-5A69-AEED-13C6DA68F9F0}"/>
                  </a:ext>
                </a:extLst>
              </p14:cNvPr>
              <p14:cNvContentPartPr/>
              <p14:nvPr/>
            </p14:nvContentPartPr>
            <p14:xfrm>
              <a:off x="5409000" y="4233506"/>
              <a:ext cx="145440" cy="291600"/>
            </p14:xfrm>
          </p:contentPart>
        </mc:Choice>
        <mc:Fallback xmlns="">
          <p:pic>
            <p:nvPicPr>
              <p:cNvPr id="30" name="Ink 29">
                <a:extLst>
                  <a:ext uri="{FF2B5EF4-FFF2-40B4-BE49-F238E27FC236}">
                    <a16:creationId xmlns:a16="http://schemas.microsoft.com/office/drawing/2014/main" id="{768B0AA5-8A15-5A69-AEED-13C6DA68F9F0}"/>
                  </a:ext>
                </a:extLst>
              </p:cNvPr>
              <p:cNvPicPr/>
              <p:nvPr/>
            </p:nvPicPr>
            <p:blipFill>
              <a:blip r:embed="rId23"/>
              <a:stretch>
                <a:fillRect/>
              </a:stretch>
            </p:blipFill>
            <p:spPr>
              <a:xfrm>
                <a:off x="5373360" y="4197866"/>
                <a:ext cx="217080" cy="363240"/>
              </a:xfrm>
              <a:prstGeom prst="rect">
                <a:avLst/>
              </a:prstGeom>
            </p:spPr>
          </p:pic>
        </mc:Fallback>
      </mc:AlternateContent>
      <p:grpSp>
        <p:nvGrpSpPr>
          <p:cNvPr id="33" name="Group 32">
            <a:extLst>
              <a:ext uri="{FF2B5EF4-FFF2-40B4-BE49-F238E27FC236}">
                <a16:creationId xmlns:a16="http://schemas.microsoft.com/office/drawing/2014/main" id="{6B3B09B7-E70F-7B35-5998-1D58EE199F3E}"/>
              </a:ext>
            </a:extLst>
          </p:cNvPr>
          <p:cNvGrpSpPr/>
          <p:nvPr/>
        </p:nvGrpSpPr>
        <p:grpSpPr>
          <a:xfrm>
            <a:off x="10923840" y="2733026"/>
            <a:ext cx="545400" cy="386280"/>
            <a:chOff x="10923840" y="2733026"/>
            <a:chExt cx="545400" cy="386280"/>
          </a:xfrm>
        </p:grpSpPr>
        <mc:AlternateContent xmlns:mc="http://schemas.openxmlformats.org/markup-compatibility/2006" xmlns:p14="http://schemas.microsoft.com/office/powerpoint/2010/main">
          <mc:Choice Requires="p14">
            <p:contentPart p14:bwMode="auto" r:id="rId24">
              <p14:nvContentPartPr>
                <p14:cNvPr id="31" name="Ink 30">
                  <a:extLst>
                    <a:ext uri="{FF2B5EF4-FFF2-40B4-BE49-F238E27FC236}">
                      <a16:creationId xmlns:a16="http://schemas.microsoft.com/office/drawing/2014/main" id="{80EFCA7B-481A-6203-8651-BC26D85D1C5D}"/>
                    </a:ext>
                  </a:extLst>
                </p14:cNvPr>
                <p14:cNvContentPartPr/>
                <p14:nvPr/>
              </p14:nvContentPartPr>
              <p14:xfrm>
                <a:off x="11028600" y="2961626"/>
                <a:ext cx="440640" cy="46800"/>
              </p14:xfrm>
            </p:contentPart>
          </mc:Choice>
          <mc:Fallback xmlns="">
            <p:pic>
              <p:nvPicPr>
                <p:cNvPr id="31" name="Ink 30">
                  <a:extLst>
                    <a:ext uri="{FF2B5EF4-FFF2-40B4-BE49-F238E27FC236}">
                      <a16:creationId xmlns:a16="http://schemas.microsoft.com/office/drawing/2014/main" id="{80EFCA7B-481A-6203-8651-BC26D85D1C5D}"/>
                    </a:ext>
                  </a:extLst>
                </p:cNvPr>
                <p:cNvPicPr/>
                <p:nvPr/>
              </p:nvPicPr>
              <p:blipFill>
                <a:blip r:embed="rId25"/>
                <a:stretch>
                  <a:fillRect/>
                </a:stretch>
              </p:blipFill>
              <p:spPr>
                <a:xfrm>
                  <a:off x="10992960" y="2925986"/>
                  <a:ext cx="51228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2" name="Ink 31">
                  <a:extLst>
                    <a:ext uri="{FF2B5EF4-FFF2-40B4-BE49-F238E27FC236}">
                      <a16:creationId xmlns:a16="http://schemas.microsoft.com/office/drawing/2014/main" id="{6ED5C9C4-0A0B-4531-01DE-7466E180157F}"/>
                    </a:ext>
                  </a:extLst>
                </p14:cNvPr>
                <p14:cNvContentPartPr/>
                <p14:nvPr/>
              </p14:nvContentPartPr>
              <p14:xfrm>
                <a:off x="10923840" y="2733026"/>
                <a:ext cx="408600" cy="386280"/>
              </p14:xfrm>
            </p:contentPart>
          </mc:Choice>
          <mc:Fallback xmlns="">
            <p:pic>
              <p:nvPicPr>
                <p:cNvPr id="32" name="Ink 31">
                  <a:extLst>
                    <a:ext uri="{FF2B5EF4-FFF2-40B4-BE49-F238E27FC236}">
                      <a16:creationId xmlns:a16="http://schemas.microsoft.com/office/drawing/2014/main" id="{6ED5C9C4-0A0B-4531-01DE-7466E180157F}"/>
                    </a:ext>
                  </a:extLst>
                </p:cNvPr>
                <p:cNvPicPr/>
                <p:nvPr/>
              </p:nvPicPr>
              <p:blipFill>
                <a:blip r:embed="rId27"/>
                <a:stretch>
                  <a:fillRect/>
                </a:stretch>
              </p:blipFill>
              <p:spPr>
                <a:xfrm>
                  <a:off x="10887840" y="2697026"/>
                  <a:ext cx="480240" cy="457920"/>
                </a:xfrm>
                <a:prstGeom prst="rect">
                  <a:avLst/>
                </a:prstGeom>
              </p:spPr>
            </p:pic>
          </mc:Fallback>
        </mc:AlternateContent>
      </p:grpSp>
      <p:grpSp>
        <p:nvGrpSpPr>
          <p:cNvPr id="36" name="Group 35">
            <a:extLst>
              <a:ext uri="{FF2B5EF4-FFF2-40B4-BE49-F238E27FC236}">
                <a16:creationId xmlns:a16="http://schemas.microsoft.com/office/drawing/2014/main" id="{94478D49-5CA2-B2FB-0623-8AE12E6D6EB7}"/>
              </a:ext>
            </a:extLst>
          </p:cNvPr>
          <p:cNvGrpSpPr/>
          <p:nvPr/>
        </p:nvGrpSpPr>
        <p:grpSpPr>
          <a:xfrm>
            <a:off x="10485360" y="2027426"/>
            <a:ext cx="676440" cy="336240"/>
            <a:chOff x="10485360" y="2027426"/>
            <a:chExt cx="676440" cy="336240"/>
          </a:xfrm>
        </p:grpSpPr>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5BDBB053-4055-7FAD-34A7-7388FEFC67AD}"/>
                    </a:ext>
                  </a:extLst>
                </p14:cNvPr>
                <p14:cNvContentPartPr/>
                <p14:nvPr/>
              </p14:nvContentPartPr>
              <p14:xfrm>
                <a:off x="10591560" y="2176106"/>
                <a:ext cx="570240" cy="39960"/>
              </p14:xfrm>
            </p:contentPart>
          </mc:Choice>
          <mc:Fallback xmlns="">
            <p:pic>
              <p:nvPicPr>
                <p:cNvPr id="34" name="Ink 33">
                  <a:extLst>
                    <a:ext uri="{FF2B5EF4-FFF2-40B4-BE49-F238E27FC236}">
                      <a16:creationId xmlns:a16="http://schemas.microsoft.com/office/drawing/2014/main" id="{5BDBB053-4055-7FAD-34A7-7388FEFC67AD}"/>
                    </a:ext>
                  </a:extLst>
                </p:cNvPr>
                <p:cNvPicPr/>
                <p:nvPr/>
              </p:nvPicPr>
              <p:blipFill>
                <a:blip r:embed="rId29"/>
                <a:stretch>
                  <a:fillRect/>
                </a:stretch>
              </p:blipFill>
              <p:spPr>
                <a:xfrm>
                  <a:off x="10555920" y="2140466"/>
                  <a:ext cx="64188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Ink 34">
                  <a:extLst>
                    <a:ext uri="{FF2B5EF4-FFF2-40B4-BE49-F238E27FC236}">
                      <a16:creationId xmlns:a16="http://schemas.microsoft.com/office/drawing/2014/main" id="{4F4D7FDB-6F90-506B-8138-6B33B66CB900}"/>
                    </a:ext>
                  </a:extLst>
                </p14:cNvPr>
                <p14:cNvContentPartPr/>
                <p14:nvPr/>
              </p14:nvContentPartPr>
              <p14:xfrm>
                <a:off x="10485360" y="2027426"/>
                <a:ext cx="286560" cy="336240"/>
              </p14:xfrm>
            </p:contentPart>
          </mc:Choice>
          <mc:Fallback xmlns="">
            <p:pic>
              <p:nvPicPr>
                <p:cNvPr id="35" name="Ink 34">
                  <a:extLst>
                    <a:ext uri="{FF2B5EF4-FFF2-40B4-BE49-F238E27FC236}">
                      <a16:creationId xmlns:a16="http://schemas.microsoft.com/office/drawing/2014/main" id="{4F4D7FDB-6F90-506B-8138-6B33B66CB900}"/>
                    </a:ext>
                  </a:extLst>
                </p:cNvPr>
                <p:cNvPicPr/>
                <p:nvPr/>
              </p:nvPicPr>
              <p:blipFill>
                <a:blip r:embed="rId31"/>
                <a:stretch>
                  <a:fillRect/>
                </a:stretch>
              </p:blipFill>
              <p:spPr>
                <a:xfrm>
                  <a:off x="10449360" y="1991786"/>
                  <a:ext cx="358200" cy="407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37" name="Ink 36">
                <a:extLst>
                  <a:ext uri="{FF2B5EF4-FFF2-40B4-BE49-F238E27FC236}">
                    <a16:creationId xmlns:a16="http://schemas.microsoft.com/office/drawing/2014/main" id="{EBD8EA60-AEEA-A186-8FCE-7EC83982ED8E}"/>
                  </a:ext>
                </a:extLst>
              </p14:cNvPr>
              <p14:cNvContentPartPr/>
              <p14:nvPr/>
            </p14:nvContentPartPr>
            <p14:xfrm>
              <a:off x="5555520" y="2414786"/>
              <a:ext cx="2326320" cy="10080"/>
            </p14:xfrm>
          </p:contentPart>
        </mc:Choice>
        <mc:Fallback xmlns="">
          <p:pic>
            <p:nvPicPr>
              <p:cNvPr id="37" name="Ink 36">
                <a:extLst>
                  <a:ext uri="{FF2B5EF4-FFF2-40B4-BE49-F238E27FC236}">
                    <a16:creationId xmlns:a16="http://schemas.microsoft.com/office/drawing/2014/main" id="{EBD8EA60-AEEA-A186-8FCE-7EC83982ED8E}"/>
                  </a:ext>
                </a:extLst>
              </p:cNvPr>
              <p:cNvPicPr/>
              <p:nvPr/>
            </p:nvPicPr>
            <p:blipFill>
              <a:blip r:embed="rId33"/>
              <a:stretch>
                <a:fillRect/>
              </a:stretch>
            </p:blipFill>
            <p:spPr>
              <a:xfrm>
                <a:off x="5501520" y="2307146"/>
                <a:ext cx="24339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41" name="Ink 40">
                <a:extLst>
                  <a:ext uri="{FF2B5EF4-FFF2-40B4-BE49-F238E27FC236}">
                    <a16:creationId xmlns:a16="http://schemas.microsoft.com/office/drawing/2014/main" id="{CAFA3939-180A-F1C6-E869-B63D14103E3E}"/>
                  </a:ext>
                </a:extLst>
              </p14:cNvPr>
              <p14:cNvContentPartPr/>
              <p14:nvPr/>
            </p14:nvContentPartPr>
            <p14:xfrm>
              <a:off x="9470880" y="2491466"/>
              <a:ext cx="1105560" cy="293040"/>
            </p14:xfrm>
          </p:contentPart>
        </mc:Choice>
        <mc:Fallback xmlns="">
          <p:pic>
            <p:nvPicPr>
              <p:cNvPr id="41" name="Ink 40">
                <a:extLst>
                  <a:ext uri="{FF2B5EF4-FFF2-40B4-BE49-F238E27FC236}">
                    <a16:creationId xmlns:a16="http://schemas.microsoft.com/office/drawing/2014/main" id="{CAFA3939-180A-F1C6-E869-B63D14103E3E}"/>
                  </a:ext>
                </a:extLst>
              </p:cNvPr>
              <p:cNvPicPr/>
              <p:nvPr/>
            </p:nvPicPr>
            <p:blipFill>
              <a:blip r:embed="rId35"/>
              <a:stretch>
                <a:fillRect/>
              </a:stretch>
            </p:blipFill>
            <p:spPr>
              <a:xfrm>
                <a:off x="9452880" y="2473466"/>
                <a:ext cx="11412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42" name="Ink 41">
                <a:extLst>
                  <a:ext uri="{FF2B5EF4-FFF2-40B4-BE49-F238E27FC236}">
                    <a16:creationId xmlns:a16="http://schemas.microsoft.com/office/drawing/2014/main" id="{B08085A9-C0C4-93A1-FA79-2C0FCF92F5E9}"/>
                  </a:ext>
                </a:extLst>
              </p14:cNvPr>
              <p14:cNvContentPartPr/>
              <p14:nvPr/>
            </p14:nvContentPartPr>
            <p14:xfrm>
              <a:off x="9471600" y="4054586"/>
              <a:ext cx="1811520" cy="30960"/>
            </p14:xfrm>
          </p:contentPart>
        </mc:Choice>
        <mc:Fallback xmlns="">
          <p:pic>
            <p:nvPicPr>
              <p:cNvPr id="42" name="Ink 41">
                <a:extLst>
                  <a:ext uri="{FF2B5EF4-FFF2-40B4-BE49-F238E27FC236}">
                    <a16:creationId xmlns:a16="http://schemas.microsoft.com/office/drawing/2014/main" id="{B08085A9-C0C4-93A1-FA79-2C0FCF92F5E9}"/>
                  </a:ext>
                </a:extLst>
              </p:cNvPr>
              <p:cNvPicPr/>
              <p:nvPr/>
            </p:nvPicPr>
            <p:blipFill>
              <a:blip r:embed="rId37"/>
              <a:stretch>
                <a:fillRect/>
              </a:stretch>
            </p:blipFill>
            <p:spPr>
              <a:xfrm>
                <a:off x="9417600" y="3946586"/>
                <a:ext cx="1919160" cy="246600"/>
              </a:xfrm>
              <a:prstGeom prst="rect">
                <a:avLst/>
              </a:prstGeom>
            </p:spPr>
          </p:pic>
        </mc:Fallback>
      </mc:AlternateContent>
    </p:spTree>
    <p:extLst>
      <p:ext uri="{BB962C8B-B14F-4D97-AF65-F5344CB8AC3E}">
        <p14:creationId xmlns:p14="http://schemas.microsoft.com/office/powerpoint/2010/main" val="34270552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8" name="Object7"/>
          <p:cNvSpPr/>
          <p:nvPr/>
        </p:nvSpPr>
        <p:spPr>
          <a:xfrm>
            <a:off x="615949" y="1828800"/>
            <a:ext cx="2990279" cy="444500"/>
          </a:xfrm>
          <a:prstGeom prst="rect">
            <a:avLst/>
          </a:prstGeom>
          <a:noFill/>
          <a:ln/>
        </p:spPr>
        <p:txBody>
          <a:bodyPr wrap="square" lIns="0" tIns="0" rIns="0" bIns="0" rtlCol="0" anchor="t">
            <a:normAutofit/>
          </a:bodyPr>
          <a:lstStyle/>
          <a:p>
            <a:pPr defTabSz="609630">
              <a:lnSpc>
                <a:spcPts val="3467"/>
              </a:lnSpc>
            </a:pPr>
            <a:endParaRPr lang="en-US" dirty="0">
              <a:solidFill>
                <a:prstClr val="black"/>
              </a:solidFill>
              <a:latin typeface="Calibri" panose="020F0502020204030204"/>
            </a:endParaRPr>
          </a:p>
        </p:txBody>
      </p:sp>
      <p:sp>
        <p:nvSpPr>
          <p:cNvPr id="10" name="Object9"/>
          <p:cNvSpPr/>
          <p:nvPr/>
        </p:nvSpPr>
        <p:spPr>
          <a:xfrm>
            <a:off x="609600" y="2401227"/>
            <a:ext cx="2520950" cy="444500"/>
          </a:xfrm>
          <a:prstGeom prst="rect">
            <a:avLst/>
          </a:prstGeom>
          <a:noFill/>
          <a:ln/>
        </p:spPr>
        <p:txBody>
          <a:bodyPr wrap="square" lIns="0" tIns="0" rIns="0" bIns="0" rtlCol="0" anchor="t">
            <a:normAutofit/>
          </a:bodyPr>
          <a:lstStyle/>
          <a:p>
            <a:pPr defTabSz="609630">
              <a:lnSpc>
                <a:spcPts val="3467"/>
              </a:lnSpc>
            </a:pPr>
            <a:endParaRPr lang="en-US" dirty="0">
              <a:solidFill>
                <a:prstClr val="black"/>
              </a:solidFill>
              <a:latin typeface="Calibri" panose="020F0502020204030204"/>
            </a:endParaRPr>
          </a:p>
        </p:txBody>
      </p:sp>
      <p:sp>
        <p:nvSpPr>
          <p:cNvPr id="12" name="Object11"/>
          <p:cNvSpPr/>
          <p:nvPr/>
        </p:nvSpPr>
        <p:spPr>
          <a:xfrm>
            <a:off x="609600" y="2984500"/>
            <a:ext cx="2520950" cy="444500"/>
          </a:xfrm>
          <a:prstGeom prst="rect">
            <a:avLst/>
          </a:prstGeom>
          <a:noFill/>
          <a:ln/>
        </p:spPr>
        <p:txBody>
          <a:bodyPr wrap="square" lIns="0" tIns="0" rIns="0" bIns="0" rtlCol="0" anchor="t">
            <a:normAutofit/>
          </a:bodyPr>
          <a:lstStyle/>
          <a:p>
            <a:pPr defTabSz="609630">
              <a:lnSpc>
                <a:spcPts val="3467"/>
              </a:lnSpc>
            </a:pPr>
            <a:endParaRPr lang="en-US" dirty="0">
              <a:solidFill>
                <a:prstClr val="black"/>
              </a:solidFill>
              <a:latin typeface="Calibri" panose="020F0502020204030204"/>
            </a:endParaRPr>
          </a:p>
        </p:txBody>
      </p:sp>
      <p:sp>
        <p:nvSpPr>
          <p:cNvPr id="11" name="Object11">
            <a:extLst>
              <a:ext uri="{FF2B5EF4-FFF2-40B4-BE49-F238E27FC236}">
                <a16:creationId xmlns:a16="http://schemas.microsoft.com/office/drawing/2014/main" id="{DA009712-575C-7500-5798-D3D15EFEBC4B}"/>
              </a:ext>
            </a:extLst>
          </p:cNvPr>
          <p:cNvSpPr/>
          <p:nvPr/>
        </p:nvSpPr>
        <p:spPr>
          <a:xfrm>
            <a:off x="162757" y="1686757"/>
            <a:ext cx="4701775" cy="5157460"/>
          </a:xfrm>
          <a:prstGeom prst="rect">
            <a:avLst/>
          </a:prstGeom>
          <a:noFill/>
          <a:ln/>
        </p:spPr>
        <p:txBody>
          <a:bodyPr wrap="square" lIns="0" tIns="0" rIns="0" bIns="0" rtlCol="0" anchor="t">
            <a:noAutofit/>
          </a:bodyPr>
          <a:lstStyle/>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Access the Student Transcript Report page</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Select Students from the List</a:t>
            </a:r>
          </a:p>
          <a:p>
            <a:pPr marL="742950" lvl="1" indent="-285750" defTabSz="609630">
              <a:lnSpc>
                <a:spcPts val="3467"/>
              </a:lnSpc>
              <a:buFont typeface="Arial" panose="020B0604020202020204" pitchFamily="34" charset="0"/>
              <a:buChar char="•"/>
            </a:pPr>
            <a:r>
              <a:rPr lang="en-US" sz="2000" b="1" i="1" dirty="0">
                <a:solidFill>
                  <a:srgbClr val="FFFFFF"/>
                </a:solidFill>
                <a:latin typeface="Nunito Sans" pitchFamily="34" charset="0"/>
              </a:rPr>
              <a:t>Ability to filter</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Select Print College Address</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Select College Options</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Select the college(s)</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Select the desired Transcript 	Definition from the Dropdown</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Select other options if needed</a:t>
            </a:r>
          </a:p>
          <a:p>
            <a:pPr marL="285750" indent="-285750" defTabSz="609630">
              <a:lnSpc>
                <a:spcPts val="3467"/>
              </a:lnSpc>
              <a:buFont typeface="Arial" panose="020B0604020202020204" pitchFamily="34" charset="0"/>
              <a:buChar char="•"/>
            </a:pPr>
            <a:r>
              <a:rPr lang="en-US" sz="2000" b="1" dirty="0">
                <a:solidFill>
                  <a:srgbClr val="FFFFFF"/>
                </a:solidFill>
                <a:latin typeface="Nunito Sans" pitchFamily="34" charset="0"/>
              </a:rPr>
              <a:t>Select Run Report</a:t>
            </a:r>
          </a:p>
          <a:p>
            <a:pPr defTabSz="609630">
              <a:lnSpc>
                <a:spcPts val="3467"/>
              </a:lnSpc>
            </a:pPr>
            <a:endParaRPr lang="en-US" b="1" dirty="0">
              <a:solidFill>
                <a:srgbClr val="FFFFFF"/>
              </a:solidFill>
              <a:latin typeface="Nunito Sans" pitchFamily="34" charset="0"/>
            </a:endParaRPr>
          </a:p>
          <a:p>
            <a:pPr defTabSz="609630">
              <a:lnSpc>
                <a:spcPts val="3467"/>
              </a:lnSpc>
            </a:pPr>
            <a:endParaRPr lang="en-US" dirty="0">
              <a:solidFill>
                <a:prstClr val="black"/>
              </a:solidFill>
              <a:latin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42" name="Ink 41">
                <a:extLst>
                  <a:ext uri="{FF2B5EF4-FFF2-40B4-BE49-F238E27FC236}">
                    <a16:creationId xmlns:a16="http://schemas.microsoft.com/office/drawing/2014/main" id="{B08085A9-C0C4-93A1-FA79-2C0FCF92F5E9}"/>
                  </a:ext>
                </a:extLst>
              </p14:cNvPr>
              <p14:cNvContentPartPr/>
              <p14:nvPr/>
            </p14:nvContentPartPr>
            <p14:xfrm>
              <a:off x="9471600" y="4054586"/>
              <a:ext cx="1811520" cy="30960"/>
            </p14:xfrm>
          </p:contentPart>
        </mc:Choice>
        <mc:Fallback xmlns="">
          <p:pic>
            <p:nvPicPr>
              <p:cNvPr id="42" name="Ink 41">
                <a:extLst>
                  <a:ext uri="{FF2B5EF4-FFF2-40B4-BE49-F238E27FC236}">
                    <a16:creationId xmlns:a16="http://schemas.microsoft.com/office/drawing/2014/main" id="{B08085A9-C0C4-93A1-FA79-2C0FCF92F5E9}"/>
                  </a:ext>
                </a:extLst>
              </p:cNvPr>
              <p:cNvPicPr/>
              <p:nvPr/>
            </p:nvPicPr>
            <p:blipFill>
              <a:blip r:embed="rId37"/>
              <a:stretch>
                <a:fillRect/>
              </a:stretch>
            </p:blipFill>
            <p:spPr>
              <a:xfrm>
                <a:off x="9417600" y="3946586"/>
                <a:ext cx="1919160" cy="246600"/>
              </a:xfrm>
              <a:prstGeom prst="rect">
                <a:avLst/>
              </a:prstGeom>
            </p:spPr>
          </p:pic>
        </mc:Fallback>
      </mc:AlternateContent>
      <p:pic>
        <p:nvPicPr>
          <p:cNvPr id="4" name="Picture 3">
            <a:extLst>
              <a:ext uri="{FF2B5EF4-FFF2-40B4-BE49-F238E27FC236}">
                <a16:creationId xmlns:a16="http://schemas.microsoft.com/office/drawing/2014/main" id="{63FC0BF4-AAD3-2F05-458C-5B01B1AE4B18}"/>
              </a:ext>
            </a:extLst>
          </p:cNvPr>
          <p:cNvPicPr>
            <a:picLocks noChangeAspect="1"/>
          </p:cNvPicPr>
          <p:nvPr/>
        </p:nvPicPr>
        <p:blipFill>
          <a:blip r:embed="rId38"/>
          <a:stretch>
            <a:fillRect/>
          </a:stretch>
        </p:blipFill>
        <p:spPr>
          <a:xfrm>
            <a:off x="5614591" y="635632"/>
            <a:ext cx="6058425" cy="5921253"/>
          </a:xfrm>
          <a:prstGeom prst="rect">
            <a:avLst/>
          </a:prstGeom>
        </p:spPr>
      </p:pic>
      <p:sp>
        <p:nvSpPr>
          <p:cNvPr id="3" name="Object5">
            <a:extLst>
              <a:ext uri="{FF2B5EF4-FFF2-40B4-BE49-F238E27FC236}">
                <a16:creationId xmlns:a16="http://schemas.microsoft.com/office/drawing/2014/main" id="{D0DC25A9-3340-6463-6018-297972887DF2}"/>
              </a:ext>
            </a:extLst>
          </p:cNvPr>
          <p:cNvSpPr/>
          <p:nvPr/>
        </p:nvSpPr>
        <p:spPr>
          <a:xfrm>
            <a:off x="609600" y="-50576"/>
            <a:ext cx="4465468" cy="1513092"/>
          </a:xfrm>
          <a:prstGeom prst="rect">
            <a:avLst/>
          </a:prstGeom>
          <a:noFill/>
          <a:ln/>
        </p:spPr>
        <p:txBody>
          <a:bodyPr wrap="square" lIns="0" tIns="0" rIns="0" bIns="0" rtlCol="0" anchor="ctr">
            <a:normAutofit/>
          </a:bodyPr>
          <a:lstStyle/>
          <a:p>
            <a:pPr defTabSz="609630">
              <a:lnSpc>
                <a:spcPts val="2800"/>
              </a:lnSpc>
            </a:pPr>
            <a:r>
              <a:rPr lang="en-US" sz="3200" b="1" dirty="0">
                <a:solidFill>
                  <a:srgbClr val="FFFFFF"/>
                </a:solidFill>
                <a:latin typeface="Aeries Sans" pitchFamily="34" charset="0"/>
              </a:rPr>
              <a:t>Printing Transcripts to Colleges</a:t>
            </a:r>
          </a:p>
          <a:p>
            <a:pPr defTabSz="609630">
              <a:lnSpc>
                <a:spcPts val="2800"/>
              </a:lnSpc>
            </a:pPr>
            <a:endParaRPr lang="en-US" sz="2400" dirty="0">
              <a:solidFill>
                <a:prstClr val="black"/>
              </a:solidFill>
              <a:latin typeface="Calibri" panose="020F0502020204030204"/>
            </a:endParaRPr>
          </a:p>
        </p:txBody>
      </p:sp>
      <mc:AlternateContent xmlns:mc="http://schemas.openxmlformats.org/markup-compatibility/2006" xmlns:p14="http://schemas.microsoft.com/office/powerpoint/2010/main">
        <mc:Choice Requires="p14">
          <p:contentPart p14:bwMode="auto" r:id="rId39">
            <p14:nvContentPartPr>
              <p14:cNvPr id="37" name="Ink 36">
                <a:extLst>
                  <a:ext uri="{FF2B5EF4-FFF2-40B4-BE49-F238E27FC236}">
                    <a16:creationId xmlns:a16="http://schemas.microsoft.com/office/drawing/2014/main" id="{EBD8EA60-AEEA-A186-8FCE-7EC83982ED8E}"/>
                  </a:ext>
                </a:extLst>
              </p14:cNvPr>
              <p14:cNvContentPartPr/>
              <p14:nvPr/>
            </p14:nvContentPartPr>
            <p14:xfrm>
              <a:off x="6096000" y="1912284"/>
              <a:ext cx="2326320" cy="10080"/>
            </p14:xfrm>
          </p:contentPart>
        </mc:Choice>
        <mc:Fallback xmlns="">
          <p:pic>
            <p:nvPicPr>
              <p:cNvPr id="37" name="Ink 36">
                <a:extLst>
                  <a:ext uri="{FF2B5EF4-FFF2-40B4-BE49-F238E27FC236}">
                    <a16:creationId xmlns:a16="http://schemas.microsoft.com/office/drawing/2014/main" id="{EBD8EA60-AEEA-A186-8FCE-7EC83982ED8E}"/>
                  </a:ext>
                </a:extLst>
              </p:cNvPr>
              <p:cNvPicPr/>
              <p:nvPr/>
            </p:nvPicPr>
            <p:blipFill>
              <a:blip r:embed="rId40"/>
              <a:stretch>
                <a:fillRect/>
              </a:stretch>
            </p:blipFill>
            <p:spPr>
              <a:xfrm>
                <a:off x="6042000" y="1804284"/>
                <a:ext cx="243396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5" name="Ink 4">
                <a:extLst>
                  <a:ext uri="{FF2B5EF4-FFF2-40B4-BE49-F238E27FC236}">
                    <a16:creationId xmlns:a16="http://schemas.microsoft.com/office/drawing/2014/main" id="{80F2FC71-BB11-3654-1C81-9022ED3234C6}"/>
                  </a:ext>
                </a:extLst>
              </p14:cNvPr>
              <p14:cNvContentPartPr/>
              <p14:nvPr/>
            </p14:nvContentPartPr>
            <p14:xfrm>
              <a:off x="5741129" y="609484"/>
              <a:ext cx="2833560" cy="856440"/>
            </p14:xfrm>
          </p:contentPart>
        </mc:Choice>
        <mc:Fallback xmlns="">
          <p:pic>
            <p:nvPicPr>
              <p:cNvPr id="5" name="Ink 4">
                <a:extLst>
                  <a:ext uri="{FF2B5EF4-FFF2-40B4-BE49-F238E27FC236}">
                    <a16:creationId xmlns:a16="http://schemas.microsoft.com/office/drawing/2014/main" id="{80F2FC71-BB11-3654-1C81-9022ED3234C6}"/>
                  </a:ext>
                </a:extLst>
              </p:cNvPr>
              <p:cNvPicPr/>
              <p:nvPr/>
            </p:nvPicPr>
            <p:blipFill>
              <a:blip r:embed="rId42"/>
              <a:stretch>
                <a:fillRect/>
              </a:stretch>
            </p:blipFill>
            <p:spPr>
              <a:xfrm>
                <a:off x="5705129" y="573844"/>
                <a:ext cx="2905200" cy="9280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7" name="Ink 6">
                <a:extLst>
                  <a:ext uri="{FF2B5EF4-FFF2-40B4-BE49-F238E27FC236}">
                    <a16:creationId xmlns:a16="http://schemas.microsoft.com/office/drawing/2014/main" id="{F0F0807D-F6A3-8AD0-C20D-0F5D08B0A4A4}"/>
                  </a:ext>
                </a:extLst>
              </p14:cNvPr>
              <p14:cNvContentPartPr/>
              <p14:nvPr/>
            </p14:nvContentPartPr>
            <p14:xfrm>
              <a:off x="5230649" y="2477884"/>
              <a:ext cx="580680" cy="29880"/>
            </p14:xfrm>
          </p:contentPart>
        </mc:Choice>
        <mc:Fallback xmlns="">
          <p:pic>
            <p:nvPicPr>
              <p:cNvPr id="7" name="Ink 6">
                <a:extLst>
                  <a:ext uri="{FF2B5EF4-FFF2-40B4-BE49-F238E27FC236}">
                    <a16:creationId xmlns:a16="http://schemas.microsoft.com/office/drawing/2014/main" id="{F0F0807D-F6A3-8AD0-C20D-0F5D08B0A4A4}"/>
                  </a:ext>
                </a:extLst>
              </p:cNvPr>
              <p:cNvPicPr/>
              <p:nvPr/>
            </p:nvPicPr>
            <p:blipFill>
              <a:blip r:embed="rId44"/>
              <a:stretch>
                <a:fillRect/>
              </a:stretch>
            </p:blipFill>
            <p:spPr>
              <a:xfrm>
                <a:off x="5195009" y="2441884"/>
                <a:ext cx="65232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9" name="Ink 8">
                <a:extLst>
                  <a:ext uri="{FF2B5EF4-FFF2-40B4-BE49-F238E27FC236}">
                    <a16:creationId xmlns:a16="http://schemas.microsoft.com/office/drawing/2014/main" id="{0314C8B5-5FB7-E7F6-F4F4-1AE618C0B519}"/>
                  </a:ext>
                </a:extLst>
              </p14:cNvPr>
              <p14:cNvContentPartPr/>
              <p14:nvPr/>
            </p14:nvContentPartPr>
            <p14:xfrm>
              <a:off x="5603969" y="2300764"/>
              <a:ext cx="223200" cy="387720"/>
            </p14:xfrm>
          </p:contentPart>
        </mc:Choice>
        <mc:Fallback xmlns="">
          <p:pic>
            <p:nvPicPr>
              <p:cNvPr id="9" name="Ink 8">
                <a:extLst>
                  <a:ext uri="{FF2B5EF4-FFF2-40B4-BE49-F238E27FC236}">
                    <a16:creationId xmlns:a16="http://schemas.microsoft.com/office/drawing/2014/main" id="{0314C8B5-5FB7-E7F6-F4F4-1AE618C0B519}"/>
                  </a:ext>
                </a:extLst>
              </p:cNvPr>
              <p:cNvPicPr/>
              <p:nvPr/>
            </p:nvPicPr>
            <p:blipFill>
              <a:blip r:embed="rId46"/>
              <a:stretch>
                <a:fillRect/>
              </a:stretch>
            </p:blipFill>
            <p:spPr>
              <a:xfrm>
                <a:off x="5568329" y="2265124"/>
                <a:ext cx="294840" cy="45936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3" name="Ink 12">
                <a:extLst>
                  <a:ext uri="{FF2B5EF4-FFF2-40B4-BE49-F238E27FC236}">
                    <a16:creationId xmlns:a16="http://schemas.microsoft.com/office/drawing/2014/main" id="{F7ED0D31-5874-9896-07CE-903DDD2FC9F9}"/>
                  </a:ext>
                </a:extLst>
              </p14:cNvPr>
              <p14:cNvContentPartPr/>
              <p14:nvPr/>
            </p14:nvContentPartPr>
            <p14:xfrm>
              <a:off x="10962569" y="4874764"/>
              <a:ext cx="541440" cy="32400"/>
            </p14:xfrm>
          </p:contentPart>
        </mc:Choice>
        <mc:Fallback xmlns="">
          <p:pic>
            <p:nvPicPr>
              <p:cNvPr id="13" name="Ink 12">
                <a:extLst>
                  <a:ext uri="{FF2B5EF4-FFF2-40B4-BE49-F238E27FC236}">
                    <a16:creationId xmlns:a16="http://schemas.microsoft.com/office/drawing/2014/main" id="{F7ED0D31-5874-9896-07CE-903DDD2FC9F9}"/>
                  </a:ext>
                </a:extLst>
              </p:cNvPr>
              <p:cNvPicPr/>
              <p:nvPr/>
            </p:nvPicPr>
            <p:blipFill>
              <a:blip r:embed="rId48"/>
              <a:stretch>
                <a:fillRect/>
              </a:stretch>
            </p:blipFill>
            <p:spPr>
              <a:xfrm>
                <a:off x="10926929" y="4839124"/>
                <a:ext cx="6130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4" name="Ink 13">
                <a:extLst>
                  <a:ext uri="{FF2B5EF4-FFF2-40B4-BE49-F238E27FC236}">
                    <a16:creationId xmlns:a16="http://schemas.microsoft.com/office/drawing/2014/main" id="{F0B1EEDC-54BC-CDC1-F7DA-62D15E5C17B0}"/>
                  </a:ext>
                </a:extLst>
              </p14:cNvPr>
              <p14:cNvContentPartPr/>
              <p14:nvPr/>
            </p14:nvContentPartPr>
            <p14:xfrm>
              <a:off x="10880489" y="4699444"/>
              <a:ext cx="190800" cy="370440"/>
            </p14:xfrm>
          </p:contentPart>
        </mc:Choice>
        <mc:Fallback xmlns="">
          <p:pic>
            <p:nvPicPr>
              <p:cNvPr id="14" name="Ink 13">
                <a:extLst>
                  <a:ext uri="{FF2B5EF4-FFF2-40B4-BE49-F238E27FC236}">
                    <a16:creationId xmlns:a16="http://schemas.microsoft.com/office/drawing/2014/main" id="{F0B1EEDC-54BC-CDC1-F7DA-62D15E5C17B0}"/>
                  </a:ext>
                </a:extLst>
              </p:cNvPr>
              <p:cNvPicPr/>
              <p:nvPr/>
            </p:nvPicPr>
            <p:blipFill>
              <a:blip r:embed="rId50"/>
              <a:stretch>
                <a:fillRect/>
              </a:stretch>
            </p:blipFill>
            <p:spPr>
              <a:xfrm>
                <a:off x="10844489" y="4663804"/>
                <a:ext cx="262440" cy="442080"/>
              </a:xfrm>
              <a:prstGeom prst="rect">
                <a:avLst/>
              </a:prstGeom>
            </p:spPr>
          </p:pic>
        </mc:Fallback>
      </mc:AlternateContent>
      <p:grpSp>
        <p:nvGrpSpPr>
          <p:cNvPr id="17" name="Group 16">
            <a:extLst>
              <a:ext uri="{FF2B5EF4-FFF2-40B4-BE49-F238E27FC236}">
                <a16:creationId xmlns:a16="http://schemas.microsoft.com/office/drawing/2014/main" id="{9F70E40A-AE58-E90A-B268-A9970442CE1D}"/>
              </a:ext>
            </a:extLst>
          </p:cNvPr>
          <p:cNvGrpSpPr/>
          <p:nvPr/>
        </p:nvGrpSpPr>
        <p:grpSpPr>
          <a:xfrm>
            <a:off x="11158409" y="4001404"/>
            <a:ext cx="443880" cy="360720"/>
            <a:chOff x="11158409" y="4001404"/>
            <a:chExt cx="443880" cy="360720"/>
          </a:xfrm>
        </p:grpSpPr>
        <mc:AlternateContent xmlns:mc="http://schemas.openxmlformats.org/markup-compatibility/2006" xmlns:p14="http://schemas.microsoft.com/office/powerpoint/2010/main">
          <mc:Choice Requires="p14">
            <p:contentPart p14:bwMode="auto" r:id="rId51">
              <p14:nvContentPartPr>
                <p14:cNvPr id="15" name="Ink 14">
                  <a:extLst>
                    <a:ext uri="{FF2B5EF4-FFF2-40B4-BE49-F238E27FC236}">
                      <a16:creationId xmlns:a16="http://schemas.microsoft.com/office/drawing/2014/main" id="{0EABA94B-8F2D-7F00-DC84-6F32EBDE9C03}"/>
                    </a:ext>
                  </a:extLst>
                </p14:cNvPr>
                <p14:cNvContentPartPr/>
                <p14:nvPr/>
              </p14:nvContentPartPr>
              <p14:xfrm>
                <a:off x="11257769" y="4187884"/>
                <a:ext cx="344520" cy="20520"/>
              </p14:xfrm>
            </p:contentPart>
          </mc:Choice>
          <mc:Fallback xmlns="">
            <p:pic>
              <p:nvPicPr>
                <p:cNvPr id="15" name="Ink 14">
                  <a:extLst>
                    <a:ext uri="{FF2B5EF4-FFF2-40B4-BE49-F238E27FC236}">
                      <a16:creationId xmlns:a16="http://schemas.microsoft.com/office/drawing/2014/main" id="{0EABA94B-8F2D-7F00-DC84-6F32EBDE9C03}"/>
                    </a:ext>
                  </a:extLst>
                </p:cNvPr>
                <p:cNvPicPr/>
                <p:nvPr/>
              </p:nvPicPr>
              <p:blipFill>
                <a:blip r:embed="rId52"/>
                <a:stretch>
                  <a:fillRect/>
                </a:stretch>
              </p:blipFill>
              <p:spPr>
                <a:xfrm>
                  <a:off x="11221769" y="4152244"/>
                  <a:ext cx="4161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16" name="Ink 15">
                  <a:extLst>
                    <a:ext uri="{FF2B5EF4-FFF2-40B4-BE49-F238E27FC236}">
                      <a16:creationId xmlns:a16="http://schemas.microsoft.com/office/drawing/2014/main" id="{C7D57243-34FB-98A9-AE54-9A3093848222}"/>
                    </a:ext>
                  </a:extLst>
                </p14:cNvPr>
                <p14:cNvContentPartPr/>
                <p14:nvPr/>
              </p14:nvContentPartPr>
              <p14:xfrm>
                <a:off x="11158409" y="4001404"/>
                <a:ext cx="178200" cy="360720"/>
              </p14:xfrm>
            </p:contentPart>
          </mc:Choice>
          <mc:Fallback xmlns="">
            <p:pic>
              <p:nvPicPr>
                <p:cNvPr id="16" name="Ink 15">
                  <a:extLst>
                    <a:ext uri="{FF2B5EF4-FFF2-40B4-BE49-F238E27FC236}">
                      <a16:creationId xmlns:a16="http://schemas.microsoft.com/office/drawing/2014/main" id="{C7D57243-34FB-98A9-AE54-9A3093848222}"/>
                    </a:ext>
                  </a:extLst>
                </p:cNvPr>
                <p:cNvPicPr/>
                <p:nvPr/>
              </p:nvPicPr>
              <p:blipFill>
                <a:blip r:embed="rId54"/>
                <a:stretch>
                  <a:fillRect/>
                </a:stretch>
              </p:blipFill>
              <p:spPr>
                <a:xfrm>
                  <a:off x="11122409" y="3965404"/>
                  <a:ext cx="249840" cy="432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5">
            <p14:nvContentPartPr>
              <p14:cNvPr id="18" name="Ink 17">
                <a:extLst>
                  <a:ext uri="{FF2B5EF4-FFF2-40B4-BE49-F238E27FC236}">
                    <a16:creationId xmlns:a16="http://schemas.microsoft.com/office/drawing/2014/main" id="{E1B7037B-ADFD-137C-4F26-D848BFC584A9}"/>
                  </a:ext>
                </a:extLst>
              </p14:cNvPr>
              <p14:cNvContentPartPr/>
              <p14:nvPr/>
            </p14:nvContentPartPr>
            <p14:xfrm>
              <a:off x="8936849" y="4955404"/>
              <a:ext cx="2715840" cy="1200600"/>
            </p14:xfrm>
          </p:contentPart>
        </mc:Choice>
        <mc:Fallback xmlns="">
          <p:pic>
            <p:nvPicPr>
              <p:cNvPr id="18" name="Ink 17">
                <a:extLst>
                  <a:ext uri="{FF2B5EF4-FFF2-40B4-BE49-F238E27FC236}">
                    <a16:creationId xmlns:a16="http://schemas.microsoft.com/office/drawing/2014/main" id="{E1B7037B-ADFD-137C-4F26-D848BFC584A9}"/>
                  </a:ext>
                </a:extLst>
              </p:cNvPr>
              <p:cNvPicPr/>
              <p:nvPr/>
            </p:nvPicPr>
            <p:blipFill>
              <a:blip r:embed="rId56"/>
              <a:stretch>
                <a:fillRect/>
              </a:stretch>
            </p:blipFill>
            <p:spPr>
              <a:xfrm>
                <a:off x="8900849" y="4919764"/>
                <a:ext cx="2787480" cy="127224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9" name="Ink 18">
                <a:extLst>
                  <a:ext uri="{FF2B5EF4-FFF2-40B4-BE49-F238E27FC236}">
                    <a16:creationId xmlns:a16="http://schemas.microsoft.com/office/drawing/2014/main" id="{2FC663F1-CDE8-020A-32AB-57D52476F460}"/>
                  </a:ext>
                </a:extLst>
              </p14:cNvPr>
              <p14:cNvContentPartPr/>
              <p14:nvPr/>
            </p14:nvContentPartPr>
            <p14:xfrm>
              <a:off x="9054569" y="5004364"/>
              <a:ext cx="119160" cy="360"/>
            </p14:xfrm>
          </p:contentPart>
        </mc:Choice>
        <mc:Fallback xmlns="">
          <p:pic>
            <p:nvPicPr>
              <p:cNvPr id="19" name="Ink 18">
                <a:extLst>
                  <a:ext uri="{FF2B5EF4-FFF2-40B4-BE49-F238E27FC236}">
                    <a16:creationId xmlns:a16="http://schemas.microsoft.com/office/drawing/2014/main" id="{2FC663F1-CDE8-020A-32AB-57D52476F460}"/>
                  </a:ext>
                </a:extLst>
              </p:cNvPr>
              <p:cNvPicPr/>
              <p:nvPr/>
            </p:nvPicPr>
            <p:blipFill>
              <a:blip r:embed="rId58"/>
              <a:stretch>
                <a:fillRect/>
              </a:stretch>
            </p:blipFill>
            <p:spPr>
              <a:xfrm>
                <a:off x="9018929" y="4968364"/>
                <a:ext cx="190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0" name="Ink 19">
                <a:extLst>
                  <a:ext uri="{FF2B5EF4-FFF2-40B4-BE49-F238E27FC236}">
                    <a16:creationId xmlns:a16="http://schemas.microsoft.com/office/drawing/2014/main" id="{C2EAB399-8228-CD83-AA32-A83471207AC5}"/>
                  </a:ext>
                </a:extLst>
              </p14:cNvPr>
              <p14:cNvContentPartPr/>
              <p14:nvPr/>
            </p14:nvContentPartPr>
            <p14:xfrm>
              <a:off x="8062409" y="6331324"/>
              <a:ext cx="1159560" cy="99720"/>
            </p14:xfrm>
          </p:contentPart>
        </mc:Choice>
        <mc:Fallback xmlns="">
          <p:pic>
            <p:nvPicPr>
              <p:cNvPr id="20" name="Ink 19">
                <a:extLst>
                  <a:ext uri="{FF2B5EF4-FFF2-40B4-BE49-F238E27FC236}">
                    <a16:creationId xmlns:a16="http://schemas.microsoft.com/office/drawing/2014/main" id="{C2EAB399-8228-CD83-AA32-A83471207AC5}"/>
                  </a:ext>
                </a:extLst>
              </p:cNvPr>
              <p:cNvPicPr/>
              <p:nvPr/>
            </p:nvPicPr>
            <p:blipFill>
              <a:blip r:embed="rId60"/>
              <a:stretch>
                <a:fillRect/>
              </a:stretch>
            </p:blipFill>
            <p:spPr>
              <a:xfrm>
                <a:off x="8008769" y="6223684"/>
                <a:ext cx="1267200" cy="315360"/>
              </a:xfrm>
              <a:prstGeom prst="rect">
                <a:avLst/>
              </a:prstGeom>
            </p:spPr>
          </p:pic>
        </mc:Fallback>
      </mc:AlternateContent>
      <p:grpSp>
        <p:nvGrpSpPr>
          <p:cNvPr id="40" name="Group 39">
            <a:extLst>
              <a:ext uri="{FF2B5EF4-FFF2-40B4-BE49-F238E27FC236}">
                <a16:creationId xmlns:a16="http://schemas.microsoft.com/office/drawing/2014/main" id="{360930CF-D427-8B35-8625-70FB6D7B7E54}"/>
              </a:ext>
            </a:extLst>
          </p:cNvPr>
          <p:cNvGrpSpPr/>
          <p:nvPr/>
        </p:nvGrpSpPr>
        <p:grpSpPr>
          <a:xfrm>
            <a:off x="10825409" y="1690924"/>
            <a:ext cx="718200" cy="421560"/>
            <a:chOff x="10825409" y="1690924"/>
            <a:chExt cx="718200" cy="421560"/>
          </a:xfrm>
        </p:grpSpPr>
        <mc:AlternateContent xmlns:mc="http://schemas.openxmlformats.org/markup-compatibility/2006" xmlns:p14="http://schemas.microsoft.com/office/powerpoint/2010/main">
          <mc:Choice Requires="p14">
            <p:contentPart p14:bwMode="auto" r:id="rId61">
              <p14:nvContentPartPr>
                <p14:cNvPr id="21" name="Ink 20">
                  <a:extLst>
                    <a:ext uri="{FF2B5EF4-FFF2-40B4-BE49-F238E27FC236}">
                      <a16:creationId xmlns:a16="http://schemas.microsoft.com/office/drawing/2014/main" id="{DF035211-1F90-C534-92F4-909E213B598B}"/>
                    </a:ext>
                  </a:extLst>
                </p14:cNvPr>
                <p14:cNvContentPartPr/>
                <p14:nvPr/>
              </p14:nvContentPartPr>
              <p14:xfrm>
                <a:off x="10954649" y="1926724"/>
                <a:ext cx="588960" cy="2160"/>
              </p14:xfrm>
            </p:contentPart>
          </mc:Choice>
          <mc:Fallback xmlns="">
            <p:pic>
              <p:nvPicPr>
                <p:cNvPr id="21" name="Ink 20">
                  <a:extLst>
                    <a:ext uri="{FF2B5EF4-FFF2-40B4-BE49-F238E27FC236}">
                      <a16:creationId xmlns:a16="http://schemas.microsoft.com/office/drawing/2014/main" id="{DF035211-1F90-C534-92F4-909E213B598B}"/>
                    </a:ext>
                  </a:extLst>
                </p:cNvPr>
                <p:cNvPicPr/>
                <p:nvPr/>
              </p:nvPicPr>
              <p:blipFill>
                <a:blip r:embed="rId62"/>
                <a:stretch>
                  <a:fillRect/>
                </a:stretch>
              </p:blipFill>
              <p:spPr>
                <a:xfrm>
                  <a:off x="10918649" y="1891084"/>
                  <a:ext cx="66060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8" name="Ink 37">
                  <a:extLst>
                    <a:ext uri="{FF2B5EF4-FFF2-40B4-BE49-F238E27FC236}">
                      <a16:creationId xmlns:a16="http://schemas.microsoft.com/office/drawing/2014/main" id="{B484CBDD-E2FB-E501-CBF6-C222BC385A8D}"/>
                    </a:ext>
                  </a:extLst>
                </p14:cNvPr>
                <p14:cNvContentPartPr/>
                <p14:nvPr/>
              </p14:nvContentPartPr>
              <p14:xfrm>
                <a:off x="10834769" y="1690924"/>
                <a:ext cx="147960" cy="246960"/>
              </p14:xfrm>
            </p:contentPart>
          </mc:Choice>
          <mc:Fallback xmlns="">
            <p:pic>
              <p:nvPicPr>
                <p:cNvPr id="38" name="Ink 37">
                  <a:extLst>
                    <a:ext uri="{FF2B5EF4-FFF2-40B4-BE49-F238E27FC236}">
                      <a16:creationId xmlns:a16="http://schemas.microsoft.com/office/drawing/2014/main" id="{B484CBDD-E2FB-E501-CBF6-C222BC385A8D}"/>
                    </a:ext>
                  </a:extLst>
                </p:cNvPr>
                <p:cNvPicPr/>
                <p:nvPr/>
              </p:nvPicPr>
              <p:blipFill>
                <a:blip r:embed="rId64"/>
                <a:stretch>
                  <a:fillRect/>
                </a:stretch>
              </p:blipFill>
              <p:spPr>
                <a:xfrm>
                  <a:off x="10799129" y="1654924"/>
                  <a:ext cx="21960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9" name="Ink 38">
                  <a:extLst>
                    <a:ext uri="{FF2B5EF4-FFF2-40B4-BE49-F238E27FC236}">
                      <a16:creationId xmlns:a16="http://schemas.microsoft.com/office/drawing/2014/main" id="{8FE8CBA0-002D-8927-BE6D-AB2E2B6CD5E9}"/>
                    </a:ext>
                  </a:extLst>
                </p14:cNvPr>
                <p14:cNvContentPartPr/>
                <p14:nvPr/>
              </p14:nvContentPartPr>
              <p14:xfrm>
                <a:off x="10825409" y="1946884"/>
                <a:ext cx="159840" cy="165600"/>
              </p14:xfrm>
            </p:contentPart>
          </mc:Choice>
          <mc:Fallback xmlns="">
            <p:pic>
              <p:nvPicPr>
                <p:cNvPr id="39" name="Ink 38">
                  <a:extLst>
                    <a:ext uri="{FF2B5EF4-FFF2-40B4-BE49-F238E27FC236}">
                      <a16:creationId xmlns:a16="http://schemas.microsoft.com/office/drawing/2014/main" id="{8FE8CBA0-002D-8927-BE6D-AB2E2B6CD5E9}"/>
                    </a:ext>
                  </a:extLst>
                </p:cNvPr>
                <p:cNvPicPr/>
                <p:nvPr/>
              </p:nvPicPr>
              <p:blipFill>
                <a:blip r:embed="rId66"/>
                <a:stretch>
                  <a:fillRect/>
                </a:stretch>
              </p:blipFill>
              <p:spPr>
                <a:xfrm>
                  <a:off x="10789409" y="1910884"/>
                  <a:ext cx="231480" cy="237240"/>
                </a:xfrm>
                <a:prstGeom prst="rect">
                  <a:avLst/>
                </a:prstGeom>
              </p:spPr>
            </p:pic>
          </mc:Fallback>
        </mc:AlternateContent>
      </p:grpSp>
      <p:grpSp>
        <p:nvGrpSpPr>
          <p:cNvPr id="46" name="Group 45">
            <a:extLst>
              <a:ext uri="{FF2B5EF4-FFF2-40B4-BE49-F238E27FC236}">
                <a16:creationId xmlns:a16="http://schemas.microsoft.com/office/drawing/2014/main" id="{7823F5C2-DD86-7D14-6F1D-4A3360E0B7AE}"/>
              </a:ext>
            </a:extLst>
          </p:cNvPr>
          <p:cNvGrpSpPr/>
          <p:nvPr/>
        </p:nvGrpSpPr>
        <p:grpSpPr>
          <a:xfrm>
            <a:off x="10903889" y="2507044"/>
            <a:ext cx="678240" cy="394560"/>
            <a:chOff x="10903889" y="2507044"/>
            <a:chExt cx="678240" cy="394560"/>
          </a:xfrm>
        </p:grpSpPr>
        <mc:AlternateContent xmlns:mc="http://schemas.openxmlformats.org/markup-compatibility/2006" xmlns:p14="http://schemas.microsoft.com/office/powerpoint/2010/main">
          <mc:Choice Requires="p14">
            <p:contentPart p14:bwMode="auto" r:id="rId67">
              <p14:nvContentPartPr>
                <p14:cNvPr id="43" name="Ink 42">
                  <a:extLst>
                    <a:ext uri="{FF2B5EF4-FFF2-40B4-BE49-F238E27FC236}">
                      <a16:creationId xmlns:a16="http://schemas.microsoft.com/office/drawing/2014/main" id="{01AD6706-7F2F-F721-6E7E-4F5BC388B6A3}"/>
                    </a:ext>
                  </a:extLst>
                </p14:cNvPr>
                <p14:cNvContentPartPr/>
                <p14:nvPr/>
              </p14:nvContentPartPr>
              <p14:xfrm>
                <a:off x="11070569" y="2703604"/>
                <a:ext cx="511560" cy="50400"/>
              </p14:xfrm>
            </p:contentPart>
          </mc:Choice>
          <mc:Fallback xmlns="">
            <p:pic>
              <p:nvPicPr>
                <p:cNvPr id="43" name="Ink 42">
                  <a:extLst>
                    <a:ext uri="{FF2B5EF4-FFF2-40B4-BE49-F238E27FC236}">
                      <a16:creationId xmlns:a16="http://schemas.microsoft.com/office/drawing/2014/main" id="{01AD6706-7F2F-F721-6E7E-4F5BC388B6A3}"/>
                    </a:ext>
                  </a:extLst>
                </p:cNvPr>
                <p:cNvPicPr/>
                <p:nvPr/>
              </p:nvPicPr>
              <p:blipFill>
                <a:blip r:embed="rId68"/>
                <a:stretch>
                  <a:fillRect/>
                </a:stretch>
              </p:blipFill>
              <p:spPr>
                <a:xfrm>
                  <a:off x="11034929" y="2667604"/>
                  <a:ext cx="5832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4" name="Ink 43">
                  <a:extLst>
                    <a:ext uri="{FF2B5EF4-FFF2-40B4-BE49-F238E27FC236}">
                      <a16:creationId xmlns:a16="http://schemas.microsoft.com/office/drawing/2014/main" id="{E2C5B7F6-CF2A-B369-3CE6-F1F295CB7FD6}"/>
                    </a:ext>
                  </a:extLst>
                </p14:cNvPr>
                <p14:cNvContentPartPr/>
                <p14:nvPr/>
              </p14:nvContentPartPr>
              <p14:xfrm>
                <a:off x="10910369" y="2507044"/>
                <a:ext cx="190080" cy="225000"/>
              </p14:xfrm>
            </p:contentPart>
          </mc:Choice>
          <mc:Fallback xmlns="">
            <p:pic>
              <p:nvPicPr>
                <p:cNvPr id="44" name="Ink 43">
                  <a:extLst>
                    <a:ext uri="{FF2B5EF4-FFF2-40B4-BE49-F238E27FC236}">
                      <a16:creationId xmlns:a16="http://schemas.microsoft.com/office/drawing/2014/main" id="{E2C5B7F6-CF2A-B369-3CE6-F1F295CB7FD6}"/>
                    </a:ext>
                  </a:extLst>
                </p:cNvPr>
                <p:cNvPicPr/>
                <p:nvPr/>
              </p:nvPicPr>
              <p:blipFill>
                <a:blip r:embed="rId70"/>
                <a:stretch>
                  <a:fillRect/>
                </a:stretch>
              </p:blipFill>
              <p:spPr>
                <a:xfrm>
                  <a:off x="10874729" y="2471404"/>
                  <a:ext cx="261720" cy="29664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5" name="Ink 44">
                  <a:extLst>
                    <a:ext uri="{FF2B5EF4-FFF2-40B4-BE49-F238E27FC236}">
                      <a16:creationId xmlns:a16="http://schemas.microsoft.com/office/drawing/2014/main" id="{1EFDDC41-DC51-AD5D-4FF9-003E055FFB3D}"/>
                    </a:ext>
                  </a:extLst>
                </p14:cNvPr>
                <p14:cNvContentPartPr/>
                <p14:nvPr/>
              </p14:nvContentPartPr>
              <p14:xfrm>
                <a:off x="10903889" y="2742844"/>
                <a:ext cx="256320" cy="158760"/>
              </p14:xfrm>
            </p:contentPart>
          </mc:Choice>
          <mc:Fallback xmlns="">
            <p:pic>
              <p:nvPicPr>
                <p:cNvPr id="45" name="Ink 44">
                  <a:extLst>
                    <a:ext uri="{FF2B5EF4-FFF2-40B4-BE49-F238E27FC236}">
                      <a16:creationId xmlns:a16="http://schemas.microsoft.com/office/drawing/2014/main" id="{1EFDDC41-DC51-AD5D-4FF9-003E055FFB3D}"/>
                    </a:ext>
                  </a:extLst>
                </p:cNvPr>
                <p:cNvPicPr/>
                <p:nvPr/>
              </p:nvPicPr>
              <p:blipFill>
                <a:blip r:embed="rId72"/>
                <a:stretch>
                  <a:fillRect/>
                </a:stretch>
              </p:blipFill>
              <p:spPr>
                <a:xfrm>
                  <a:off x="10867889" y="2707204"/>
                  <a:ext cx="327960" cy="230400"/>
                </a:xfrm>
                <a:prstGeom prst="rect">
                  <a:avLst/>
                </a:prstGeom>
              </p:spPr>
            </p:pic>
          </mc:Fallback>
        </mc:AlternateContent>
      </p:grpSp>
    </p:spTree>
    <p:extLst>
      <p:ext uri="{BB962C8B-B14F-4D97-AF65-F5344CB8AC3E}">
        <p14:creationId xmlns:p14="http://schemas.microsoft.com/office/powerpoint/2010/main" val="3806218667"/>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eriesCon Spring 2022 Presentation Deck" id="{CA03BEB2-40D2-4160-885E-94BC54F3FDAD}" vid="{7DCC510F-3B25-4E1F-BD8A-799756616A0F}"/>
    </a:ext>
  </a:extLst>
</a:theme>
</file>

<file path=ppt/theme/theme3.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12037106336648B4B2D3A11D0E1F24" ma:contentTypeVersion="6" ma:contentTypeDescription="Create a new document." ma:contentTypeScope="" ma:versionID="21a97e4efad8a08aaaa384ff96c8d6f1">
  <xsd:schema xmlns:xsd="http://www.w3.org/2001/XMLSchema" xmlns:xs="http://www.w3.org/2001/XMLSchema" xmlns:p="http://schemas.microsoft.com/office/2006/metadata/properties" xmlns:ns3="9fa4b8b5-de85-4725-b864-e23910173c26" xmlns:ns4="e478c2eb-79cb-4ee3-bc1e-2b2d00068f5f" targetNamespace="http://schemas.microsoft.com/office/2006/metadata/properties" ma:root="true" ma:fieldsID="20a8c085381b756be0a6b98e55f7e4aa" ns3:_="" ns4:_="">
    <xsd:import namespace="9fa4b8b5-de85-4725-b864-e23910173c26"/>
    <xsd:import namespace="e478c2eb-79cb-4ee3-bc1e-2b2d00068f5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a4b8b5-de85-4725-b864-e23910173c2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478c2eb-79cb-4ee3-bc1e-2b2d00068f5f"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A39ED5-FF47-4F95-AD84-55057FF44036}">
  <ds:schemaRefs>
    <ds:schemaRef ds:uri="9fa4b8b5-de85-4725-b864-e23910173c26"/>
    <ds:schemaRef ds:uri="e478c2eb-79cb-4ee3-bc1e-2b2d00068f5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2EE6B17-017A-4877-B073-AECADA54DE8F}">
  <ds:schemaRefs>
    <ds:schemaRef ds:uri="http://schemas.microsoft.com/sharepoint/v3/contenttype/forms"/>
  </ds:schemaRefs>
</ds:datastoreItem>
</file>

<file path=customXml/itemProps3.xml><?xml version="1.0" encoding="utf-8"?>
<ds:datastoreItem xmlns:ds="http://schemas.openxmlformats.org/officeDocument/2006/customXml" ds:itemID="{881591FF-1DFE-44B8-8044-B30CFCB36C4B}">
  <ds:schemaRefs>
    <ds:schemaRef ds:uri="http://purl.org/dc/elements/1.1/"/>
    <ds:schemaRef ds:uri="http://purl.org/dc/dcmitype/"/>
    <ds:schemaRef ds:uri="http://schemas.openxmlformats.org/package/2006/metadata/core-properties"/>
    <ds:schemaRef ds:uri="http://schemas.microsoft.com/office/2006/metadata/properties"/>
    <ds:schemaRef ds:uri="http://schemas.microsoft.com/office/2006/documentManagement/types"/>
    <ds:schemaRef ds:uri="9fa4b8b5-de85-4725-b864-e23910173c26"/>
    <ds:schemaRef ds:uri="http://schemas.microsoft.com/office/infopath/2007/PartnerControls"/>
    <ds:schemaRef ds:uri="e478c2eb-79cb-4ee3-bc1e-2b2d00068f5f"/>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otalTime>4476</TotalTime>
  <Words>933</Words>
  <Application>Microsoft Office PowerPoint</Application>
  <PresentationFormat>Widescreen</PresentationFormat>
  <Paragraphs>191</Paragraphs>
  <Slides>19</Slides>
  <Notes>17</Notes>
  <HiddenSlides>0</HiddenSlides>
  <MMClips>0</MMClips>
  <ScaleCrop>false</ScaleCrop>
  <HeadingPairs>
    <vt:vector size="6" baseType="variant">
      <vt:variant>
        <vt:lpstr>Fonts Used</vt:lpstr>
      </vt:variant>
      <vt:variant>
        <vt:i4>10</vt:i4>
      </vt:variant>
      <vt:variant>
        <vt:lpstr>Theme</vt:lpstr>
      </vt:variant>
      <vt:variant>
        <vt:i4>5</vt:i4>
      </vt:variant>
      <vt:variant>
        <vt:lpstr>Slide Titles</vt:lpstr>
      </vt:variant>
      <vt:variant>
        <vt:i4>19</vt:i4>
      </vt:variant>
    </vt:vector>
  </HeadingPairs>
  <TitlesOfParts>
    <vt:vector size="34" baseType="lpstr">
      <vt:lpstr>Courier New</vt:lpstr>
      <vt:lpstr>Calibri</vt:lpstr>
      <vt:lpstr>Wingdings</vt:lpstr>
      <vt:lpstr>AeriesSansBold</vt:lpstr>
      <vt:lpstr>Calibri Light</vt:lpstr>
      <vt:lpstr>Helvetica Neue</vt:lpstr>
      <vt:lpstr>Arial</vt:lpstr>
      <vt:lpstr>Nunito Sans</vt:lpstr>
      <vt:lpstr>Aeries Sans</vt:lpstr>
      <vt:lpstr>Arial Black</vt:lpstr>
      <vt:lpstr>1_Office Theme</vt:lpstr>
      <vt:lpstr>Simple Light</vt:lpstr>
      <vt:lpstr>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Copy Grades to Transcripts (HIS) </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Lin-Clark</dc:creator>
  <cp:lastModifiedBy>Leeni Mitchell</cp:lastModifiedBy>
  <cp:revision>26</cp:revision>
  <dcterms:created xsi:type="dcterms:W3CDTF">2020-10-12T22:05:31Z</dcterms:created>
  <dcterms:modified xsi:type="dcterms:W3CDTF">2023-04-24T02:51:53Z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0x0101004612037106336648B4B2D3A11D0E1F24</vt:lpwstr>
  </property>
</Properties>
</file>