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sldIdLst>
    <p:sldId id="293" r:id="rId5"/>
    <p:sldId id="295" r:id="rId6"/>
    <p:sldId id="294" r:id="rId7"/>
    <p:sldId id="282" r:id="rId8"/>
    <p:sldId id="275" r:id="rId9"/>
    <p:sldId id="300" r:id="rId10"/>
    <p:sldId id="301" r:id="rId11"/>
    <p:sldId id="304" r:id="rId12"/>
    <p:sldId id="306" r:id="rId13"/>
    <p:sldId id="307" r:id="rId14"/>
    <p:sldId id="308" r:id="rId15"/>
    <p:sldId id="305" r:id="rId16"/>
    <p:sldId id="288" r:id="rId17"/>
  </p:sldIdLst>
  <p:sldSz cx="12192000" cy="6858000"/>
  <p:notesSz cx="6858000" cy="9144000"/>
  <p:embeddedFontLst>
    <p:embeddedFont>
      <p:font typeface="Aeries Sans" panose="020B0604020202020204" charset="0"/>
      <p:regular r:id="rId19"/>
    </p:embeddedFont>
    <p:embeddedFont>
      <p:font typeface="AeriesSansBold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dern Love Grunge" panose="04070805081005020601" pitchFamily="82" charset="0"/>
      <p:regular r:id="rId25"/>
    </p:embeddedFont>
    <p:embeddedFont>
      <p:font typeface="Nunito Sans" pitchFamily="2" charset="0"/>
      <p:regular r:id="rId26"/>
      <p:bold r:id="rId27"/>
      <p:italic r:id="rId28"/>
      <p:boldItalic r:id="rId29"/>
    </p:embeddedFont>
    <p:embeddedFont>
      <p:font typeface="Nunito Sans SemiBold" pitchFamily="2" charset="0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88E0E-BA78-4E3D-9783-41434F509F5F}" v="5" dt="2023-02-03T15:49:3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Prow" userId="3da18737-760b-45db-8a7f-ee8ad3fdf613" providerId="ADAL" clId="{25688E0E-BA78-4E3D-9783-41434F509F5F}"/>
    <pc:docChg chg="undo custSel addSld delSld modSld sldOrd">
      <pc:chgData name="Susan Prow" userId="3da18737-760b-45db-8a7f-ee8ad3fdf613" providerId="ADAL" clId="{25688E0E-BA78-4E3D-9783-41434F509F5F}" dt="2023-02-03T22:45:30.391" v="3132" actId="20577"/>
      <pc:docMkLst>
        <pc:docMk/>
      </pc:docMkLst>
      <pc:sldChg chg="del">
        <pc:chgData name="Susan Prow" userId="3da18737-760b-45db-8a7f-ee8ad3fdf613" providerId="ADAL" clId="{25688E0E-BA78-4E3D-9783-41434F509F5F}" dt="2023-02-03T18:27:14.923" v="2370" actId="47"/>
        <pc:sldMkLst>
          <pc:docMk/>
          <pc:sldMk cId="0" sldId="267"/>
        </pc:sldMkLst>
      </pc:sldChg>
      <pc:sldChg chg="del">
        <pc:chgData name="Susan Prow" userId="3da18737-760b-45db-8a7f-ee8ad3fdf613" providerId="ADAL" clId="{25688E0E-BA78-4E3D-9783-41434F509F5F}" dt="2023-02-03T18:27:14.042" v="2369" actId="47"/>
        <pc:sldMkLst>
          <pc:docMk/>
          <pc:sldMk cId="0" sldId="268"/>
        </pc:sldMkLst>
      </pc:sldChg>
      <pc:sldChg chg="del">
        <pc:chgData name="Susan Prow" userId="3da18737-760b-45db-8a7f-ee8ad3fdf613" providerId="ADAL" clId="{25688E0E-BA78-4E3D-9783-41434F509F5F}" dt="2023-02-03T18:27:13.032" v="2368" actId="47"/>
        <pc:sldMkLst>
          <pc:docMk/>
          <pc:sldMk cId="0" sldId="269"/>
        </pc:sldMkLst>
      </pc:sldChg>
      <pc:sldChg chg="del">
        <pc:chgData name="Susan Prow" userId="3da18737-760b-45db-8a7f-ee8ad3fdf613" providerId="ADAL" clId="{25688E0E-BA78-4E3D-9783-41434F509F5F}" dt="2023-02-03T18:27:18.355" v="2373" actId="47"/>
        <pc:sldMkLst>
          <pc:docMk/>
          <pc:sldMk cId="0" sldId="270"/>
        </pc:sldMkLst>
      </pc:sldChg>
      <pc:sldChg chg="del">
        <pc:chgData name="Susan Prow" userId="3da18737-760b-45db-8a7f-ee8ad3fdf613" providerId="ADAL" clId="{25688E0E-BA78-4E3D-9783-41434F509F5F}" dt="2023-02-03T18:27:16.808" v="2372" actId="47"/>
        <pc:sldMkLst>
          <pc:docMk/>
          <pc:sldMk cId="0" sldId="271"/>
        </pc:sldMkLst>
      </pc:sldChg>
      <pc:sldChg chg="del">
        <pc:chgData name="Susan Prow" userId="3da18737-760b-45db-8a7f-ee8ad3fdf613" providerId="ADAL" clId="{25688E0E-BA78-4E3D-9783-41434F509F5F}" dt="2023-02-03T18:27:19.298" v="2374" actId="47"/>
        <pc:sldMkLst>
          <pc:docMk/>
          <pc:sldMk cId="0" sldId="272"/>
        </pc:sldMkLst>
      </pc:sldChg>
      <pc:sldChg chg="del">
        <pc:chgData name="Susan Prow" userId="3da18737-760b-45db-8a7f-ee8ad3fdf613" providerId="ADAL" clId="{25688E0E-BA78-4E3D-9783-41434F509F5F}" dt="2023-02-03T18:27:20.277" v="2375" actId="47"/>
        <pc:sldMkLst>
          <pc:docMk/>
          <pc:sldMk cId="0" sldId="273"/>
        </pc:sldMkLst>
      </pc:sldChg>
      <pc:sldChg chg="del">
        <pc:chgData name="Susan Prow" userId="3da18737-760b-45db-8a7f-ee8ad3fdf613" providerId="ADAL" clId="{25688E0E-BA78-4E3D-9783-41434F509F5F}" dt="2023-02-03T18:27:21.283" v="2376" actId="47"/>
        <pc:sldMkLst>
          <pc:docMk/>
          <pc:sldMk cId="0" sldId="274"/>
        </pc:sldMkLst>
      </pc:sldChg>
      <pc:sldChg chg="modAnim">
        <pc:chgData name="Susan Prow" userId="3da18737-760b-45db-8a7f-ee8ad3fdf613" providerId="ADAL" clId="{25688E0E-BA78-4E3D-9783-41434F509F5F}" dt="2023-02-03T18:54:27.595" v="2896"/>
        <pc:sldMkLst>
          <pc:docMk/>
          <pc:sldMk cId="0" sldId="275"/>
        </pc:sldMkLst>
      </pc:sldChg>
      <pc:sldChg chg="del">
        <pc:chgData name="Susan Prow" userId="3da18737-760b-45db-8a7f-ee8ad3fdf613" providerId="ADAL" clId="{25688E0E-BA78-4E3D-9783-41434F509F5F}" dt="2023-02-03T18:27:22.277" v="2377" actId="47"/>
        <pc:sldMkLst>
          <pc:docMk/>
          <pc:sldMk cId="0" sldId="276"/>
        </pc:sldMkLst>
      </pc:sldChg>
      <pc:sldChg chg="del">
        <pc:chgData name="Susan Prow" userId="3da18737-760b-45db-8a7f-ee8ad3fdf613" providerId="ADAL" clId="{25688E0E-BA78-4E3D-9783-41434F509F5F}" dt="2023-02-03T18:27:30.600" v="2380" actId="47"/>
        <pc:sldMkLst>
          <pc:docMk/>
          <pc:sldMk cId="0" sldId="277"/>
        </pc:sldMkLst>
      </pc:sldChg>
      <pc:sldChg chg="del">
        <pc:chgData name="Susan Prow" userId="3da18737-760b-45db-8a7f-ee8ad3fdf613" providerId="ADAL" clId="{25688E0E-BA78-4E3D-9783-41434F509F5F}" dt="2023-02-03T18:27:39.934" v="2386" actId="47"/>
        <pc:sldMkLst>
          <pc:docMk/>
          <pc:sldMk cId="0" sldId="278"/>
        </pc:sldMkLst>
      </pc:sldChg>
      <pc:sldChg chg="modSp mod modAnim">
        <pc:chgData name="Susan Prow" userId="3da18737-760b-45db-8a7f-ee8ad3fdf613" providerId="ADAL" clId="{25688E0E-BA78-4E3D-9783-41434F509F5F}" dt="2023-02-03T20:17:32.657" v="2970" actId="20577"/>
        <pc:sldMkLst>
          <pc:docMk/>
          <pc:sldMk cId="0" sldId="282"/>
        </pc:sldMkLst>
        <pc:spChg chg="mod">
          <ac:chgData name="Susan Prow" userId="3da18737-760b-45db-8a7f-ee8ad3fdf613" providerId="ADAL" clId="{25688E0E-BA78-4E3D-9783-41434F509F5F}" dt="2023-02-03T18:45:00.535" v="2816" actId="14100"/>
          <ac:spMkLst>
            <pc:docMk/>
            <pc:sldMk cId="0" sldId="282"/>
            <ac:spMk id="6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20:17:32.657" v="2970" actId="20577"/>
          <ac:spMkLst>
            <pc:docMk/>
            <pc:sldMk cId="0" sldId="282"/>
            <ac:spMk id="8" creationId="{00000000-0000-0000-0000-000000000000}"/>
          </ac:spMkLst>
        </pc:spChg>
      </pc:sldChg>
      <pc:sldChg chg="del">
        <pc:chgData name="Susan Prow" userId="3da18737-760b-45db-8a7f-ee8ad3fdf613" providerId="ADAL" clId="{25688E0E-BA78-4E3D-9783-41434F509F5F}" dt="2023-02-03T18:27:33.651" v="2381" actId="47"/>
        <pc:sldMkLst>
          <pc:docMk/>
          <pc:sldMk cId="0" sldId="283"/>
        </pc:sldMkLst>
      </pc:sldChg>
      <pc:sldChg chg="del">
        <pc:chgData name="Susan Prow" userId="3da18737-760b-45db-8a7f-ee8ad3fdf613" providerId="ADAL" clId="{25688E0E-BA78-4E3D-9783-41434F509F5F}" dt="2023-02-03T18:27:15.823" v="2371" actId="47"/>
        <pc:sldMkLst>
          <pc:docMk/>
          <pc:sldMk cId="0" sldId="284"/>
        </pc:sldMkLst>
      </pc:sldChg>
      <pc:sldChg chg="del">
        <pc:chgData name="Susan Prow" userId="3da18737-760b-45db-8a7f-ee8ad3fdf613" providerId="ADAL" clId="{25688E0E-BA78-4E3D-9783-41434F509F5F}" dt="2023-02-03T18:27:35.476" v="2382" actId="47"/>
        <pc:sldMkLst>
          <pc:docMk/>
          <pc:sldMk cId="0" sldId="287"/>
        </pc:sldMkLst>
      </pc:sldChg>
      <pc:sldChg chg="modSp mod modAnim">
        <pc:chgData name="Susan Prow" userId="3da18737-760b-45db-8a7f-ee8ad3fdf613" providerId="ADAL" clId="{25688E0E-BA78-4E3D-9783-41434F509F5F}" dt="2023-02-03T18:51:11.087" v="2860"/>
        <pc:sldMkLst>
          <pc:docMk/>
          <pc:sldMk cId="0" sldId="288"/>
        </pc:sldMkLst>
        <pc:spChg chg="mod">
          <ac:chgData name="Susan Prow" userId="3da18737-760b-45db-8a7f-ee8ad3fdf613" providerId="ADAL" clId="{25688E0E-BA78-4E3D-9783-41434F509F5F}" dt="2023-02-03T18:40:24.560" v="2766" actId="20577"/>
          <ac:spMkLst>
            <pc:docMk/>
            <pc:sldMk cId="0" sldId="288"/>
            <ac:spMk id="17" creationId="{C151046C-73CB-6387-357A-6F791636F3E0}"/>
          </ac:spMkLst>
        </pc:spChg>
        <pc:spChg chg="mod">
          <ac:chgData name="Susan Prow" userId="3da18737-760b-45db-8a7f-ee8ad3fdf613" providerId="ADAL" clId="{25688E0E-BA78-4E3D-9783-41434F509F5F}" dt="2023-02-03T18:40:37.092" v="2768" actId="1076"/>
          <ac:spMkLst>
            <pc:docMk/>
            <pc:sldMk cId="0" sldId="288"/>
            <ac:spMk id="18" creationId="{8862EE14-0123-2CD8-E706-16F1FDCAB9F5}"/>
          </ac:spMkLst>
        </pc:spChg>
      </pc:sldChg>
      <pc:sldChg chg="del">
        <pc:chgData name="Susan Prow" userId="3da18737-760b-45db-8a7f-ee8ad3fdf613" providerId="ADAL" clId="{25688E0E-BA78-4E3D-9783-41434F509F5F}" dt="2023-02-03T18:27:36.783" v="2383" actId="47"/>
        <pc:sldMkLst>
          <pc:docMk/>
          <pc:sldMk cId="0" sldId="289"/>
        </pc:sldMkLst>
      </pc:sldChg>
      <pc:sldChg chg="del">
        <pc:chgData name="Susan Prow" userId="3da18737-760b-45db-8a7f-ee8ad3fdf613" providerId="ADAL" clId="{25688E0E-BA78-4E3D-9783-41434F509F5F}" dt="2023-02-03T18:27:37.585" v="2384" actId="47"/>
        <pc:sldMkLst>
          <pc:docMk/>
          <pc:sldMk cId="0" sldId="290"/>
        </pc:sldMkLst>
      </pc:sldChg>
      <pc:sldChg chg="del">
        <pc:chgData name="Susan Prow" userId="3da18737-760b-45db-8a7f-ee8ad3fdf613" providerId="ADAL" clId="{25688E0E-BA78-4E3D-9783-41434F509F5F}" dt="2023-02-03T18:27:38.772" v="2385" actId="47"/>
        <pc:sldMkLst>
          <pc:docMk/>
          <pc:sldMk cId="0" sldId="291"/>
        </pc:sldMkLst>
      </pc:sldChg>
      <pc:sldChg chg="del">
        <pc:chgData name="Susan Prow" userId="3da18737-760b-45db-8a7f-ee8ad3fdf613" providerId="ADAL" clId="{25688E0E-BA78-4E3D-9783-41434F509F5F}" dt="2023-02-03T18:27:23.343" v="2378" actId="47"/>
        <pc:sldMkLst>
          <pc:docMk/>
          <pc:sldMk cId="1622795599" sldId="292"/>
        </pc:sldMkLst>
      </pc:sldChg>
      <pc:sldChg chg="modSp mod">
        <pc:chgData name="Susan Prow" userId="3da18737-760b-45db-8a7f-ee8ad3fdf613" providerId="ADAL" clId="{25688E0E-BA78-4E3D-9783-41434F509F5F}" dt="2023-02-03T22:45:30.391" v="3132" actId="20577"/>
        <pc:sldMkLst>
          <pc:docMk/>
          <pc:sldMk cId="569788142" sldId="293"/>
        </pc:sldMkLst>
        <pc:spChg chg="mod">
          <ac:chgData name="Susan Prow" userId="3da18737-760b-45db-8a7f-ee8ad3fdf613" providerId="ADAL" clId="{25688E0E-BA78-4E3D-9783-41434F509F5F}" dt="2023-02-03T22:45:30.391" v="3132" actId="20577"/>
          <ac:spMkLst>
            <pc:docMk/>
            <pc:sldMk cId="569788142" sldId="293"/>
            <ac:spMk id="9" creationId="{93FB1506-9394-75DF-A306-B9E1F5689770}"/>
          </ac:spMkLst>
        </pc:spChg>
      </pc:sldChg>
      <pc:sldChg chg="modSp mod">
        <pc:chgData name="Susan Prow" userId="3da18737-760b-45db-8a7f-ee8ad3fdf613" providerId="ADAL" clId="{25688E0E-BA78-4E3D-9783-41434F509F5F}" dt="2023-02-03T18:42:52.758" v="2803" actId="14100"/>
        <pc:sldMkLst>
          <pc:docMk/>
          <pc:sldMk cId="1868993392" sldId="294"/>
        </pc:sldMkLst>
        <pc:spChg chg="mod">
          <ac:chgData name="Susan Prow" userId="3da18737-760b-45db-8a7f-ee8ad3fdf613" providerId="ADAL" clId="{25688E0E-BA78-4E3D-9783-41434F509F5F}" dt="2023-02-03T18:42:52.758" v="2803" actId="14100"/>
          <ac:spMkLst>
            <pc:docMk/>
            <pc:sldMk cId="1868993392" sldId="294"/>
            <ac:spMk id="3" creationId="{00000000-0000-0000-0000-000000000000}"/>
          </ac:spMkLst>
        </pc:spChg>
      </pc:sldChg>
      <pc:sldChg chg="del">
        <pc:chgData name="Susan Prow" userId="3da18737-760b-45db-8a7f-ee8ad3fdf613" providerId="ADAL" clId="{25688E0E-BA78-4E3D-9783-41434F509F5F}" dt="2023-02-03T18:27:29.327" v="2379" actId="47"/>
        <pc:sldMkLst>
          <pc:docMk/>
          <pc:sldMk cId="3552274370" sldId="296"/>
        </pc:sldMkLst>
      </pc:sldChg>
      <pc:sldChg chg="del">
        <pc:chgData name="Susan Prow" userId="3da18737-760b-45db-8a7f-ee8ad3fdf613" providerId="ADAL" clId="{25688E0E-BA78-4E3D-9783-41434F509F5F}" dt="2023-02-03T18:50:13.414" v="2854" actId="2696"/>
        <pc:sldMkLst>
          <pc:docMk/>
          <pc:sldMk cId="1674035" sldId="297"/>
        </pc:sldMkLst>
      </pc:sldChg>
      <pc:sldChg chg="del">
        <pc:chgData name="Susan Prow" userId="3da18737-760b-45db-8a7f-ee8ad3fdf613" providerId="ADAL" clId="{25688E0E-BA78-4E3D-9783-41434F509F5F}" dt="2023-02-03T18:50:19.970" v="2855" actId="2696"/>
        <pc:sldMkLst>
          <pc:docMk/>
          <pc:sldMk cId="375733241" sldId="298"/>
        </pc:sldMkLst>
      </pc:sldChg>
      <pc:sldChg chg="del">
        <pc:chgData name="Susan Prow" userId="3da18737-760b-45db-8a7f-ee8ad3fdf613" providerId="ADAL" clId="{25688E0E-BA78-4E3D-9783-41434F509F5F}" dt="2023-02-03T18:50:27.107" v="2856" actId="2696"/>
        <pc:sldMkLst>
          <pc:docMk/>
          <pc:sldMk cId="149542237" sldId="299"/>
        </pc:sldMkLst>
      </pc:sldChg>
      <pc:sldChg chg="addSp delSp modSp mod modAnim">
        <pc:chgData name="Susan Prow" userId="3da18737-760b-45db-8a7f-ee8ad3fdf613" providerId="ADAL" clId="{25688E0E-BA78-4E3D-9783-41434F509F5F}" dt="2023-02-03T20:18:03.793" v="2975" actId="6549"/>
        <pc:sldMkLst>
          <pc:docMk/>
          <pc:sldMk cId="3891290705" sldId="300"/>
        </pc:sldMkLst>
        <pc:spChg chg="mod">
          <ac:chgData name="Susan Prow" userId="3da18737-760b-45db-8a7f-ee8ad3fdf613" providerId="ADAL" clId="{25688E0E-BA78-4E3D-9783-41434F509F5F}" dt="2023-02-03T20:18:03.793" v="2975" actId="6549"/>
          <ac:spMkLst>
            <pc:docMk/>
            <pc:sldMk cId="3891290705" sldId="300"/>
            <ac:spMk id="7" creationId="{00000000-0000-0000-0000-000000000000}"/>
          </ac:spMkLst>
        </pc:spChg>
        <pc:picChg chg="add mod">
          <ac:chgData name="Susan Prow" userId="3da18737-760b-45db-8a7f-ee8ad3fdf613" providerId="ADAL" clId="{25688E0E-BA78-4E3D-9783-41434F509F5F}" dt="2023-02-03T16:03:57.900" v="270" actId="14100"/>
          <ac:picMkLst>
            <pc:docMk/>
            <pc:sldMk cId="3891290705" sldId="300"/>
            <ac:picMk id="9" creationId="{3D942100-7A7F-B928-A6B5-A58D06D81FC0}"/>
          </ac:picMkLst>
        </pc:picChg>
        <pc:picChg chg="del">
          <ac:chgData name="Susan Prow" userId="3da18737-760b-45db-8a7f-ee8ad3fdf613" providerId="ADAL" clId="{25688E0E-BA78-4E3D-9783-41434F509F5F}" dt="2023-02-03T16:03:35.047" v="265" actId="478"/>
          <ac:picMkLst>
            <pc:docMk/>
            <pc:sldMk cId="3891290705" sldId="300"/>
            <ac:picMk id="14" creationId="{1CB007EE-96DB-FC8E-CA2B-5AA920E928C7}"/>
          </ac:picMkLst>
        </pc:picChg>
      </pc:sldChg>
      <pc:sldChg chg="addSp delSp modSp mod modAnim">
        <pc:chgData name="Susan Prow" userId="3da18737-760b-45db-8a7f-ee8ad3fdf613" providerId="ADAL" clId="{25688E0E-BA78-4E3D-9783-41434F509F5F}" dt="2023-02-03T18:47:23.508" v="2826"/>
        <pc:sldMkLst>
          <pc:docMk/>
          <pc:sldMk cId="1740896998" sldId="301"/>
        </pc:sldMkLst>
        <pc:picChg chg="add del mod">
          <ac:chgData name="Susan Prow" userId="3da18737-760b-45db-8a7f-ee8ad3fdf613" providerId="ADAL" clId="{25688E0E-BA78-4E3D-9783-41434F509F5F}" dt="2023-02-03T16:09:05.845" v="276" actId="478"/>
          <ac:picMkLst>
            <pc:docMk/>
            <pc:sldMk cId="1740896998" sldId="301"/>
            <ac:picMk id="9" creationId="{A3DDBFB2-E056-AD67-ADCE-6D3BCBC7BC08}"/>
          </ac:picMkLst>
        </pc:picChg>
        <pc:picChg chg="add mod">
          <ac:chgData name="Susan Prow" userId="3da18737-760b-45db-8a7f-ee8ad3fdf613" providerId="ADAL" clId="{25688E0E-BA78-4E3D-9783-41434F509F5F}" dt="2023-02-03T16:09:34.523" v="283" actId="1076"/>
          <ac:picMkLst>
            <pc:docMk/>
            <pc:sldMk cId="1740896998" sldId="301"/>
            <ac:picMk id="11" creationId="{4FB383FE-391F-3D51-6179-3C450E724499}"/>
          </ac:picMkLst>
        </pc:picChg>
        <pc:picChg chg="del">
          <ac:chgData name="Susan Prow" userId="3da18737-760b-45db-8a7f-ee8ad3fdf613" providerId="ADAL" clId="{25688E0E-BA78-4E3D-9783-41434F509F5F}" dt="2023-02-03T16:07:38.101" v="271" actId="478"/>
          <ac:picMkLst>
            <pc:docMk/>
            <pc:sldMk cId="1740896998" sldId="301"/>
            <ac:picMk id="14" creationId="{1CB007EE-96DB-FC8E-CA2B-5AA920E928C7}"/>
          </ac:picMkLst>
        </pc:picChg>
      </pc:sldChg>
      <pc:sldChg chg="del">
        <pc:chgData name="Susan Prow" userId="3da18737-760b-45db-8a7f-ee8ad3fdf613" providerId="ADAL" clId="{25688E0E-BA78-4E3D-9783-41434F509F5F}" dt="2023-02-03T15:50:57.049" v="133" actId="2696"/>
        <pc:sldMkLst>
          <pc:docMk/>
          <pc:sldMk cId="2960949667" sldId="302"/>
        </pc:sldMkLst>
      </pc:sldChg>
      <pc:sldChg chg="del">
        <pc:chgData name="Susan Prow" userId="3da18737-760b-45db-8a7f-ee8ad3fdf613" providerId="ADAL" clId="{25688E0E-BA78-4E3D-9783-41434F509F5F}" dt="2023-02-03T18:50:32.641" v="2857" actId="2696"/>
        <pc:sldMkLst>
          <pc:docMk/>
          <pc:sldMk cId="3351802489" sldId="303"/>
        </pc:sldMkLst>
      </pc:sldChg>
      <pc:sldChg chg="addSp delSp modSp mod ord modAnim">
        <pc:chgData name="Susan Prow" userId="3da18737-760b-45db-8a7f-ee8ad3fdf613" providerId="ADAL" clId="{25688E0E-BA78-4E3D-9783-41434F509F5F}" dt="2023-02-03T20:19:36.823" v="3002" actId="20577"/>
        <pc:sldMkLst>
          <pc:docMk/>
          <pc:sldMk cId="3265832509" sldId="304"/>
        </pc:sldMkLst>
        <pc:spChg chg="mod">
          <ac:chgData name="Susan Prow" userId="3da18737-760b-45db-8a7f-ee8ad3fdf613" providerId="ADAL" clId="{25688E0E-BA78-4E3D-9783-41434F509F5F}" dt="2023-02-03T16:10:41.193" v="309" actId="20577"/>
          <ac:spMkLst>
            <pc:docMk/>
            <pc:sldMk cId="3265832509" sldId="304"/>
            <ac:spMk id="6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20:19:36.823" v="3002" actId="20577"/>
          <ac:spMkLst>
            <pc:docMk/>
            <pc:sldMk cId="3265832509" sldId="304"/>
            <ac:spMk id="7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16:10:46.074" v="310" actId="6549"/>
          <ac:spMkLst>
            <pc:docMk/>
            <pc:sldMk cId="3265832509" sldId="304"/>
            <ac:spMk id="8" creationId="{00000000-0000-0000-0000-000000000000}"/>
          </ac:spMkLst>
        </pc:spChg>
        <pc:picChg chg="add mod">
          <ac:chgData name="Susan Prow" userId="3da18737-760b-45db-8a7f-ee8ad3fdf613" providerId="ADAL" clId="{25688E0E-BA78-4E3D-9783-41434F509F5F}" dt="2023-02-03T16:17:40.443" v="565" actId="14100"/>
          <ac:picMkLst>
            <pc:docMk/>
            <pc:sldMk cId="3265832509" sldId="304"/>
            <ac:picMk id="9" creationId="{6E3EB59D-9D6A-487A-081B-9C97B6B6DB2D}"/>
          </ac:picMkLst>
        </pc:picChg>
        <pc:picChg chg="del">
          <ac:chgData name="Susan Prow" userId="3da18737-760b-45db-8a7f-ee8ad3fdf613" providerId="ADAL" clId="{25688E0E-BA78-4E3D-9783-41434F509F5F}" dt="2023-02-03T16:17:20.072" v="560" actId="478"/>
          <ac:picMkLst>
            <pc:docMk/>
            <pc:sldMk cId="3265832509" sldId="304"/>
            <ac:picMk id="14" creationId="{1CB007EE-96DB-FC8E-CA2B-5AA920E928C7}"/>
          </ac:picMkLst>
        </pc:picChg>
      </pc:sldChg>
      <pc:sldChg chg="addSp delSp modSp add mod modAnim">
        <pc:chgData name="Susan Prow" userId="3da18737-760b-45db-8a7f-ee8ad3fdf613" providerId="ADAL" clId="{25688E0E-BA78-4E3D-9783-41434F509F5F}" dt="2023-02-03T18:49:59.480" v="2853" actId="20577"/>
        <pc:sldMkLst>
          <pc:docMk/>
          <pc:sldMk cId="4068459084" sldId="305"/>
        </pc:sldMkLst>
        <pc:spChg chg="add mod">
          <ac:chgData name="Susan Prow" userId="3da18737-760b-45db-8a7f-ee8ad3fdf613" providerId="ADAL" clId="{25688E0E-BA78-4E3D-9783-41434F509F5F}" dt="2023-02-03T18:49:59.480" v="2853" actId="20577"/>
          <ac:spMkLst>
            <pc:docMk/>
            <pc:sldMk cId="4068459084" sldId="305"/>
            <ac:spMk id="5" creationId="{268442C8-6B3C-0E2A-6295-100E241A7535}"/>
          </ac:spMkLst>
        </pc:spChg>
        <pc:spChg chg="add mod">
          <ac:chgData name="Susan Prow" userId="3da18737-760b-45db-8a7f-ee8ad3fdf613" providerId="ADAL" clId="{25688E0E-BA78-4E3D-9783-41434F509F5F}" dt="2023-02-03T18:49:51.117" v="2852" actId="14100"/>
          <ac:spMkLst>
            <pc:docMk/>
            <pc:sldMk cId="4068459084" sldId="305"/>
            <ac:spMk id="9" creationId="{3840E9E4-50E2-F74C-0179-0E1189AFE72B}"/>
          </ac:spMkLst>
        </pc:spChg>
        <pc:spChg chg="add mod">
          <ac:chgData name="Susan Prow" userId="3da18737-760b-45db-8a7f-ee8ad3fdf613" providerId="ADAL" clId="{25688E0E-BA78-4E3D-9783-41434F509F5F}" dt="2023-02-03T18:26:28.558" v="2367" actId="255"/>
          <ac:spMkLst>
            <pc:docMk/>
            <pc:sldMk cId="4068459084" sldId="305"/>
            <ac:spMk id="19" creationId="{A3537016-8648-81B4-2C73-1D85243825DD}"/>
          </ac:spMkLst>
        </pc:spChg>
        <pc:picChg chg="add mod">
          <ac:chgData name="Susan Prow" userId="3da18737-760b-45db-8a7f-ee8ad3fdf613" providerId="ADAL" clId="{25688E0E-BA78-4E3D-9783-41434F509F5F}" dt="2023-02-03T15:44:33.397" v="17" actId="14100"/>
          <ac:picMkLst>
            <pc:docMk/>
            <pc:sldMk cId="4068459084" sldId="305"/>
            <ac:picMk id="2" creationId="{B83324E2-65C4-AA08-15FE-2F646DE903F4}"/>
          </ac:picMkLst>
        </pc:picChg>
        <pc:picChg chg="del">
          <ac:chgData name="Susan Prow" userId="3da18737-760b-45db-8a7f-ee8ad3fdf613" providerId="ADAL" clId="{25688E0E-BA78-4E3D-9783-41434F509F5F}" dt="2023-02-03T15:43:56.027" v="11" actId="21"/>
          <ac:picMkLst>
            <pc:docMk/>
            <pc:sldMk cId="4068459084" sldId="305"/>
            <ac:picMk id="3" creationId="{00000000-0000-0000-0000-000000000000}"/>
          </ac:picMkLst>
        </pc:picChg>
        <pc:picChg chg="add del mod ord">
          <ac:chgData name="Susan Prow" userId="3da18737-760b-45db-8a7f-ee8ad3fdf613" providerId="ADAL" clId="{25688E0E-BA78-4E3D-9783-41434F509F5F}" dt="2023-02-03T15:46:42.341" v="25" actId="478"/>
          <ac:picMkLst>
            <pc:docMk/>
            <pc:sldMk cId="4068459084" sldId="305"/>
            <ac:picMk id="6" creationId="{CE4D38E6-F16D-3C69-3B7B-4BEB9E8B1FD4}"/>
          </ac:picMkLst>
        </pc:picChg>
        <pc:picChg chg="add mod">
          <ac:chgData name="Susan Prow" userId="3da18737-760b-45db-8a7f-ee8ad3fdf613" providerId="ADAL" clId="{25688E0E-BA78-4E3D-9783-41434F509F5F}" dt="2023-02-03T15:50:30.755" v="129" actId="1076"/>
          <ac:picMkLst>
            <pc:docMk/>
            <pc:sldMk cId="4068459084" sldId="305"/>
            <ac:picMk id="8" creationId="{58041E2D-337A-2E02-248A-613649D8F4E5}"/>
          </ac:picMkLst>
        </pc:picChg>
        <pc:picChg chg="add del mod">
          <ac:chgData name="Susan Prow" userId="3da18737-760b-45db-8a7f-ee8ad3fdf613" providerId="ADAL" clId="{25688E0E-BA78-4E3D-9783-41434F509F5F}" dt="2023-02-03T18:14:15.596" v="2299" actId="478"/>
          <ac:picMkLst>
            <pc:docMk/>
            <pc:sldMk cId="4068459084" sldId="305"/>
            <ac:picMk id="11" creationId="{FE4E2935-5B51-AC44-6F1D-18C127769587}"/>
          </ac:picMkLst>
        </pc:picChg>
        <pc:picChg chg="mod">
          <ac:chgData name="Susan Prow" userId="3da18737-760b-45db-8a7f-ee8ad3fdf613" providerId="ADAL" clId="{25688E0E-BA78-4E3D-9783-41434F509F5F}" dt="2023-02-03T15:44:17.020" v="14" actId="1076"/>
          <ac:picMkLst>
            <pc:docMk/>
            <pc:sldMk cId="4068459084" sldId="305"/>
            <ac:picMk id="13" creationId="{3402148B-1264-F22C-803F-BD7B7DFE952D}"/>
          </ac:picMkLst>
        </pc:picChg>
        <pc:picChg chg="add del mod">
          <ac:chgData name="Susan Prow" userId="3da18737-760b-45db-8a7f-ee8ad3fdf613" providerId="ADAL" clId="{25688E0E-BA78-4E3D-9783-41434F509F5F}" dt="2023-02-03T18:18:51.599" v="2310" actId="478"/>
          <ac:picMkLst>
            <pc:docMk/>
            <pc:sldMk cId="4068459084" sldId="305"/>
            <ac:picMk id="14" creationId="{F6B3CF15-6C42-E867-6CBB-39A70E2AE512}"/>
          </ac:picMkLst>
        </pc:picChg>
        <pc:picChg chg="add del mod">
          <ac:chgData name="Susan Prow" userId="3da18737-760b-45db-8a7f-ee8ad3fdf613" providerId="ADAL" clId="{25688E0E-BA78-4E3D-9783-41434F509F5F}" dt="2023-02-03T18:18:51.599" v="2310" actId="478"/>
          <ac:picMkLst>
            <pc:docMk/>
            <pc:sldMk cId="4068459084" sldId="305"/>
            <ac:picMk id="16" creationId="{A6DE593F-A692-0682-4ED2-7D2FB8BFA393}"/>
          </ac:picMkLst>
        </pc:picChg>
        <pc:picChg chg="add del mod modCrop">
          <ac:chgData name="Susan Prow" userId="3da18737-760b-45db-8a7f-ee8ad3fdf613" providerId="ADAL" clId="{25688E0E-BA78-4E3D-9783-41434F509F5F}" dt="2023-02-03T18:21:50.414" v="2354" actId="478"/>
          <ac:picMkLst>
            <pc:docMk/>
            <pc:sldMk cId="4068459084" sldId="305"/>
            <ac:picMk id="18" creationId="{4FED3265-2C59-89C5-6D90-3A58B1E58C5A}"/>
          </ac:picMkLst>
        </pc:picChg>
      </pc:sldChg>
      <pc:sldChg chg="addSp delSp modSp add mod modAnim">
        <pc:chgData name="Susan Prow" userId="3da18737-760b-45db-8a7f-ee8ad3fdf613" providerId="ADAL" clId="{25688E0E-BA78-4E3D-9783-41434F509F5F}" dt="2023-02-03T20:20:23.873" v="3056" actId="20577"/>
        <pc:sldMkLst>
          <pc:docMk/>
          <pc:sldMk cId="3172288349" sldId="306"/>
        </pc:sldMkLst>
        <pc:spChg chg="mod">
          <ac:chgData name="Susan Prow" userId="3da18737-760b-45db-8a7f-ee8ad3fdf613" providerId="ADAL" clId="{25688E0E-BA78-4E3D-9783-41434F509F5F}" dt="2023-02-03T20:20:23.873" v="3056" actId="20577"/>
          <ac:spMkLst>
            <pc:docMk/>
            <pc:sldMk cId="3172288349" sldId="306"/>
            <ac:spMk id="7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16:25:37.522" v="937" actId="27636"/>
          <ac:spMkLst>
            <pc:docMk/>
            <pc:sldMk cId="3172288349" sldId="306"/>
            <ac:spMk id="8" creationId="{00000000-0000-0000-0000-000000000000}"/>
          </ac:spMkLst>
        </pc:spChg>
        <pc:picChg chg="mod">
          <ac:chgData name="Susan Prow" userId="3da18737-760b-45db-8a7f-ee8ad3fdf613" providerId="ADAL" clId="{25688E0E-BA78-4E3D-9783-41434F509F5F}" dt="2023-02-03T16:25:35.095" v="935" actId="1076"/>
          <ac:picMkLst>
            <pc:docMk/>
            <pc:sldMk cId="3172288349" sldId="306"/>
            <ac:picMk id="2" creationId="{00000000-0000-0000-0000-000000000000}"/>
          </ac:picMkLst>
        </pc:picChg>
        <pc:picChg chg="mod">
          <ac:chgData name="Susan Prow" userId="3da18737-760b-45db-8a7f-ee8ad3fdf613" providerId="ADAL" clId="{25688E0E-BA78-4E3D-9783-41434F509F5F}" dt="2023-02-03T16:24:52.260" v="899" actId="14100"/>
          <ac:picMkLst>
            <pc:docMk/>
            <pc:sldMk cId="3172288349" sldId="306"/>
            <ac:picMk id="4" creationId="{00000000-0000-0000-0000-000000000000}"/>
          </ac:picMkLst>
        </pc:picChg>
        <pc:picChg chg="add mod">
          <ac:chgData name="Susan Prow" userId="3da18737-760b-45db-8a7f-ee8ad3fdf613" providerId="ADAL" clId="{25688E0E-BA78-4E3D-9783-41434F509F5F}" dt="2023-02-03T16:24:57.873" v="901" actId="14100"/>
          <ac:picMkLst>
            <pc:docMk/>
            <pc:sldMk cId="3172288349" sldId="306"/>
            <ac:picMk id="9" creationId="{98A7C7C0-56C7-7AA9-99B6-4C0402B59AD2}"/>
          </ac:picMkLst>
        </pc:picChg>
        <pc:picChg chg="del">
          <ac:chgData name="Susan Prow" userId="3da18737-760b-45db-8a7f-ee8ad3fdf613" providerId="ADAL" clId="{25688E0E-BA78-4E3D-9783-41434F509F5F}" dt="2023-02-03T16:24:25.542" v="894" actId="478"/>
          <ac:picMkLst>
            <pc:docMk/>
            <pc:sldMk cId="3172288349" sldId="306"/>
            <ac:picMk id="11" creationId="{4FB383FE-391F-3D51-6179-3C450E724499}"/>
          </ac:picMkLst>
        </pc:picChg>
      </pc:sldChg>
      <pc:sldChg chg="addSp delSp modSp add mod modAnim">
        <pc:chgData name="Susan Prow" userId="3da18737-760b-45db-8a7f-ee8ad3fdf613" providerId="ADAL" clId="{25688E0E-BA78-4E3D-9783-41434F509F5F}" dt="2023-02-03T20:21:09.202" v="3068" actId="20577"/>
        <pc:sldMkLst>
          <pc:docMk/>
          <pc:sldMk cId="4185872158" sldId="307"/>
        </pc:sldMkLst>
        <pc:spChg chg="mod">
          <ac:chgData name="Susan Prow" userId="3da18737-760b-45db-8a7f-ee8ad3fdf613" providerId="ADAL" clId="{25688E0E-BA78-4E3D-9783-41434F509F5F}" dt="2023-02-03T20:21:09.202" v="3068" actId="20577"/>
          <ac:spMkLst>
            <pc:docMk/>
            <pc:sldMk cId="4185872158" sldId="307"/>
            <ac:spMk id="7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16:29:54.007" v="1188" actId="20577"/>
          <ac:spMkLst>
            <pc:docMk/>
            <pc:sldMk cId="4185872158" sldId="307"/>
            <ac:spMk id="8" creationId="{00000000-0000-0000-0000-000000000000}"/>
          </ac:spMkLst>
        </pc:spChg>
        <pc:picChg chg="mod">
          <ac:chgData name="Susan Prow" userId="3da18737-760b-45db-8a7f-ee8ad3fdf613" providerId="ADAL" clId="{25688E0E-BA78-4E3D-9783-41434F509F5F}" dt="2023-02-03T16:37:15.123" v="1384" actId="14100"/>
          <ac:picMkLst>
            <pc:docMk/>
            <pc:sldMk cId="4185872158" sldId="307"/>
            <ac:picMk id="4" creationId="{00000000-0000-0000-0000-000000000000}"/>
          </ac:picMkLst>
        </pc:picChg>
        <pc:picChg chg="del mod">
          <ac:chgData name="Susan Prow" userId="3da18737-760b-45db-8a7f-ee8ad3fdf613" providerId="ADAL" clId="{25688E0E-BA78-4E3D-9783-41434F509F5F}" dt="2023-02-03T16:33:54.551" v="1262" actId="478"/>
          <ac:picMkLst>
            <pc:docMk/>
            <pc:sldMk cId="4185872158" sldId="307"/>
            <ac:picMk id="9" creationId="{98A7C7C0-56C7-7AA9-99B6-4C0402B59AD2}"/>
          </ac:picMkLst>
        </pc:picChg>
        <pc:picChg chg="add mod">
          <ac:chgData name="Susan Prow" userId="3da18737-760b-45db-8a7f-ee8ad3fdf613" providerId="ADAL" clId="{25688E0E-BA78-4E3D-9783-41434F509F5F}" dt="2023-02-03T16:37:27.469" v="1388" actId="1076"/>
          <ac:picMkLst>
            <pc:docMk/>
            <pc:sldMk cId="4185872158" sldId="307"/>
            <ac:picMk id="10" creationId="{31B91D42-CC4D-E4F2-63B8-C77C032094C4}"/>
          </ac:picMkLst>
        </pc:picChg>
        <pc:picChg chg="add mod">
          <ac:chgData name="Susan Prow" userId="3da18737-760b-45db-8a7f-ee8ad3fdf613" providerId="ADAL" clId="{25688E0E-BA78-4E3D-9783-41434F509F5F}" dt="2023-02-03T16:37:36.722" v="1391" actId="14100"/>
          <ac:picMkLst>
            <pc:docMk/>
            <pc:sldMk cId="4185872158" sldId="307"/>
            <ac:picMk id="12" creationId="{F22CB2D7-C54E-DE90-4CC5-D017209688B2}"/>
          </ac:picMkLst>
        </pc:picChg>
      </pc:sldChg>
      <pc:sldChg chg="addSp delSp modSp add mod modAnim">
        <pc:chgData name="Susan Prow" userId="3da18737-760b-45db-8a7f-ee8ad3fdf613" providerId="ADAL" clId="{25688E0E-BA78-4E3D-9783-41434F509F5F}" dt="2023-02-03T20:22:12.393" v="3097" actId="14100"/>
        <pc:sldMkLst>
          <pc:docMk/>
          <pc:sldMk cId="2750043683" sldId="308"/>
        </pc:sldMkLst>
        <pc:spChg chg="mod">
          <ac:chgData name="Susan Prow" userId="3da18737-760b-45db-8a7f-ee8ad3fdf613" providerId="ADAL" clId="{25688E0E-BA78-4E3D-9783-41434F509F5F}" dt="2023-02-03T20:21:47.444" v="3086" actId="20577"/>
          <ac:spMkLst>
            <pc:docMk/>
            <pc:sldMk cId="2750043683" sldId="308"/>
            <ac:spMk id="6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20:22:12.393" v="3097" actId="14100"/>
          <ac:spMkLst>
            <pc:docMk/>
            <pc:sldMk cId="2750043683" sldId="308"/>
            <ac:spMk id="7" creationId="{00000000-0000-0000-0000-000000000000}"/>
          </ac:spMkLst>
        </pc:spChg>
        <pc:spChg chg="mod">
          <ac:chgData name="Susan Prow" userId="3da18737-760b-45db-8a7f-ee8ad3fdf613" providerId="ADAL" clId="{25688E0E-BA78-4E3D-9783-41434F509F5F}" dt="2023-02-03T20:21:54.912" v="3093" actId="20577"/>
          <ac:spMkLst>
            <pc:docMk/>
            <pc:sldMk cId="2750043683" sldId="308"/>
            <ac:spMk id="8" creationId="{00000000-0000-0000-0000-000000000000}"/>
          </ac:spMkLst>
        </pc:spChg>
        <pc:spChg chg="add mod">
          <ac:chgData name="Susan Prow" userId="3da18737-760b-45db-8a7f-ee8ad3fdf613" providerId="ADAL" clId="{25688E0E-BA78-4E3D-9783-41434F509F5F}" dt="2023-02-03T18:12:06.792" v="2288" actId="1076"/>
          <ac:spMkLst>
            <pc:docMk/>
            <pc:sldMk cId="2750043683" sldId="308"/>
            <ac:spMk id="18" creationId="{DD550D1A-F248-2B41-A9CB-55242D1E1513}"/>
          </ac:spMkLst>
        </pc:spChg>
        <pc:spChg chg="add mod">
          <ac:chgData name="Susan Prow" userId="3da18737-760b-45db-8a7f-ee8ad3fdf613" providerId="ADAL" clId="{25688E0E-BA78-4E3D-9783-41434F509F5F}" dt="2023-02-03T18:06:27.845" v="2200" actId="1076"/>
          <ac:spMkLst>
            <pc:docMk/>
            <pc:sldMk cId="2750043683" sldId="308"/>
            <ac:spMk id="19" creationId="{1FAA77B7-38B8-DEFF-54E4-66BF83B86746}"/>
          </ac:spMkLst>
        </pc:spChg>
        <pc:spChg chg="add mod">
          <ac:chgData name="Susan Prow" userId="3da18737-760b-45db-8a7f-ee8ad3fdf613" providerId="ADAL" clId="{25688E0E-BA78-4E3D-9783-41434F509F5F}" dt="2023-02-03T18:11:20.467" v="2279" actId="1076"/>
          <ac:spMkLst>
            <pc:docMk/>
            <pc:sldMk cId="2750043683" sldId="308"/>
            <ac:spMk id="20" creationId="{726E0E33-0A77-6F25-9F7D-82D11E81F6C6}"/>
          </ac:spMkLst>
        </pc:spChg>
        <pc:spChg chg="add mod">
          <ac:chgData name="Susan Prow" userId="3da18737-760b-45db-8a7f-ee8ad3fdf613" providerId="ADAL" clId="{25688E0E-BA78-4E3D-9783-41434F509F5F}" dt="2023-02-03T18:08:05.156" v="2260" actId="1076"/>
          <ac:spMkLst>
            <pc:docMk/>
            <pc:sldMk cId="2750043683" sldId="308"/>
            <ac:spMk id="21" creationId="{41F488B1-ECA1-0714-7CC1-D0A853A0AA5A}"/>
          </ac:spMkLst>
        </pc:spChg>
        <pc:spChg chg="add del mod">
          <ac:chgData name="Susan Prow" userId="3da18737-760b-45db-8a7f-ee8ad3fdf613" providerId="ADAL" clId="{25688E0E-BA78-4E3D-9783-41434F509F5F}" dt="2023-02-03T18:10:31.021" v="2272" actId="478"/>
          <ac:spMkLst>
            <pc:docMk/>
            <pc:sldMk cId="2750043683" sldId="308"/>
            <ac:spMk id="25" creationId="{2D52F998-B703-5B41-3A12-85CD4FA2D4C9}"/>
          </ac:spMkLst>
        </pc:spChg>
        <pc:spChg chg="add del mod">
          <ac:chgData name="Susan Prow" userId="3da18737-760b-45db-8a7f-ee8ad3fdf613" providerId="ADAL" clId="{25688E0E-BA78-4E3D-9783-41434F509F5F}" dt="2023-02-03T18:10:25.858" v="2270" actId="478"/>
          <ac:spMkLst>
            <pc:docMk/>
            <pc:sldMk cId="2750043683" sldId="308"/>
            <ac:spMk id="26" creationId="{D4567435-949C-DA7E-F1CA-154F2D7F3B74}"/>
          </ac:spMkLst>
        </pc:spChg>
        <pc:picChg chg="mod">
          <ac:chgData name="Susan Prow" userId="3da18737-760b-45db-8a7f-ee8ad3fdf613" providerId="ADAL" clId="{25688E0E-BA78-4E3D-9783-41434F509F5F}" dt="2023-02-03T20:21:37.905" v="3069" actId="1076"/>
          <ac:picMkLst>
            <pc:docMk/>
            <pc:sldMk cId="2750043683" sldId="308"/>
            <ac:picMk id="3" creationId="{00000000-0000-0000-0000-000000000000}"/>
          </ac:picMkLst>
        </pc:picChg>
        <pc:picChg chg="mod">
          <ac:chgData name="Susan Prow" userId="3da18737-760b-45db-8a7f-ee8ad3fdf613" providerId="ADAL" clId="{25688E0E-BA78-4E3D-9783-41434F509F5F}" dt="2023-02-03T18:11:56.283" v="2286" actId="1076"/>
          <ac:picMkLst>
            <pc:docMk/>
            <pc:sldMk cId="2750043683" sldId="308"/>
            <ac:picMk id="4" creationId="{00000000-0000-0000-0000-000000000000}"/>
          </ac:picMkLst>
        </pc:picChg>
        <pc:picChg chg="add del mod">
          <ac:chgData name="Susan Prow" userId="3da18737-760b-45db-8a7f-ee8ad3fdf613" providerId="ADAL" clId="{25688E0E-BA78-4E3D-9783-41434F509F5F}" dt="2023-02-03T17:59:12.489" v="2074" actId="478"/>
          <ac:picMkLst>
            <pc:docMk/>
            <pc:sldMk cId="2750043683" sldId="308"/>
            <ac:picMk id="9" creationId="{0563FD3A-7CF9-5D6D-4034-AEF36178EA13}"/>
          </ac:picMkLst>
        </pc:picChg>
        <pc:picChg chg="del">
          <ac:chgData name="Susan Prow" userId="3da18737-760b-45db-8a7f-ee8ad3fdf613" providerId="ADAL" clId="{25688E0E-BA78-4E3D-9783-41434F509F5F}" dt="2023-02-03T17:49:00.984" v="2066" actId="478"/>
          <ac:picMkLst>
            <pc:docMk/>
            <pc:sldMk cId="2750043683" sldId="308"/>
            <ac:picMk id="10" creationId="{31B91D42-CC4D-E4F2-63B8-C77C032094C4}"/>
          </ac:picMkLst>
        </pc:picChg>
        <pc:picChg chg="add del mod">
          <ac:chgData name="Susan Prow" userId="3da18737-760b-45db-8a7f-ee8ad3fdf613" providerId="ADAL" clId="{25688E0E-BA78-4E3D-9783-41434F509F5F}" dt="2023-02-03T18:12:25.303" v="2290" actId="14100"/>
          <ac:picMkLst>
            <pc:docMk/>
            <pc:sldMk cId="2750043683" sldId="308"/>
            <ac:picMk id="12" creationId="{F22CB2D7-C54E-DE90-4CC5-D017209688B2}"/>
          </ac:picMkLst>
        </pc:picChg>
        <pc:picChg chg="add mod">
          <ac:chgData name="Susan Prow" userId="3da18737-760b-45db-8a7f-ee8ad3fdf613" providerId="ADAL" clId="{25688E0E-BA78-4E3D-9783-41434F509F5F}" dt="2023-02-03T18:12:33.788" v="2292" actId="1076"/>
          <ac:picMkLst>
            <pc:docMk/>
            <pc:sldMk cId="2750043683" sldId="308"/>
            <ac:picMk id="13" creationId="{07C04689-970A-92F1-3936-AC1BCBA1C755}"/>
          </ac:picMkLst>
        </pc:picChg>
        <pc:picChg chg="add mod">
          <ac:chgData name="Susan Prow" userId="3da18737-760b-45db-8a7f-ee8ad3fdf613" providerId="ADAL" clId="{25688E0E-BA78-4E3D-9783-41434F509F5F}" dt="2023-02-03T18:11:46.899" v="2284" actId="1076"/>
          <ac:picMkLst>
            <pc:docMk/>
            <pc:sldMk cId="2750043683" sldId="308"/>
            <ac:picMk id="15" creationId="{00399B4A-221C-8778-03E8-1B0FA5B39E80}"/>
          </ac:picMkLst>
        </pc:picChg>
        <pc:picChg chg="add mod">
          <ac:chgData name="Susan Prow" userId="3da18737-760b-45db-8a7f-ee8ad3fdf613" providerId="ADAL" clId="{25688E0E-BA78-4E3D-9783-41434F509F5F}" dt="2023-02-03T18:04:03.746" v="2157" actId="1076"/>
          <ac:picMkLst>
            <pc:docMk/>
            <pc:sldMk cId="2750043683" sldId="308"/>
            <ac:picMk id="17" creationId="{2A3AA7FA-6696-A115-5CE9-12419CA0C8CE}"/>
          </ac:picMkLst>
        </pc:picChg>
        <pc:cxnChg chg="add mod">
          <ac:chgData name="Susan Prow" userId="3da18737-760b-45db-8a7f-ee8ad3fdf613" providerId="ADAL" clId="{25688E0E-BA78-4E3D-9783-41434F509F5F}" dt="2023-02-03T18:12:22.311" v="2289" actId="1076"/>
          <ac:cxnSpMkLst>
            <pc:docMk/>
            <pc:sldMk cId="2750043683" sldId="308"/>
            <ac:cxnSpMk id="23" creationId="{F723185A-2F29-C69C-18F9-FD71D93E98C1}"/>
          </ac:cxnSpMkLst>
        </pc:cxnChg>
        <pc:cxnChg chg="add mod">
          <ac:chgData name="Susan Prow" userId="3da18737-760b-45db-8a7f-ee8ad3fdf613" providerId="ADAL" clId="{25688E0E-BA78-4E3D-9783-41434F509F5F}" dt="2023-02-03T18:11:17.400" v="2278" actId="1076"/>
          <ac:cxnSpMkLst>
            <pc:docMk/>
            <pc:sldMk cId="2750043683" sldId="308"/>
            <ac:cxnSpMk id="24" creationId="{62876243-E93F-EA2B-02B5-C1576E7F4D77}"/>
          </ac:cxnSpMkLst>
        </pc:cxnChg>
        <pc:cxnChg chg="add mod">
          <ac:chgData name="Susan Prow" userId="3da18737-760b-45db-8a7f-ee8ad3fdf613" providerId="ADAL" clId="{25688E0E-BA78-4E3D-9783-41434F509F5F}" dt="2023-02-03T18:12:56.763" v="2295" actId="1076"/>
          <ac:cxnSpMkLst>
            <pc:docMk/>
            <pc:sldMk cId="2750043683" sldId="308"/>
            <ac:cxnSpMk id="27" creationId="{A2CAE823-76DB-9679-E5B1-83D4AE1A1D7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0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68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36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3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49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6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0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hyperlink" Target="https://www.aeries.com/events/807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hyperlink" Target="https://support.aeries.com/support/solutions/articles/14000068872-quick-start-guide-for-classes-p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hyperlink" Target="https://support.aeries.com/support/solutions/folders/14000116401" TargetMode="External"/><Relationship Id="rId5" Type="http://schemas.openxmlformats.org/officeDocument/2006/relationships/image" Target="../media/image40.png"/><Relationship Id="rId15" Type="http://schemas.openxmlformats.org/officeDocument/2006/relationships/image" Target="../media/image3.svg"/><Relationship Id="rId10" Type="http://schemas.openxmlformats.org/officeDocument/2006/relationships/hyperlink" Target="https://support.aeries.com/support/solutions/folders/14000127502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support.aeries.com/support/solutions/articles/14000125007-what-is-flex-scheduling-" TargetMode="Externa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3274870" y="-2194398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Elementary Primary Class Scheduling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101664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9779" y="1394692"/>
            <a:ext cx="7502221" cy="5463308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Master Schedule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6"/>
            <a:ext cx="4288748" cy="38565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students in the class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Has mass change features 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STU ID is hyperlink to Classes page - student schedules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2" charset="0"/>
                <a:sym typeface="Wingdings 2" panose="05020102010507070707" pitchFamily="18" charset="2"/>
              </a:rPr>
              <a:t>An </a:t>
            </a:r>
            <a:r>
              <a:rPr lang="en-US" dirty="0">
                <a:solidFill>
                  <a:srgbClr val="FFC000"/>
                </a:solidFill>
                <a:latin typeface="Nunito Sans" pitchFamily="2" charset="0"/>
                <a:sym typeface="Wingdings 2" panose="05020102010507070707" pitchFamily="18" charset="2"/>
              </a:rPr>
              <a:t></a:t>
            </a:r>
            <a:r>
              <a:rPr lang="en-US" dirty="0">
                <a:solidFill>
                  <a:srgbClr val="FFFFFF"/>
                </a:solidFill>
                <a:latin typeface="Nunito Sans" pitchFamily="2" charset="0"/>
                <a:sym typeface="Wingdings 2" panose="05020102010507070707" pitchFamily="18" charset="2"/>
              </a:rPr>
              <a:t> </a:t>
            </a: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Denotes Primary Class – attendance period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Today column indicates current student location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STU Num is hyperlink to Demographics page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4" y="1789986"/>
            <a:ext cx="2974975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Students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B91D42-CC4D-E4F2-63B8-C77C03209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554" y="2156504"/>
            <a:ext cx="7050614" cy="2717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CB2D7-C54E-DE90-4CC5-D017209688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6109" y="5170029"/>
            <a:ext cx="7185891" cy="14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101664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1024" y="569299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78764" y="0"/>
            <a:ext cx="7502221" cy="68580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Student Schedules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581024" y="2599647"/>
            <a:ext cx="4288748" cy="27297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class information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Manages class changes/updates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Updates Attendance Enrollment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Course attendance is populated from the Classes page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4" y="1789986"/>
            <a:ext cx="2974975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Classes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2CB2D7-C54E-DE90-4CC5-D01720968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117" y="792704"/>
            <a:ext cx="7169360" cy="1403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C04689-970A-92F1-3936-AC1BCBA1C7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094" y="2356576"/>
            <a:ext cx="7185891" cy="1875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399B4A-221C-8778-03E8-1B0FA5B39E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7402" y="4339025"/>
            <a:ext cx="7154330" cy="11831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3AA7FA-6696-A115-5CE9-12419CA0C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5642" y="5597668"/>
            <a:ext cx="7179541" cy="1111402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D550D1A-F248-2B41-A9CB-55242D1E1513}"/>
              </a:ext>
            </a:extLst>
          </p:cNvPr>
          <p:cNvSpPr/>
          <p:nvPr/>
        </p:nvSpPr>
        <p:spPr>
          <a:xfrm>
            <a:off x="7647708" y="1286144"/>
            <a:ext cx="2863274" cy="22557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Classes Page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1FAA77B7-38B8-DEFF-54E4-66BF83B86746}"/>
              </a:ext>
            </a:extLst>
          </p:cNvPr>
          <p:cNvSpPr/>
          <p:nvPr/>
        </p:nvSpPr>
        <p:spPr>
          <a:xfrm>
            <a:off x="5084617" y="3995901"/>
            <a:ext cx="2747819" cy="22557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Classes Page – Edit Mode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726E0E33-0A77-6F25-9F7D-82D11E81F6C6}"/>
              </a:ext>
            </a:extLst>
          </p:cNvPr>
          <p:cNvSpPr/>
          <p:nvPr/>
        </p:nvSpPr>
        <p:spPr>
          <a:xfrm>
            <a:off x="7647707" y="4478359"/>
            <a:ext cx="2863275" cy="22557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Attendance Page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1F488B1-ECA1-0714-7CC1-D0A853A0AA5A}"/>
              </a:ext>
            </a:extLst>
          </p:cNvPr>
          <p:cNvSpPr/>
          <p:nvPr/>
        </p:nvSpPr>
        <p:spPr>
          <a:xfrm>
            <a:off x="7647707" y="5646173"/>
            <a:ext cx="2863275" cy="22557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Attendance Enrollment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23185A-2F29-C69C-18F9-FD71D93E98C1}"/>
              </a:ext>
            </a:extLst>
          </p:cNvPr>
          <p:cNvCxnSpPr/>
          <p:nvPr/>
        </p:nvCxnSpPr>
        <p:spPr>
          <a:xfrm>
            <a:off x="5015642" y="2271431"/>
            <a:ext cx="71969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876243-E93F-EA2B-02B5-C1576E7F4D77}"/>
              </a:ext>
            </a:extLst>
          </p:cNvPr>
          <p:cNvCxnSpPr/>
          <p:nvPr/>
        </p:nvCxnSpPr>
        <p:spPr>
          <a:xfrm>
            <a:off x="4984079" y="4317567"/>
            <a:ext cx="719690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CAE823-76DB-9679-E5B1-83D4AE1A1D78}"/>
              </a:ext>
            </a:extLst>
          </p:cNvPr>
          <p:cNvCxnSpPr>
            <a:cxnSpLocks/>
          </p:cNvCxnSpPr>
          <p:nvPr/>
        </p:nvCxnSpPr>
        <p:spPr>
          <a:xfrm>
            <a:off x="5006117" y="5582895"/>
            <a:ext cx="720643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3"/>
          <p:cNvSpPr/>
          <p:nvPr/>
        </p:nvSpPr>
        <p:spPr>
          <a:xfrm>
            <a:off x="609600" y="2250039"/>
            <a:ext cx="5328863" cy="37647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8067"/>
              </a:lnSpc>
            </a:pPr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Student location is </a:t>
            </a:r>
          </a:p>
          <a:p>
            <a:pPr defTabSz="609630">
              <a:lnSpc>
                <a:spcPts val="8067"/>
              </a:lnSpc>
            </a:pPr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known throughout </a:t>
            </a:r>
          </a:p>
          <a:p>
            <a:pPr defTabSz="609630">
              <a:lnSpc>
                <a:spcPts val="8067"/>
              </a:lnSpc>
            </a:pPr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the school day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7" name="Object3">
            <a:extLst>
              <a:ext uri="{FF2B5EF4-FFF2-40B4-BE49-F238E27FC236}">
                <a16:creationId xmlns:a16="http://schemas.microsoft.com/office/drawing/2014/main" id="{84B53E58-C676-46A5-9B27-317E4D46AB84}"/>
              </a:ext>
            </a:extLst>
          </p:cNvPr>
          <p:cNvSpPr/>
          <p:nvPr/>
        </p:nvSpPr>
        <p:spPr>
          <a:xfrm>
            <a:off x="609600" y="527049"/>
            <a:ext cx="9676191" cy="10722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Did we mention SCHOOL SAFETY?</a:t>
            </a:r>
            <a:endParaRPr lang="en-US" sz="40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13" name="Picture 12" descr="Magnifying glasses on yellow backdrop">
            <a:extLst>
              <a:ext uri="{FF2B5EF4-FFF2-40B4-BE49-F238E27FC236}">
                <a16:creationId xmlns:a16="http://schemas.microsoft.com/office/drawing/2014/main" id="{3402148B-1264-F22C-803F-BD7B7DFE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5"/>
            <a:ext cx="12191999" cy="6886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3324E2-65C4-AA08-15FE-2F646DE90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562" y="-9236"/>
            <a:ext cx="4279392" cy="6881631"/>
          </a:xfrm>
          <a:prstGeom prst="rect">
            <a:avLst/>
          </a:prstGeom>
        </p:spPr>
      </p:pic>
      <p:sp>
        <p:nvSpPr>
          <p:cNvPr id="5" name="Object5">
            <a:extLst>
              <a:ext uri="{FF2B5EF4-FFF2-40B4-BE49-F238E27FC236}">
                <a16:creationId xmlns:a16="http://schemas.microsoft.com/office/drawing/2014/main" id="{268442C8-6B3C-0E2A-6295-100E241A7535}"/>
              </a:ext>
            </a:extLst>
          </p:cNvPr>
          <p:cNvSpPr/>
          <p:nvPr/>
        </p:nvSpPr>
        <p:spPr>
          <a:xfrm>
            <a:off x="8515350" y="3241964"/>
            <a:ext cx="3079750" cy="31461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Student location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 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is known </a:t>
            </a:r>
          </a:p>
          <a:p>
            <a:pPr algn="ctr" defTabSz="609630">
              <a:lnSpc>
                <a:spcPts val="2667"/>
              </a:lnSpc>
            </a:pPr>
            <a:endParaRPr lang="en-US" sz="2800" dirty="0">
              <a:solidFill>
                <a:schemeClr val="bg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throughout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 </a:t>
            </a:r>
          </a:p>
          <a:p>
            <a:pPr algn="ctr" defTabSz="609630">
              <a:lnSpc>
                <a:spcPts val="2667"/>
              </a:lnSpc>
            </a:pPr>
            <a:r>
              <a:rPr lang="en-US" sz="2800" dirty="0">
                <a:solidFill>
                  <a:schemeClr val="bg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the school day!</a:t>
            </a:r>
            <a:endParaRPr lang="en-US" sz="28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58041E2D-337A-2E02-248A-613649D8F4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4877" r="55855"/>
          <a:stretch/>
        </p:blipFill>
        <p:spPr>
          <a:xfrm>
            <a:off x="9402082" y="2095061"/>
            <a:ext cx="1306286" cy="185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0E9E4-50E2-F74C-0179-0E1189AFE72B}"/>
              </a:ext>
            </a:extLst>
          </p:cNvPr>
          <p:cNvSpPr txBox="1"/>
          <p:nvPr/>
        </p:nvSpPr>
        <p:spPr>
          <a:xfrm>
            <a:off x="8442036" y="350982"/>
            <a:ext cx="34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Did we mention School Safety?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3537016-8648-81B4-2C73-1D85243825DD}"/>
              </a:ext>
            </a:extLst>
          </p:cNvPr>
          <p:cNvSpPr/>
          <p:nvPr/>
        </p:nvSpPr>
        <p:spPr>
          <a:xfrm>
            <a:off x="2356752" y="1784198"/>
            <a:ext cx="3815373" cy="2261567"/>
          </a:xfrm>
          <a:prstGeom prst="wedgeRoundRectCallout">
            <a:avLst>
              <a:gd name="adj1" fmla="val -52932"/>
              <a:gd name="adj2" fmla="val 88092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Modern Love Grunge" panose="020B0604020202020204" pitchFamily="82" charset="0"/>
                <a:cs typeface="Forte Forward" panose="020B0604020202020204" pitchFamily="2" charset="0"/>
              </a:rPr>
              <a:t>WHERE ARE YOU NOW?</a:t>
            </a:r>
          </a:p>
        </p:txBody>
      </p:sp>
    </p:spTree>
    <p:extLst>
      <p:ext uri="{BB962C8B-B14F-4D97-AF65-F5344CB8AC3E}">
        <p14:creationId xmlns:p14="http://schemas.microsoft.com/office/powerpoint/2010/main" val="40684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062340"/>
            <a:chOff x="939800" y="3616590"/>
            <a:chExt cx="10312400" cy="306234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940300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hlinkClick r:id="rId9"/>
                </a:rPr>
                <a:t>What is Flex Scheduling? 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0"/>
                </a:rPr>
                <a:t>Elementary Primary Class Scheduling </a:t>
              </a: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for access to scheduling documentation</a:t>
              </a: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1"/>
                </a:rPr>
                <a:t>Classes Page Video 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>
                <a:lnSpc>
                  <a:spcPts val="2133"/>
                </a:lnSpc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86229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1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1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2"/>
                </a:rPr>
                <a:t>Quick Start Guide to Classes Page 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for a quick overview of the classes page</a:t>
              </a:r>
              <a:endParaRPr lang="en-US" sz="1600" b="1" dirty="0">
                <a:solidFill>
                  <a:prstClr val="black"/>
                </a:solidFill>
                <a:latin typeface="Nunito Sans" panose="00000500000000000000" pitchFamily="2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3"/>
                </a:rPr>
                <a:t>AeriesCon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3"/>
                </a:rPr>
                <a:t> Registration  </a:t>
              </a:r>
              <a:r>
                <a:rPr lang="en-US" sz="1600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Hope to see you there!</a:t>
              </a:r>
              <a:endParaRPr lang="en-US" sz="1600" b="1" dirty="0">
                <a:solidFill>
                  <a:prstClr val="black"/>
                </a:solidFill>
                <a:latin typeface="Nunito Sans" panose="00000500000000000000" pitchFamily="2" charset="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52234" y="2637262"/>
            <a:ext cx="5939339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SUSAN PROW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Implementation Coordinator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susan@aeries.com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3872776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TERRY SCOTT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 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kumimoji="0" lang="en-US" sz="1530" b="1" i="0" u="none" strike="noStrike" kern="1200" cap="none" spc="0" normalizeH="0" baseline="0" noProof="0" dirty="0">
                  <a:ln>
                    <a:noFill/>
                  </a:ln>
                  <a:solidFill>
                    <a:srgbClr val="0F346F"/>
                  </a:solidFill>
                  <a:effectLst/>
                  <a:uLnTx/>
                  <a:uFillTx/>
                  <a:latin typeface="Nunito Sans" pitchFamily="34" charset="0"/>
                  <a:ea typeface="+mn-ea"/>
                  <a:cs typeface="+mn-cs"/>
                </a:rPr>
                <a:t>terrys@aeries.com</a:t>
              </a:r>
              <a:endParaRPr lang="en-US" sz="1530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3200-9F9C-CCFD-C20F-4F1CE7768CD1}"/>
              </a:ext>
            </a:extLst>
          </p:cNvPr>
          <p:cNvGrpSpPr/>
          <p:nvPr/>
        </p:nvGrpSpPr>
        <p:grpSpPr>
          <a:xfrm>
            <a:off x="1252234" y="5108291"/>
            <a:ext cx="5594351" cy="866775"/>
            <a:chOff x="1828799" y="5118893"/>
            <a:chExt cx="5594351" cy="866775"/>
          </a:xfrm>
        </p:grpSpPr>
        <p:sp>
          <p:nvSpPr>
            <p:cNvPr id="4" name="Object10">
              <a:extLst>
                <a:ext uri="{FF2B5EF4-FFF2-40B4-BE49-F238E27FC236}">
                  <a16:creationId xmlns:a16="http://schemas.microsoft.com/office/drawing/2014/main" id="{7AC8424D-F2C3-C548-F08C-B8A372348023}"/>
                </a:ext>
              </a:extLst>
            </p:cNvPr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LEENI MITCHELL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 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6" name="Object11">
              <a:extLst>
                <a:ext uri="{FF2B5EF4-FFF2-40B4-BE49-F238E27FC236}">
                  <a16:creationId xmlns:a16="http://schemas.microsoft.com/office/drawing/2014/main" id="{C3DC8FFF-3EF9-5C41-77E2-18F70E5FD484}"/>
                </a:ext>
              </a:extLst>
            </p:cNvPr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kumimoji="0" lang="en-US" sz="1530" b="1" i="0" u="none" strike="noStrike" kern="1200" cap="none" spc="0" normalizeH="0" baseline="0" noProof="0" dirty="0">
                  <a:ln>
                    <a:noFill/>
                  </a:ln>
                  <a:solidFill>
                    <a:srgbClr val="0F346F"/>
                  </a:solidFill>
                  <a:effectLst/>
                  <a:uLnTx/>
                  <a:uFillTx/>
                  <a:latin typeface="Nunito Sans" pitchFamily="34" charset="0"/>
                  <a:ea typeface="+mn-ea"/>
                  <a:cs typeface="+mn-cs"/>
                </a:rPr>
                <a:t>leeni@aeries.com</a:t>
              </a:r>
              <a:endParaRPr lang="en-US" sz="1530" dirty="0">
                <a:solidFill>
                  <a:srgbClr val="0F346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4102D3-AFDE-9DFA-89D7-521B7C3CDC92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Elementary Primary </a:t>
            </a:r>
          </a:p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Class Scheduling</a:t>
            </a:r>
            <a:endParaRPr lang="en-US" dirty="0"/>
          </a:p>
        </p:txBody>
      </p:sp>
      <p:sp>
        <p:nvSpPr>
          <p:cNvPr id="3" name="Object2"/>
          <p:cNvSpPr/>
          <p:nvPr/>
        </p:nvSpPr>
        <p:spPr>
          <a:xfrm>
            <a:off x="0" y="3860799"/>
            <a:ext cx="12192000" cy="10806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Using a Master Schedule to Support </a:t>
            </a:r>
          </a:p>
          <a:p>
            <a:pPr algn="ctr" defTabSz="609630">
              <a:lnSpc>
                <a:spcPts val="2133"/>
              </a:lnSpc>
            </a:pPr>
            <a:endParaRPr lang="en-US" sz="10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Elementary and Middle School Class Assignments</a:t>
            </a:r>
            <a:endParaRPr lang="en-US" sz="2400" dirty="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438727" y="388135"/>
            <a:ext cx="2869045" cy="16438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25000" lnSpcReduction="20000"/>
          </a:bodyPr>
          <a:lstStyle/>
          <a:p>
            <a:pPr defTabSz="609630">
              <a:lnSpc>
                <a:spcPts val="3133"/>
              </a:lnSpc>
            </a:pPr>
            <a:r>
              <a:rPr lang="en-US" sz="100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Why use a </a:t>
            </a:r>
          </a:p>
          <a:p>
            <a:pPr defTabSz="609630">
              <a:lnSpc>
                <a:spcPts val="3133"/>
              </a:lnSpc>
            </a:pPr>
            <a:r>
              <a:rPr lang="en-US" sz="100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Master </a:t>
            </a:r>
            <a:r>
              <a:rPr lang="en-US" sz="112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Schedule for elementary students?</a:t>
            </a:r>
            <a:endParaRPr lang="en-US" sz="2733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424379" y="2432835"/>
            <a:ext cx="2869045" cy="28159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Benefits </a:t>
            </a:r>
          </a:p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CALPADS</a:t>
            </a:r>
          </a:p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Student Tracking/Safety</a:t>
            </a:r>
          </a:p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285750" indent="-285750" defTabSz="609630">
              <a:lnSpc>
                <a:spcPts val="27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Flexibility</a:t>
            </a:r>
          </a:p>
          <a:p>
            <a:pPr defTabSz="609630">
              <a:lnSpc>
                <a:spcPts val="2733"/>
              </a:lnSpc>
            </a:pPr>
            <a:endParaRPr lang="en-US" sz="1733" b="1" dirty="0">
              <a:solidFill>
                <a:srgbClr val="FFFFFF"/>
              </a:solidFill>
              <a:latin typeface="Nunito Sans SemiBold" pitchFamily="34" charset="0"/>
            </a:endParaRPr>
          </a:p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664364" y="1517997"/>
            <a:ext cx="6794934" cy="38220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C1E41"/>
                </a:solidFill>
                <a:effectLst/>
                <a:uLnTx/>
                <a:uFillTx/>
                <a:latin typeface="Nunito Sans SemiBold" pitchFamily="34" charset="0"/>
                <a:ea typeface="+mn-ea"/>
                <a:cs typeface="+mn-cs"/>
              </a:rPr>
              <a:t>Flexible start times to support elementary practices</a:t>
            </a: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  <a:defRPr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C1E41"/>
                </a:solidFill>
                <a:latin typeface="Nunito Sans SemiBold" pitchFamily="34" charset="0"/>
              </a:rPr>
              <a:t>Student schedules account for student campus location –  including pullout for curriculum and services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C1E41"/>
                </a:solidFill>
                <a:latin typeface="Nunito Sans SemiBold" pitchFamily="34" charset="0"/>
              </a:rPr>
              <a:t>Staff in Sections allows many options for additional staff access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C1E41"/>
                </a:solidFill>
                <a:latin typeface="Nunito Sans SemiBold" pitchFamily="34" charset="0"/>
              </a:rPr>
              <a:t>A master schedule supports Grade Reporting </a:t>
            </a:r>
            <a:r>
              <a:rPr lang="en-US" sz="1700" b="1" i="1" dirty="0">
                <a:solidFill>
                  <a:srgbClr val="0C1E41"/>
                </a:solidFill>
                <a:latin typeface="Nunito Sans SemiBold" pitchFamily="34" charset="0"/>
              </a:rPr>
              <a:t>and </a:t>
            </a:r>
            <a:r>
              <a:rPr lang="en-US" sz="1700" b="1" dirty="0">
                <a:solidFill>
                  <a:srgbClr val="0C1E41"/>
                </a:solidFill>
                <a:latin typeface="Nunito Sans SemiBold" pitchFamily="34" charset="0"/>
              </a:rPr>
              <a:t>Standards Based Grade Reporting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C1E41"/>
                </a:solidFill>
                <a:latin typeface="Nunito Sans SemiBold" pitchFamily="34" charset="0"/>
              </a:rPr>
              <a:t>Allows for CALPADS reporting of curriculum, student services, and teacher credentialing for itinerant teachers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C1E41"/>
                </a:solidFill>
                <a:latin typeface="Nunito Sans SemiBold" pitchFamily="34" charset="0"/>
              </a:rPr>
              <a:t>Allows for simplified rostering of students with products that utilize One Roster and/or API integration</a:t>
            </a: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83192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9779" y="1225550"/>
            <a:ext cx="7502221" cy="563245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300" y="552450"/>
            <a:ext cx="2747624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Daily Attendance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7"/>
            <a:ext cx="4288748" cy="2177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Primary ADA Time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Scheduling Type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Track Primary Classes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Use Staff in Sections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Use Staff ID Based Counselor Tracking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5" y="1789986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School Options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007EE-96DB-FC8E-CA2B-5AA920E9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89" y="1955692"/>
            <a:ext cx="7178211" cy="457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83192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9779" y="1225550"/>
            <a:ext cx="7502221" cy="563245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Master Schedule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7"/>
            <a:ext cx="4288748" cy="25579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Allows for grade level start times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Supports Bell Schedules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Supports AM/PM Kindergarten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Identifies Class rotation times 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Identifies student pullout services/curriculum times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5" y="1789986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Flex Periods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42100-7A7F-B928-A6B5-A58D06D81F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772" y="1896435"/>
            <a:ext cx="7083848" cy="4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83192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9779" y="1225550"/>
            <a:ext cx="7502221" cy="563245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Master Schedule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7"/>
            <a:ext cx="4288748" cy="2177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Allows for variables in class meeting days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Allows for Block or A/B scheduling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Accommodates school functions:  Minimum Days, Assembly Days, Conference Week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5" y="1789986"/>
            <a:ext cx="25209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Class Calendars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383FE-391F-3D51-6179-3C450E724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063" y="2004887"/>
            <a:ext cx="7117587" cy="4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83192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9779" y="1225550"/>
            <a:ext cx="7502221" cy="563245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Master Schedule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6"/>
            <a:ext cx="4288748" cy="32562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Indicates designated time/period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Indicates assigned class calendar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Indicates course/curriculum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fields previously located on the Teacher (TCH) 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Grade level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Room #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Class Totals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State Reportable Fields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5" y="1789986"/>
            <a:ext cx="2624512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Sections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3EB59D-9D6A-487A-081B-9C97B6B6D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818" y="2167222"/>
            <a:ext cx="7158181" cy="41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-101664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9779" y="2530764"/>
            <a:ext cx="7502221" cy="4327236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Master Schedule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9" y="2599647"/>
            <a:ext cx="4288748" cy="21778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Each </a:t>
            </a:r>
            <a:r>
              <a:rPr lang="en-US" dirty="0">
                <a:solidFill>
                  <a:srgbClr val="FFFFFF"/>
                </a:solidFill>
                <a:latin typeface="Nunito Sans" pitchFamily="2" charset="0"/>
              </a:rPr>
              <a:t>section</a:t>
            </a: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 has ONE primary teacher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Additional staff can be added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Determines additional staff access/permissions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Wingdings" panose="05000000000000000000" pitchFamily="2" charset="2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Determines state reporting of staff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581024" y="1789986"/>
            <a:ext cx="2974975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b="1" dirty="0">
                <a:solidFill>
                  <a:srgbClr val="FFFFFF"/>
                </a:solidFill>
                <a:latin typeface="Nunito Sans" pitchFamily="34" charset="0"/>
              </a:rPr>
              <a:t>Staff Section Members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7C7C0-56C7-7AA9-99B6-4C0402B59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873" y="3611720"/>
            <a:ext cx="7195127" cy="20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466</Words>
  <Application>Microsoft Office PowerPoint</Application>
  <PresentationFormat>Widescreen</PresentationFormat>
  <Paragraphs>155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AeriesSansBold</vt:lpstr>
      <vt:lpstr>Aeries Sans</vt:lpstr>
      <vt:lpstr>Arial</vt:lpstr>
      <vt:lpstr>Modern Love Grunge</vt:lpstr>
      <vt:lpstr>Wingdings</vt:lpstr>
      <vt:lpstr>Nunito Sans</vt:lpstr>
      <vt:lpstr>Nunito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Susan Prow</cp:lastModifiedBy>
  <cp:revision>14</cp:revision>
  <dcterms:created xsi:type="dcterms:W3CDTF">2020-10-12T22:05:31Z</dcterms:created>
  <dcterms:modified xsi:type="dcterms:W3CDTF">2023-02-03T22:45:35Z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