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sldIdLst>
    <p:sldId id="293" r:id="rId5"/>
    <p:sldId id="295" r:id="rId6"/>
    <p:sldId id="294" r:id="rId7"/>
    <p:sldId id="275" r:id="rId8"/>
    <p:sldId id="298" r:id="rId9"/>
    <p:sldId id="300" r:id="rId10"/>
    <p:sldId id="302" r:id="rId11"/>
    <p:sldId id="301" r:id="rId12"/>
    <p:sldId id="303" r:id="rId13"/>
    <p:sldId id="304" r:id="rId14"/>
    <p:sldId id="305" r:id="rId15"/>
    <p:sldId id="306" r:id="rId16"/>
    <p:sldId id="307" r:id="rId17"/>
    <p:sldId id="299" r:id="rId18"/>
    <p:sldId id="288" r:id="rId19"/>
  </p:sldIdLst>
  <p:sldSz cx="12192000" cy="6858000"/>
  <p:notesSz cx="6858000" cy="9144000"/>
  <p:embeddedFontLst>
    <p:embeddedFont>
      <p:font typeface="Aeries Sans" panose="020B0604020202020204" charset="0"/>
      <p:regular r:id="rId21"/>
    </p:embeddedFont>
    <p:embeddedFont>
      <p:font typeface="AeriesSansBold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  <p:embeddedFont>
      <p:font typeface="Nunito Sans SemiBold" pitchFamily="2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46F"/>
    <a:srgbClr val="1649A0"/>
    <a:srgbClr val="345BA9"/>
    <a:srgbClr val="A5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97218-A7AE-47DC-B6F5-A8AF50D8D94C}" v="1" dt="2023-01-06T00:26:42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Prow" userId="3da18737-760b-45db-8a7f-ee8ad3fdf613" providerId="ADAL" clId="{54997218-A7AE-47DC-B6F5-A8AF50D8D94C}"/>
    <pc:docChg chg="undo custSel addSld delSld modSld sldOrd">
      <pc:chgData name="Susan Prow" userId="3da18737-760b-45db-8a7f-ee8ad3fdf613" providerId="ADAL" clId="{54997218-A7AE-47DC-B6F5-A8AF50D8D94C}" dt="2023-01-24T22:59:08.419" v="6481" actId="20577"/>
      <pc:docMkLst>
        <pc:docMk/>
      </pc:docMkLst>
      <pc:sldChg chg="del">
        <pc:chgData name="Susan Prow" userId="3da18737-760b-45db-8a7f-ee8ad3fdf613" providerId="ADAL" clId="{54997218-A7AE-47DC-B6F5-A8AF50D8D94C}" dt="2023-01-10T18:06:10.996" v="1750" actId="47"/>
        <pc:sldMkLst>
          <pc:docMk/>
          <pc:sldMk cId="0" sldId="267"/>
        </pc:sldMkLst>
      </pc:sldChg>
      <pc:sldChg chg="del">
        <pc:chgData name="Susan Prow" userId="3da18737-760b-45db-8a7f-ee8ad3fdf613" providerId="ADAL" clId="{54997218-A7AE-47DC-B6F5-A8AF50D8D94C}" dt="2023-01-10T18:06:12.098" v="1751" actId="47"/>
        <pc:sldMkLst>
          <pc:docMk/>
          <pc:sldMk cId="0" sldId="268"/>
        </pc:sldMkLst>
      </pc:sldChg>
      <pc:sldChg chg="del">
        <pc:chgData name="Susan Prow" userId="3da18737-760b-45db-8a7f-ee8ad3fdf613" providerId="ADAL" clId="{54997218-A7AE-47DC-B6F5-A8AF50D8D94C}" dt="2023-01-10T18:06:13.185" v="1752" actId="47"/>
        <pc:sldMkLst>
          <pc:docMk/>
          <pc:sldMk cId="0" sldId="269"/>
        </pc:sldMkLst>
      </pc:sldChg>
      <pc:sldChg chg="del">
        <pc:chgData name="Susan Prow" userId="3da18737-760b-45db-8a7f-ee8ad3fdf613" providerId="ADAL" clId="{54997218-A7AE-47DC-B6F5-A8AF50D8D94C}" dt="2023-01-10T18:06:14.634" v="1753" actId="47"/>
        <pc:sldMkLst>
          <pc:docMk/>
          <pc:sldMk cId="0" sldId="270"/>
        </pc:sldMkLst>
      </pc:sldChg>
      <pc:sldChg chg="del ord">
        <pc:chgData name="Susan Prow" userId="3da18737-760b-45db-8a7f-ee8ad3fdf613" providerId="ADAL" clId="{54997218-A7AE-47DC-B6F5-A8AF50D8D94C}" dt="2023-01-10T18:06:08.540" v="1749" actId="47"/>
        <pc:sldMkLst>
          <pc:docMk/>
          <pc:sldMk cId="0" sldId="271"/>
        </pc:sldMkLst>
      </pc:sldChg>
      <pc:sldChg chg="del">
        <pc:chgData name="Susan Prow" userId="3da18737-760b-45db-8a7f-ee8ad3fdf613" providerId="ADAL" clId="{54997218-A7AE-47DC-B6F5-A8AF50D8D94C}" dt="2023-01-10T18:06:16.673" v="1755" actId="47"/>
        <pc:sldMkLst>
          <pc:docMk/>
          <pc:sldMk cId="0" sldId="272"/>
        </pc:sldMkLst>
      </pc:sldChg>
      <pc:sldChg chg="addSp delSp modSp del mod ord">
        <pc:chgData name="Susan Prow" userId="3da18737-760b-45db-8a7f-ee8ad3fdf613" providerId="ADAL" clId="{54997218-A7AE-47DC-B6F5-A8AF50D8D94C}" dt="2023-01-10T18:06:15.688" v="1754" actId="47"/>
        <pc:sldMkLst>
          <pc:docMk/>
          <pc:sldMk cId="0" sldId="273"/>
        </pc:sldMkLst>
        <pc:picChg chg="del">
          <ac:chgData name="Susan Prow" userId="3da18737-760b-45db-8a7f-ee8ad3fdf613" providerId="ADAL" clId="{54997218-A7AE-47DC-B6F5-A8AF50D8D94C}" dt="2023-01-10T16:08:26.017" v="9" actId="478"/>
          <ac:picMkLst>
            <pc:docMk/>
            <pc:sldMk cId="0" sldId="273"/>
            <ac:picMk id="2" creationId="{00000000-0000-0000-0000-000000000000}"/>
          </ac:picMkLst>
        </pc:picChg>
        <pc:picChg chg="add del mod">
          <ac:chgData name="Susan Prow" userId="3da18737-760b-45db-8a7f-ee8ad3fdf613" providerId="ADAL" clId="{54997218-A7AE-47DC-B6F5-A8AF50D8D94C}" dt="2023-01-10T16:19:24.403" v="350" actId="478"/>
          <ac:picMkLst>
            <pc:docMk/>
            <pc:sldMk cId="0" sldId="273"/>
            <ac:picMk id="5" creationId="{673A62A5-B439-B96D-2C32-987012D0CF15}"/>
          </ac:picMkLst>
        </pc:picChg>
      </pc:sldChg>
      <pc:sldChg chg="addSp delSp add del mod">
        <pc:chgData name="Susan Prow" userId="3da18737-760b-45db-8a7f-ee8ad3fdf613" providerId="ADAL" clId="{54997218-A7AE-47DC-B6F5-A8AF50D8D94C}" dt="2023-01-10T18:06:29.873" v="1762" actId="47"/>
        <pc:sldMkLst>
          <pc:docMk/>
          <pc:sldMk cId="0" sldId="274"/>
        </pc:sldMkLst>
        <pc:picChg chg="add del">
          <ac:chgData name="Susan Prow" userId="3da18737-760b-45db-8a7f-ee8ad3fdf613" providerId="ADAL" clId="{54997218-A7AE-47DC-B6F5-A8AF50D8D94C}" dt="2023-01-10T16:10:14.051" v="15" actId="22"/>
          <ac:picMkLst>
            <pc:docMk/>
            <pc:sldMk cId="0" sldId="274"/>
            <ac:picMk id="8" creationId="{84DA509A-D056-72A3-2038-50845C019D48}"/>
          </ac:picMkLst>
        </pc:picChg>
      </pc:sldChg>
      <pc:sldChg chg="addSp delSp modSp mod ord setBg modAnim">
        <pc:chgData name="Susan Prow" userId="3da18737-760b-45db-8a7f-ee8ad3fdf613" providerId="ADAL" clId="{54997218-A7AE-47DC-B6F5-A8AF50D8D94C}" dt="2023-01-24T22:59:08.419" v="6481" actId="20577"/>
        <pc:sldMkLst>
          <pc:docMk/>
          <pc:sldMk cId="0" sldId="275"/>
        </pc:sldMkLst>
        <pc:spChg chg="mod">
          <ac:chgData name="Susan Prow" userId="3da18737-760b-45db-8a7f-ee8ad3fdf613" providerId="ADAL" clId="{54997218-A7AE-47DC-B6F5-A8AF50D8D94C}" dt="2023-01-10T20:02:01.215" v="3217" actId="14100"/>
          <ac:spMkLst>
            <pc:docMk/>
            <pc:sldMk cId="0" sldId="275"/>
            <ac:spMk id="6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11:33.563" v="3766" actId="2710"/>
          <ac:spMkLst>
            <pc:docMk/>
            <pc:sldMk cId="0" sldId="275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24T22:59:08.419" v="6481" actId="20577"/>
          <ac:spMkLst>
            <pc:docMk/>
            <pc:sldMk cId="0" sldId="275"/>
            <ac:spMk id="8" creationId="{00000000-0000-0000-0000-000000000000}"/>
          </ac:spMkLst>
        </pc:spChg>
        <pc:spChg chg="del mod">
          <ac:chgData name="Susan Prow" userId="3da18737-760b-45db-8a7f-ee8ad3fdf613" providerId="ADAL" clId="{54997218-A7AE-47DC-B6F5-A8AF50D8D94C}" dt="2023-01-10T16:16:13.842" v="302" actId="478"/>
          <ac:spMkLst>
            <pc:docMk/>
            <pc:sldMk cId="0" sldId="275"/>
            <ac:spMk id="9" creationId="{00000000-0000-0000-0000-000000000000}"/>
          </ac:spMkLst>
        </pc:spChg>
        <pc:spChg chg="del mod">
          <ac:chgData name="Susan Prow" userId="3da18737-760b-45db-8a7f-ee8ad3fdf613" providerId="ADAL" clId="{54997218-A7AE-47DC-B6F5-A8AF50D8D94C}" dt="2023-01-10T16:16:03.505" v="298" actId="478"/>
          <ac:spMkLst>
            <pc:docMk/>
            <pc:sldMk cId="0" sldId="275"/>
            <ac:spMk id="10" creationId="{00000000-0000-0000-0000-000000000000}"/>
          </ac:spMkLst>
        </pc:spChg>
        <pc:spChg chg="del mod">
          <ac:chgData name="Susan Prow" userId="3da18737-760b-45db-8a7f-ee8ad3fdf613" providerId="ADAL" clId="{54997218-A7AE-47DC-B6F5-A8AF50D8D94C}" dt="2023-01-10T16:16:32.450" v="306" actId="478"/>
          <ac:spMkLst>
            <pc:docMk/>
            <pc:sldMk cId="0" sldId="275"/>
            <ac:spMk id="11" creationId="{00000000-0000-0000-0000-000000000000}"/>
          </ac:spMkLst>
        </pc:spChg>
        <pc:spChg chg="del mod">
          <ac:chgData name="Susan Prow" userId="3da18737-760b-45db-8a7f-ee8ad3fdf613" providerId="ADAL" clId="{54997218-A7AE-47DC-B6F5-A8AF50D8D94C}" dt="2023-01-10T16:16:28.466" v="305" actId="478"/>
          <ac:spMkLst>
            <pc:docMk/>
            <pc:sldMk cId="0" sldId="275"/>
            <ac:spMk id="12" creationId="{00000000-0000-0000-0000-000000000000}"/>
          </ac:spMkLst>
        </pc:spChg>
        <pc:picChg chg="del">
          <ac:chgData name="Susan Prow" userId="3da18737-760b-45db-8a7f-ee8ad3fdf613" providerId="ADAL" clId="{54997218-A7AE-47DC-B6F5-A8AF50D8D94C}" dt="2023-01-10T16:15:56.100" v="297" actId="478"/>
          <ac:picMkLst>
            <pc:docMk/>
            <pc:sldMk cId="0" sldId="275"/>
            <ac:picMk id="2" creationId="{00000000-0000-0000-0000-000000000000}"/>
          </ac:picMkLst>
        </pc:picChg>
        <pc:picChg chg="del mod">
          <ac:chgData name="Susan Prow" userId="3da18737-760b-45db-8a7f-ee8ad3fdf613" providerId="ADAL" clId="{54997218-A7AE-47DC-B6F5-A8AF50D8D94C}" dt="2023-01-10T16:13:15.346" v="76" actId="478"/>
          <ac:picMkLst>
            <pc:docMk/>
            <pc:sldMk cId="0" sldId="275"/>
            <ac:picMk id="4" creationId="{00000000-0000-0000-0000-000000000000}"/>
          </ac:picMkLst>
        </pc:picChg>
        <pc:picChg chg="del">
          <ac:chgData name="Susan Prow" userId="3da18737-760b-45db-8a7f-ee8ad3fdf613" providerId="ADAL" clId="{54997218-A7AE-47DC-B6F5-A8AF50D8D94C}" dt="2023-01-10T16:10:18.593" v="16" actId="478"/>
          <ac:picMkLst>
            <pc:docMk/>
            <pc:sldMk cId="0" sldId="275"/>
            <ac:picMk id="5" creationId="{00000000-0000-0000-0000-000000000000}"/>
          </ac:picMkLst>
        </pc:picChg>
        <pc:picChg chg="add mod">
          <ac:chgData name="Susan Prow" userId="3da18737-760b-45db-8a7f-ee8ad3fdf613" providerId="ADAL" clId="{54997218-A7AE-47DC-B6F5-A8AF50D8D94C}" dt="2023-01-10T20:02:09.538" v="3220" actId="14100"/>
          <ac:picMkLst>
            <pc:docMk/>
            <pc:sldMk cId="0" sldId="275"/>
            <ac:picMk id="14" creationId="{749A6267-56A3-6DB7-711F-03E5ADDAB50F}"/>
          </ac:picMkLst>
        </pc:picChg>
      </pc:sldChg>
      <pc:sldChg chg="add del">
        <pc:chgData name="Susan Prow" userId="3da18737-760b-45db-8a7f-ee8ad3fdf613" providerId="ADAL" clId="{54997218-A7AE-47DC-B6F5-A8AF50D8D94C}" dt="2023-01-10T18:06:51.628" v="1773" actId="47"/>
        <pc:sldMkLst>
          <pc:docMk/>
          <pc:sldMk cId="0" sldId="276"/>
        </pc:sldMkLst>
      </pc:sldChg>
      <pc:sldChg chg="del">
        <pc:chgData name="Susan Prow" userId="3da18737-760b-45db-8a7f-ee8ad3fdf613" providerId="ADAL" clId="{54997218-A7AE-47DC-B6F5-A8AF50D8D94C}" dt="2023-01-10T18:06:47.540" v="1770" actId="47"/>
        <pc:sldMkLst>
          <pc:docMk/>
          <pc:sldMk cId="0" sldId="277"/>
        </pc:sldMkLst>
      </pc:sldChg>
      <pc:sldChg chg="del">
        <pc:chgData name="Susan Prow" userId="3da18737-760b-45db-8a7f-ee8ad3fdf613" providerId="ADAL" clId="{54997218-A7AE-47DC-B6F5-A8AF50D8D94C}" dt="2023-01-10T18:06:46.503" v="1769" actId="47"/>
        <pc:sldMkLst>
          <pc:docMk/>
          <pc:sldMk cId="0" sldId="278"/>
        </pc:sldMkLst>
      </pc:sldChg>
      <pc:sldChg chg="del">
        <pc:chgData name="Susan Prow" userId="3da18737-760b-45db-8a7f-ee8ad3fdf613" providerId="ADAL" clId="{54997218-A7AE-47DC-B6F5-A8AF50D8D94C}" dt="2023-01-10T18:06:44.043" v="1768" actId="47"/>
        <pc:sldMkLst>
          <pc:docMk/>
          <pc:sldMk cId="0" sldId="282"/>
        </pc:sldMkLst>
      </pc:sldChg>
      <pc:sldChg chg="del">
        <pc:chgData name="Susan Prow" userId="3da18737-760b-45db-8a7f-ee8ad3fdf613" providerId="ADAL" clId="{54997218-A7AE-47DC-B6F5-A8AF50D8D94C}" dt="2023-01-10T18:06:42.898" v="1767" actId="47"/>
        <pc:sldMkLst>
          <pc:docMk/>
          <pc:sldMk cId="0" sldId="283"/>
        </pc:sldMkLst>
      </pc:sldChg>
      <pc:sldChg chg="del">
        <pc:chgData name="Susan Prow" userId="3da18737-760b-45db-8a7f-ee8ad3fdf613" providerId="ADAL" clId="{54997218-A7AE-47DC-B6F5-A8AF50D8D94C}" dt="2023-01-10T18:06:07.359" v="1748" actId="47"/>
        <pc:sldMkLst>
          <pc:docMk/>
          <pc:sldMk cId="0" sldId="284"/>
        </pc:sldMkLst>
      </pc:sldChg>
      <pc:sldChg chg="del">
        <pc:chgData name="Susan Prow" userId="3da18737-760b-45db-8a7f-ee8ad3fdf613" providerId="ADAL" clId="{54997218-A7AE-47DC-B6F5-A8AF50D8D94C}" dt="2023-01-10T18:06:37.080" v="1766" actId="47"/>
        <pc:sldMkLst>
          <pc:docMk/>
          <pc:sldMk cId="0" sldId="287"/>
        </pc:sldMkLst>
      </pc:sldChg>
      <pc:sldChg chg="modSp add del mod modAnim">
        <pc:chgData name="Susan Prow" userId="3da18737-760b-45db-8a7f-ee8ad3fdf613" providerId="ADAL" clId="{54997218-A7AE-47DC-B6F5-A8AF50D8D94C}" dt="2023-01-10T18:43:39.901" v="2000"/>
        <pc:sldMkLst>
          <pc:docMk/>
          <pc:sldMk cId="0" sldId="288"/>
        </pc:sldMkLst>
        <pc:spChg chg="mod">
          <ac:chgData name="Susan Prow" userId="3da18737-760b-45db-8a7f-ee8ad3fdf613" providerId="ADAL" clId="{54997218-A7AE-47DC-B6F5-A8AF50D8D94C}" dt="2023-01-10T18:38:51.850" v="1973" actId="1076"/>
          <ac:spMkLst>
            <pc:docMk/>
            <pc:sldMk cId="0" sldId="288"/>
            <ac:spMk id="6" creationId="{CF7650BB-1A62-A65E-EA8E-F8DEB558EEEA}"/>
          </ac:spMkLst>
        </pc:spChg>
        <pc:spChg chg="mod">
          <ac:chgData name="Susan Prow" userId="3da18737-760b-45db-8a7f-ee8ad3fdf613" providerId="ADAL" clId="{54997218-A7AE-47DC-B6F5-A8AF50D8D94C}" dt="2023-01-10T17:59:46.842" v="1505" actId="20577"/>
          <ac:spMkLst>
            <pc:docMk/>
            <pc:sldMk cId="0" sldId="288"/>
            <ac:spMk id="17" creationId="{C151046C-73CB-6387-357A-6F791636F3E0}"/>
          </ac:spMkLst>
        </pc:spChg>
        <pc:spChg chg="mod">
          <ac:chgData name="Susan Prow" userId="3da18737-760b-45db-8a7f-ee8ad3fdf613" providerId="ADAL" clId="{54997218-A7AE-47DC-B6F5-A8AF50D8D94C}" dt="2023-01-10T18:04:16.760" v="1747" actId="6549"/>
          <ac:spMkLst>
            <pc:docMk/>
            <pc:sldMk cId="0" sldId="288"/>
            <ac:spMk id="18" creationId="{8862EE14-0123-2CD8-E706-16F1FDCAB9F5}"/>
          </ac:spMkLst>
        </pc:spChg>
      </pc:sldChg>
      <pc:sldChg chg="del">
        <pc:chgData name="Susan Prow" userId="3da18737-760b-45db-8a7f-ee8ad3fdf613" providerId="ADAL" clId="{54997218-A7AE-47DC-B6F5-A8AF50D8D94C}" dt="2023-01-10T18:06:35.707" v="1765" actId="47"/>
        <pc:sldMkLst>
          <pc:docMk/>
          <pc:sldMk cId="0" sldId="289"/>
        </pc:sldMkLst>
      </pc:sldChg>
      <pc:sldChg chg="del">
        <pc:chgData name="Susan Prow" userId="3da18737-760b-45db-8a7f-ee8ad3fdf613" providerId="ADAL" clId="{54997218-A7AE-47DC-B6F5-A8AF50D8D94C}" dt="2023-01-10T18:06:34.305" v="1764" actId="47"/>
        <pc:sldMkLst>
          <pc:docMk/>
          <pc:sldMk cId="0" sldId="290"/>
        </pc:sldMkLst>
      </pc:sldChg>
      <pc:sldChg chg="del">
        <pc:chgData name="Susan Prow" userId="3da18737-760b-45db-8a7f-ee8ad3fdf613" providerId="ADAL" clId="{54997218-A7AE-47DC-B6F5-A8AF50D8D94C}" dt="2023-01-10T18:06:33.398" v="1763" actId="47"/>
        <pc:sldMkLst>
          <pc:docMk/>
          <pc:sldMk cId="0" sldId="291"/>
        </pc:sldMkLst>
      </pc:sldChg>
      <pc:sldChg chg="del">
        <pc:chgData name="Susan Prow" userId="3da18737-760b-45db-8a7f-ee8ad3fdf613" providerId="ADAL" clId="{54997218-A7AE-47DC-B6F5-A8AF50D8D94C}" dt="2023-01-10T18:06:50.457" v="1772" actId="47"/>
        <pc:sldMkLst>
          <pc:docMk/>
          <pc:sldMk cId="1622795599" sldId="292"/>
        </pc:sldMkLst>
      </pc:sldChg>
      <pc:sldChg chg="modSp mod">
        <pc:chgData name="Susan Prow" userId="3da18737-760b-45db-8a7f-ee8ad3fdf613" providerId="ADAL" clId="{54997218-A7AE-47DC-B6F5-A8AF50D8D94C}" dt="2023-01-06T00:26:58.745" v="4" actId="20577"/>
        <pc:sldMkLst>
          <pc:docMk/>
          <pc:sldMk cId="1868993392" sldId="294"/>
        </pc:sldMkLst>
        <pc:spChg chg="mod">
          <ac:chgData name="Susan Prow" userId="3da18737-760b-45db-8a7f-ee8ad3fdf613" providerId="ADAL" clId="{54997218-A7AE-47DC-B6F5-A8AF50D8D94C}" dt="2023-01-06T00:26:58.745" v="4" actId="20577"/>
          <ac:spMkLst>
            <pc:docMk/>
            <pc:sldMk cId="1868993392" sldId="294"/>
            <ac:spMk id="3" creationId="{00000000-0000-0000-0000-000000000000}"/>
          </ac:spMkLst>
        </pc:spChg>
      </pc:sldChg>
      <pc:sldChg chg="addSp delSp modSp mod modNotesTx">
        <pc:chgData name="Susan Prow" userId="3da18737-760b-45db-8a7f-ee8ad3fdf613" providerId="ADAL" clId="{54997218-A7AE-47DC-B6F5-A8AF50D8D94C}" dt="2023-01-24T22:23:42.304" v="6478" actId="6549"/>
        <pc:sldMkLst>
          <pc:docMk/>
          <pc:sldMk cId="4113236485" sldId="295"/>
        </pc:sldMkLst>
        <pc:spChg chg="mod">
          <ac:chgData name="Susan Prow" userId="3da18737-760b-45db-8a7f-ee8ad3fdf613" providerId="ADAL" clId="{54997218-A7AE-47DC-B6F5-A8AF50D8D94C}" dt="2023-01-10T18:51:36.425" v="2025" actId="20577"/>
          <ac:spMkLst>
            <pc:docMk/>
            <pc:sldMk cId="4113236485" sldId="295"/>
            <ac:spMk id="9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06T00:26:42.526" v="1" actId="20577"/>
          <ac:spMkLst>
            <pc:docMk/>
            <pc:sldMk cId="4113236485" sldId="295"/>
            <ac:spMk id="10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18:51:32.540" v="2024" actId="20577"/>
          <ac:spMkLst>
            <pc:docMk/>
            <pc:sldMk cId="4113236485" sldId="295"/>
            <ac:spMk id="11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18:51:47.728" v="2040" actId="20577"/>
          <ac:spMkLst>
            <pc:docMk/>
            <pc:sldMk cId="4113236485" sldId="295"/>
            <ac:spMk id="12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18:51:01.505" v="2004" actId="1076"/>
          <ac:spMkLst>
            <pc:docMk/>
            <pc:sldMk cId="4113236485" sldId="295"/>
            <ac:spMk id="14" creationId="{0BE7782E-38C9-4078-A793-207674C9B79D}"/>
          </ac:spMkLst>
        </pc:spChg>
        <pc:grpChg chg="del mod">
          <ac:chgData name="Susan Prow" userId="3da18737-760b-45db-8a7f-ee8ad3fdf613" providerId="ADAL" clId="{54997218-A7AE-47DC-B6F5-A8AF50D8D94C}" dt="2023-01-10T23:19:04.189" v="6443" actId="478"/>
          <ac:grpSpMkLst>
            <pc:docMk/>
            <pc:sldMk cId="4113236485" sldId="295"/>
            <ac:grpSpMk id="26" creationId="{B471EA77-E618-C814-1420-FAD3CA0F065E}"/>
          </ac:grpSpMkLst>
        </pc:grpChg>
        <pc:grpChg chg="mod">
          <ac:chgData name="Susan Prow" userId="3da18737-760b-45db-8a7f-ee8ad3fdf613" providerId="ADAL" clId="{54997218-A7AE-47DC-B6F5-A8AF50D8D94C}" dt="2023-01-10T18:53:36.887" v="2052" actId="552"/>
          <ac:grpSpMkLst>
            <pc:docMk/>
            <pc:sldMk cId="4113236485" sldId="295"/>
            <ac:grpSpMk id="27" creationId="{7F75D138-AEC9-2C73-1FCC-3D630495C412}"/>
          </ac:grpSpMkLst>
        </pc:grpChg>
        <pc:picChg chg="add mod">
          <ac:chgData name="Susan Prow" userId="3da18737-760b-45db-8a7f-ee8ad3fdf613" providerId="ADAL" clId="{54997218-A7AE-47DC-B6F5-A8AF50D8D94C}" dt="2023-01-10T18:53:36.887" v="2052" actId="552"/>
          <ac:picMkLst>
            <pc:docMk/>
            <pc:sldMk cId="4113236485" sldId="295"/>
            <ac:picMk id="2" creationId="{BD94B103-2F41-15FE-FDB5-41A5231BF027}"/>
          </ac:picMkLst>
        </pc:picChg>
        <pc:picChg chg="del">
          <ac:chgData name="Susan Prow" userId="3da18737-760b-45db-8a7f-ee8ad3fdf613" providerId="ADAL" clId="{54997218-A7AE-47DC-B6F5-A8AF50D8D94C}" dt="2023-01-10T18:52:00.497" v="2041" actId="478"/>
          <ac:picMkLst>
            <pc:docMk/>
            <pc:sldMk cId="4113236485" sldId="295"/>
            <ac:picMk id="3" creationId="{48ED7C13-3FC8-5FCB-C220-1A01A35DFF08}"/>
          </ac:picMkLst>
        </pc:picChg>
      </pc:sldChg>
      <pc:sldChg chg="del">
        <pc:chgData name="Susan Prow" userId="3da18737-760b-45db-8a7f-ee8ad3fdf613" providerId="ADAL" clId="{54997218-A7AE-47DC-B6F5-A8AF50D8D94C}" dt="2023-01-10T18:06:48.541" v="1771" actId="47"/>
        <pc:sldMkLst>
          <pc:docMk/>
          <pc:sldMk cId="3552274370" sldId="296"/>
        </pc:sldMkLst>
      </pc:sldChg>
      <pc:sldChg chg="addSp modSp add del mod ord">
        <pc:chgData name="Susan Prow" userId="3da18737-760b-45db-8a7f-ee8ad3fdf613" providerId="ADAL" clId="{54997218-A7AE-47DC-B6F5-A8AF50D8D94C}" dt="2023-01-10T16:33:23.840" v="690" actId="47"/>
        <pc:sldMkLst>
          <pc:docMk/>
          <pc:sldMk cId="1452500224" sldId="297"/>
        </pc:sldMkLst>
        <pc:spChg chg="mod">
          <ac:chgData name="Susan Prow" userId="3da18737-760b-45db-8a7f-ee8ad3fdf613" providerId="ADAL" clId="{54997218-A7AE-47DC-B6F5-A8AF50D8D94C}" dt="2023-01-10T16:24:05.733" v="356" actId="6549"/>
          <ac:spMkLst>
            <pc:docMk/>
            <pc:sldMk cId="1452500224" sldId="297"/>
            <ac:spMk id="3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16:24:27.091" v="379" actId="20577"/>
          <ac:spMkLst>
            <pc:docMk/>
            <pc:sldMk cId="1452500224" sldId="297"/>
            <ac:spMk id="4" creationId="{00000000-0000-0000-0000-000000000000}"/>
          </ac:spMkLst>
        </pc:spChg>
        <pc:picChg chg="add mod">
          <ac:chgData name="Susan Prow" userId="3da18737-760b-45db-8a7f-ee8ad3fdf613" providerId="ADAL" clId="{54997218-A7AE-47DC-B6F5-A8AF50D8D94C}" dt="2023-01-10T16:24:15.521" v="359" actId="14100"/>
          <ac:picMkLst>
            <pc:docMk/>
            <pc:sldMk cId="1452500224" sldId="297"/>
            <ac:picMk id="5" creationId="{72ACBF29-04BB-B184-A13F-F0050BDAAE43}"/>
          </ac:picMkLst>
        </pc:picChg>
      </pc:sldChg>
      <pc:sldChg chg="addSp delSp modSp add mod setBg modAnim">
        <pc:chgData name="Susan Prow" userId="3da18737-760b-45db-8a7f-ee8ad3fdf613" providerId="ADAL" clId="{54997218-A7AE-47DC-B6F5-A8AF50D8D94C}" dt="2023-01-10T20:47:23.879" v="5950" actId="20577"/>
        <pc:sldMkLst>
          <pc:docMk/>
          <pc:sldMk cId="59843499" sldId="298"/>
        </pc:sldMkLst>
        <pc:spChg chg="add mod">
          <ac:chgData name="Susan Prow" userId="3da18737-760b-45db-8a7f-ee8ad3fdf613" providerId="ADAL" clId="{54997218-A7AE-47DC-B6F5-A8AF50D8D94C}" dt="2023-01-10T20:02:49.861" v="3225" actId="14100"/>
          <ac:spMkLst>
            <pc:docMk/>
            <pc:sldMk cId="59843499" sldId="298"/>
            <ac:spMk id="2" creationId="{CB257C27-D90E-DAF4-0558-FFEB958242CD}"/>
          </ac:spMkLst>
        </pc:spChg>
        <pc:spChg chg="del mod">
          <ac:chgData name="Susan Prow" userId="3da18737-760b-45db-8a7f-ee8ad3fdf613" providerId="ADAL" clId="{54997218-A7AE-47DC-B6F5-A8AF50D8D94C}" dt="2023-01-10T19:46:11.120" v="2944" actId="478"/>
          <ac:spMkLst>
            <pc:docMk/>
            <pc:sldMk cId="59843499" sldId="298"/>
            <ac:spMk id="6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47:23.879" v="5950" actId="20577"/>
          <ac:spMkLst>
            <pc:docMk/>
            <pc:sldMk cId="59843499" sldId="298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03:03.267" v="3228" actId="255"/>
          <ac:spMkLst>
            <pc:docMk/>
            <pc:sldMk cId="59843499" sldId="298"/>
            <ac:spMk id="8" creationId="{00000000-0000-0000-0000-000000000000}"/>
          </ac:spMkLst>
        </pc:spChg>
        <pc:picChg chg="add mod">
          <ac:chgData name="Susan Prow" userId="3da18737-760b-45db-8a7f-ee8ad3fdf613" providerId="ADAL" clId="{54997218-A7AE-47DC-B6F5-A8AF50D8D94C}" dt="2023-01-10T20:13:19.961" v="3784" actId="1076"/>
          <ac:picMkLst>
            <pc:docMk/>
            <pc:sldMk cId="59843499" sldId="298"/>
            <ac:picMk id="4" creationId="{EF50FA52-DF72-8684-5BA9-8CEB32A62075}"/>
          </ac:picMkLst>
        </pc:picChg>
        <pc:picChg chg="add mod">
          <ac:chgData name="Susan Prow" userId="3da18737-760b-45db-8a7f-ee8ad3fdf613" providerId="ADAL" clId="{54997218-A7AE-47DC-B6F5-A8AF50D8D94C}" dt="2023-01-10T20:13:24.805" v="3785" actId="1076"/>
          <ac:picMkLst>
            <pc:docMk/>
            <pc:sldMk cId="59843499" sldId="298"/>
            <ac:picMk id="9" creationId="{302A84F8-5EC5-C2C7-F5C7-434645BFD7F0}"/>
          </ac:picMkLst>
        </pc:picChg>
        <pc:picChg chg="add mod">
          <ac:chgData name="Susan Prow" userId="3da18737-760b-45db-8a7f-ee8ad3fdf613" providerId="ADAL" clId="{54997218-A7AE-47DC-B6F5-A8AF50D8D94C}" dt="2023-01-10T20:02:46.230" v="3224" actId="14100"/>
          <ac:picMkLst>
            <pc:docMk/>
            <pc:sldMk cId="59843499" sldId="298"/>
            <ac:picMk id="11" creationId="{E56B120A-0953-CE4E-6FB5-A5F5CB40AA92}"/>
          </ac:picMkLst>
        </pc:picChg>
        <pc:picChg chg="del mod">
          <ac:chgData name="Susan Prow" userId="3da18737-760b-45db-8a7f-ee8ad3fdf613" providerId="ADAL" clId="{54997218-A7AE-47DC-B6F5-A8AF50D8D94C}" dt="2023-01-10T16:32:53.841" v="685" actId="478"/>
          <ac:picMkLst>
            <pc:docMk/>
            <pc:sldMk cId="59843499" sldId="298"/>
            <ac:picMk id="14" creationId="{749A6267-56A3-6DB7-711F-03E5ADDAB50F}"/>
          </ac:picMkLst>
        </pc:picChg>
      </pc:sldChg>
      <pc:sldChg chg="add del setBg">
        <pc:chgData name="Susan Prow" userId="3da18737-760b-45db-8a7f-ee8ad3fdf613" providerId="ADAL" clId="{54997218-A7AE-47DC-B6F5-A8AF50D8D94C}" dt="2023-01-10T16:26:08.314" v="505"/>
        <pc:sldMkLst>
          <pc:docMk/>
          <pc:sldMk cId="510570" sldId="299"/>
        </pc:sldMkLst>
      </pc:sldChg>
      <pc:sldChg chg="addSp delSp modSp add mod setBg modAnim">
        <pc:chgData name="Susan Prow" userId="3da18737-760b-45db-8a7f-ee8ad3fdf613" providerId="ADAL" clId="{54997218-A7AE-47DC-B6F5-A8AF50D8D94C}" dt="2023-01-10T23:03:34.927" v="6442" actId="20577"/>
        <pc:sldMkLst>
          <pc:docMk/>
          <pc:sldMk cId="994700125" sldId="299"/>
        </pc:sldMkLst>
        <pc:spChg chg="mod">
          <ac:chgData name="Susan Prow" userId="3da18737-760b-45db-8a7f-ee8ad3fdf613" providerId="ADAL" clId="{54997218-A7AE-47DC-B6F5-A8AF50D8D94C}" dt="2023-01-10T19:07:20.614" v="2059" actId="20577"/>
          <ac:spMkLst>
            <pc:docMk/>
            <pc:sldMk cId="994700125" sldId="299"/>
            <ac:spMk id="6" creationId="{00000000-0000-0000-0000-000000000000}"/>
          </ac:spMkLst>
        </pc:spChg>
        <pc:spChg chg="mod ord">
          <ac:chgData name="Susan Prow" userId="3da18737-760b-45db-8a7f-ee8ad3fdf613" providerId="ADAL" clId="{54997218-A7AE-47DC-B6F5-A8AF50D8D94C}" dt="2023-01-10T23:03:34.927" v="6442" actId="20577"/>
          <ac:spMkLst>
            <pc:docMk/>
            <pc:sldMk cId="994700125" sldId="299"/>
            <ac:spMk id="7" creationId="{00000000-0000-0000-0000-000000000000}"/>
          </ac:spMkLst>
        </pc:spChg>
        <pc:spChg chg="mod ord">
          <ac:chgData name="Susan Prow" userId="3da18737-760b-45db-8a7f-ee8ad3fdf613" providerId="ADAL" clId="{54997218-A7AE-47DC-B6F5-A8AF50D8D94C}" dt="2023-01-10T18:27:46.567" v="1918" actId="207"/>
          <ac:spMkLst>
            <pc:docMk/>
            <pc:sldMk cId="994700125" sldId="299"/>
            <ac:spMk id="8" creationId="{00000000-0000-0000-0000-000000000000}"/>
          </ac:spMkLst>
        </pc:spChg>
        <pc:picChg chg="del">
          <ac:chgData name="Susan Prow" userId="3da18737-760b-45db-8a7f-ee8ad3fdf613" providerId="ADAL" clId="{54997218-A7AE-47DC-B6F5-A8AF50D8D94C}" dt="2023-01-10T16:36:38.734" v="799" actId="478"/>
          <ac:picMkLst>
            <pc:docMk/>
            <pc:sldMk cId="994700125" sldId="299"/>
            <ac:picMk id="4" creationId="{EF50FA52-DF72-8684-5BA9-8CEB32A62075}"/>
          </ac:picMkLst>
        </pc:picChg>
        <pc:picChg chg="add del mod">
          <ac:chgData name="Susan Prow" userId="3da18737-760b-45db-8a7f-ee8ad3fdf613" providerId="ADAL" clId="{54997218-A7AE-47DC-B6F5-A8AF50D8D94C}" dt="2023-01-10T18:27:55.508" v="1922" actId="478"/>
          <ac:picMkLst>
            <pc:docMk/>
            <pc:sldMk cId="994700125" sldId="299"/>
            <ac:picMk id="5" creationId="{77F67275-CFEC-545D-4D83-1864221962A1}"/>
          </ac:picMkLst>
        </pc:picChg>
        <pc:picChg chg="del">
          <ac:chgData name="Susan Prow" userId="3da18737-760b-45db-8a7f-ee8ad3fdf613" providerId="ADAL" clId="{54997218-A7AE-47DC-B6F5-A8AF50D8D94C}" dt="2023-01-10T16:36:19.684" v="796" actId="478"/>
          <ac:picMkLst>
            <pc:docMk/>
            <pc:sldMk cId="994700125" sldId="299"/>
            <ac:picMk id="9" creationId="{302A84F8-5EC5-C2C7-F5C7-434645BFD7F0}"/>
          </ac:picMkLst>
        </pc:picChg>
        <pc:picChg chg="del mod">
          <ac:chgData name="Susan Prow" userId="3da18737-760b-45db-8a7f-ee8ad3fdf613" providerId="ADAL" clId="{54997218-A7AE-47DC-B6F5-A8AF50D8D94C}" dt="2023-01-10T18:12:45.170" v="1790" actId="478"/>
          <ac:picMkLst>
            <pc:docMk/>
            <pc:sldMk cId="994700125" sldId="299"/>
            <ac:picMk id="11" creationId="{E56B120A-0953-CE4E-6FB5-A5F5CB40AA92}"/>
          </ac:picMkLst>
        </pc:picChg>
        <pc:picChg chg="add del mod">
          <ac:chgData name="Susan Prow" userId="3da18737-760b-45db-8a7f-ee8ad3fdf613" providerId="ADAL" clId="{54997218-A7AE-47DC-B6F5-A8AF50D8D94C}" dt="2023-01-10T18:28:31.652" v="1928" actId="478"/>
          <ac:picMkLst>
            <pc:docMk/>
            <pc:sldMk cId="994700125" sldId="299"/>
            <ac:picMk id="12" creationId="{757EFBBF-FFB2-757A-5CBB-6C1AA2474F90}"/>
          </ac:picMkLst>
        </pc:picChg>
        <pc:picChg chg="add mod ord">
          <ac:chgData name="Susan Prow" userId="3da18737-760b-45db-8a7f-ee8ad3fdf613" providerId="ADAL" clId="{54997218-A7AE-47DC-B6F5-A8AF50D8D94C}" dt="2023-01-10T18:30:41.732" v="1939" actId="1076"/>
          <ac:picMkLst>
            <pc:docMk/>
            <pc:sldMk cId="994700125" sldId="299"/>
            <ac:picMk id="14" creationId="{6A3D752B-46DF-7A5A-E7F1-701AA7B0B546}"/>
          </ac:picMkLst>
        </pc:picChg>
        <pc:picChg chg="add mod ord">
          <ac:chgData name="Susan Prow" userId="3da18737-760b-45db-8a7f-ee8ad3fdf613" providerId="ADAL" clId="{54997218-A7AE-47DC-B6F5-A8AF50D8D94C}" dt="2023-01-10T18:30:46.696" v="1940" actId="166"/>
          <ac:picMkLst>
            <pc:docMk/>
            <pc:sldMk cId="994700125" sldId="299"/>
            <ac:picMk id="16" creationId="{FEB5C7D6-5C1B-0637-BBFB-BE3A705D749A}"/>
          </ac:picMkLst>
        </pc:picChg>
      </pc:sldChg>
      <pc:sldChg chg="addSp delSp modSp add mod setBg">
        <pc:chgData name="Susan Prow" userId="3da18737-760b-45db-8a7f-ee8ad3fdf613" providerId="ADAL" clId="{54997218-A7AE-47DC-B6F5-A8AF50D8D94C}" dt="2023-01-24T22:32:57.451" v="6480" actId="1076"/>
        <pc:sldMkLst>
          <pc:docMk/>
          <pc:sldMk cId="2940702605" sldId="300"/>
        </pc:sldMkLst>
        <pc:spChg chg="del mod">
          <ac:chgData name="Susan Prow" userId="3da18737-760b-45db-8a7f-ee8ad3fdf613" providerId="ADAL" clId="{54997218-A7AE-47DC-B6F5-A8AF50D8D94C}" dt="2023-01-10T19:46:24.404" v="2949" actId="478"/>
          <ac:spMkLst>
            <pc:docMk/>
            <pc:sldMk cId="2940702605" sldId="300"/>
            <ac:spMk id="6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47:52.489" v="5976" actId="20577"/>
          <ac:spMkLst>
            <pc:docMk/>
            <pc:sldMk cId="2940702605" sldId="300"/>
            <ac:spMk id="7" creationId="{00000000-0000-0000-0000-000000000000}"/>
          </ac:spMkLst>
        </pc:spChg>
        <pc:spChg chg="del">
          <ac:chgData name="Susan Prow" userId="3da18737-760b-45db-8a7f-ee8ad3fdf613" providerId="ADAL" clId="{54997218-A7AE-47DC-B6F5-A8AF50D8D94C}" dt="2023-01-10T19:31:15.952" v="2086" actId="478"/>
          <ac:spMkLst>
            <pc:docMk/>
            <pc:sldMk cId="2940702605" sldId="300"/>
            <ac:spMk id="8" creationId="{00000000-0000-0000-0000-000000000000}"/>
          </ac:spMkLst>
        </pc:spChg>
        <pc:spChg chg="add del mod">
          <ac:chgData name="Susan Prow" userId="3da18737-760b-45db-8a7f-ee8ad3fdf613" providerId="ADAL" clId="{54997218-A7AE-47DC-B6F5-A8AF50D8D94C}" dt="2023-01-10T19:46:22.425" v="2948"/>
          <ac:spMkLst>
            <pc:docMk/>
            <pc:sldMk cId="2940702605" sldId="300"/>
            <ac:spMk id="10" creationId="{B59CACF2-691B-1E84-F610-664877B658FA}"/>
          </ac:spMkLst>
        </pc:spChg>
        <pc:spChg chg="add mod">
          <ac:chgData name="Susan Prow" userId="3da18737-760b-45db-8a7f-ee8ad3fdf613" providerId="ADAL" clId="{54997218-A7AE-47DC-B6F5-A8AF50D8D94C}" dt="2023-01-10T20:01:15.731" v="3212" actId="255"/>
          <ac:spMkLst>
            <pc:docMk/>
            <pc:sldMk cId="2940702605" sldId="300"/>
            <ac:spMk id="12" creationId="{DC4661F0-FD1C-A5CE-DD7E-89152FFFA8D1}"/>
          </ac:spMkLst>
        </pc:spChg>
        <pc:spChg chg="add mod">
          <ac:chgData name="Susan Prow" userId="3da18737-760b-45db-8a7f-ee8ad3fdf613" providerId="ADAL" clId="{54997218-A7AE-47DC-B6F5-A8AF50D8D94C}" dt="2023-01-10T20:01:37.730" v="3214" actId="255"/>
          <ac:spMkLst>
            <pc:docMk/>
            <pc:sldMk cId="2940702605" sldId="300"/>
            <ac:spMk id="15" creationId="{62BEC45C-641D-23B7-90C5-B22CEABBCFD1}"/>
          </ac:spMkLst>
        </pc:spChg>
        <pc:picChg chg="del">
          <ac:chgData name="Susan Prow" userId="3da18737-760b-45db-8a7f-ee8ad3fdf613" providerId="ADAL" clId="{54997218-A7AE-47DC-B6F5-A8AF50D8D94C}" dt="2023-01-10T19:33:03.234" v="2173" actId="478"/>
          <ac:picMkLst>
            <pc:docMk/>
            <pc:sldMk cId="2940702605" sldId="300"/>
            <ac:picMk id="4" creationId="{EF50FA52-DF72-8684-5BA9-8CEB32A62075}"/>
          </ac:picMkLst>
        </pc:picChg>
        <pc:picChg chg="add mod">
          <ac:chgData name="Susan Prow" userId="3da18737-760b-45db-8a7f-ee8ad3fdf613" providerId="ADAL" clId="{54997218-A7AE-47DC-B6F5-A8AF50D8D94C}" dt="2023-01-24T22:32:57.451" v="6480" actId="1076"/>
          <ac:picMkLst>
            <pc:docMk/>
            <pc:sldMk cId="2940702605" sldId="300"/>
            <ac:picMk id="5" creationId="{3E706E2A-8E84-02FF-3F87-C8025A50CA70}"/>
          </ac:picMkLst>
        </pc:picChg>
        <pc:picChg chg="del">
          <ac:chgData name="Susan Prow" userId="3da18737-760b-45db-8a7f-ee8ad3fdf613" providerId="ADAL" clId="{54997218-A7AE-47DC-B6F5-A8AF50D8D94C}" dt="2023-01-10T19:32:59.011" v="2172" actId="478"/>
          <ac:picMkLst>
            <pc:docMk/>
            <pc:sldMk cId="2940702605" sldId="300"/>
            <ac:picMk id="9" creationId="{302A84F8-5EC5-C2C7-F5C7-434645BFD7F0}"/>
          </ac:picMkLst>
        </pc:picChg>
        <pc:picChg chg="del">
          <ac:chgData name="Susan Prow" userId="3da18737-760b-45db-8a7f-ee8ad3fdf613" providerId="ADAL" clId="{54997218-A7AE-47DC-B6F5-A8AF50D8D94C}" dt="2023-01-10T19:31:44.208" v="2087" actId="478"/>
          <ac:picMkLst>
            <pc:docMk/>
            <pc:sldMk cId="2940702605" sldId="300"/>
            <ac:picMk id="11" creationId="{E56B120A-0953-CE4E-6FB5-A5F5CB40AA92}"/>
          </ac:picMkLst>
        </pc:picChg>
        <pc:picChg chg="add del mod">
          <ac:chgData name="Susan Prow" userId="3da18737-760b-45db-8a7f-ee8ad3fdf613" providerId="ADAL" clId="{54997218-A7AE-47DC-B6F5-A8AF50D8D94C}" dt="2023-01-10T19:52:19.027" v="3032" actId="478"/>
          <ac:picMkLst>
            <pc:docMk/>
            <pc:sldMk cId="2940702605" sldId="300"/>
            <ac:picMk id="13" creationId="{35015844-546A-4829-D37F-ECABD0655076}"/>
          </ac:picMkLst>
        </pc:picChg>
        <pc:picChg chg="add del mod">
          <ac:chgData name="Susan Prow" userId="3da18737-760b-45db-8a7f-ee8ad3fdf613" providerId="ADAL" clId="{54997218-A7AE-47DC-B6F5-A8AF50D8D94C}" dt="2023-01-10T19:52:41.684" v="3037" actId="478"/>
          <ac:picMkLst>
            <pc:docMk/>
            <pc:sldMk cId="2940702605" sldId="300"/>
            <ac:picMk id="14" creationId="{B7B28CD9-D115-C426-BC40-1FD828F168D3}"/>
          </ac:picMkLst>
        </pc:picChg>
      </pc:sldChg>
      <pc:sldChg chg="addSp delSp modSp add mod setBg">
        <pc:chgData name="Susan Prow" userId="3da18737-760b-45db-8a7f-ee8ad3fdf613" providerId="ADAL" clId="{54997218-A7AE-47DC-B6F5-A8AF50D8D94C}" dt="2023-01-10T20:49:59.815" v="6070" actId="20577"/>
        <pc:sldMkLst>
          <pc:docMk/>
          <pc:sldMk cId="2222154763" sldId="301"/>
        </pc:sldMkLst>
        <pc:spChg chg="mod">
          <ac:chgData name="Susan Prow" userId="3da18737-760b-45db-8a7f-ee8ad3fdf613" providerId="ADAL" clId="{54997218-A7AE-47DC-B6F5-A8AF50D8D94C}" dt="2023-01-10T20:05:34.307" v="3246" actId="14100"/>
          <ac:spMkLst>
            <pc:docMk/>
            <pc:sldMk cId="2222154763" sldId="301"/>
            <ac:spMk id="6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49:59.815" v="6070" actId="20577"/>
          <ac:spMkLst>
            <pc:docMk/>
            <pc:sldMk cId="2222154763" sldId="301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14:55.068" v="3800" actId="14100"/>
          <ac:spMkLst>
            <pc:docMk/>
            <pc:sldMk cId="2222154763" sldId="301"/>
            <ac:spMk id="8" creationId="{00000000-0000-0000-0000-000000000000}"/>
          </ac:spMkLst>
        </pc:spChg>
        <pc:picChg chg="del">
          <ac:chgData name="Susan Prow" userId="3da18737-760b-45db-8a7f-ee8ad3fdf613" providerId="ADAL" clId="{54997218-A7AE-47DC-B6F5-A8AF50D8D94C}" dt="2023-01-10T20:06:04.674" v="3253" actId="478"/>
          <ac:picMkLst>
            <pc:docMk/>
            <pc:sldMk cId="2222154763" sldId="301"/>
            <ac:picMk id="4" creationId="{EF50FA52-DF72-8684-5BA9-8CEB32A62075}"/>
          </ac:picMkLst>
        </pc:picChg>
        <pc:picChg chg="add mod">
          <ac:chgData name="Susan Prow" userId="3da18737-760b-45db-8a7f-ee8ad3fdf613" providerId="ADAL" clId="{54997218-A7AE-47DC-B6F5-A8AF50D8D94C}" dt="2023-01-10T20:14:51.112" v="3799" actId="1076"/>
          <ac:picMkLst>
            <pc:docMk/>
            <pc:sldMk cId="2222154763" sldId="301"/>
            <ac:picMk id="5" creationId="{993619E0-0DD7-5919-CB29-AC4C2BE1FD17}"/>
          </ac:picMkLst>
        </pc:picChg>
        <pc:picChg chg="del">
          <ac:chgData name="Susan Prow" userId="3da18737-760b-45db-8a7f-ee8ad3fdf613" providerId="ADAL" clId="{54997218-A7AE-47DC-B6F5-A8AF50D8D94C}" dt="2023-01-10T20:06:03.338" v="3252" actId="478"/>
          <ac:picMkLst>
            <pc:docMk/>
            <pc:sldMk cId="2222154763" sldId="301"/>
            <ac:picMk id="9" creationId="{302A84F8-5EC5-C2C7-F5C7-434645BFD7F0}"/>
          </ac:picMkLst>
        </pc:picChg>
        <pc:picChg chg="del mod">
          <ac:chgData name="Susan Prow" userId="3da18737-760b-45db-8a7f-ee8ad3fdf613" providerId="ADAL" clId="{54997218-A7AE-47DC-B6F5-A8AF50D8D94C}" dt="2023-01-10T20:07:18.149" v="3258" actId="478"/>
          <ac:picMkLst>
            <pc:docMk/>
            <pc:sldMk cId="2222154763" sldId="301"/>
            <ac:picMk id="11" creationId="{E56B120A-0953-CE4E-6FB5-A5F5CB40AA92}"/>
          </ac:picMkLst>
        </pc:picChg>
      </pc:sldChg>
      <pc:sldChg chg="addSp delSp modSp add mod setBg modAnim">
        <pc:chgData name="Susan Prow" userId="3da18737-760b-45db-8a7f-ee8ad3fdf613" providerId="ADAL" clId="{54997218-A7AE-47DC-B6F5-A8AF50D8D94C}" dt="2023-01-10T20:49:02.934" v="6008" actId="20577"/>
        <pc:sldMkLst>
          <pc:docMk/>
          <pc:sldMk cId="2494185600" sldId="302"/>
        </pc:sldMkLst>
        <pc:spChg chg="del mod">
          <ac:chgData name="Susan Prow" userId="3da18737-760b-45db-8a7f-ee8ad3fdf613" providerId="ADAL" clId="{54997218-A7AE-47DC-B6F5-A8AF50D8D94C}" dt="2023-01-10T19:53:54.322" v="3070" actId="478"/>
          <ac:spMkLst>
            <pc:docMk/>
            <pc:sldMk cId="2494185600" sldId="302"/>
            <ac:spMk id="6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49:02.934" v="6008" actId="20577"/>
          <ac:spMkLst>
            <pc:docMk/>
            <pc:sldMk cId="2494185600" sldId="302"/>
            <ac:spMk id="7" creationId="{00000000-0000-0000-0000-000000000000}"/>
          </ac:spMkLst>
        </pc:spChg>
        <pc:spChg chg="add mod">
          <ac:chgData name="Susan Prow" userId="3da18737-760b-45db-8a7f-ee8ad3fdf613" providerId="ADAL" clId="{54997218-A7AE-47DC-B6F5-A8AF50D8D94C}" dt="2023-01-10T20:03:44.673" v="3232" actId="14100"/>
          <ac:spMkLst>
            <pc:docMk/>
            <pc:sldMk cId="2494185600" sldId="302"/>
            <ac:spMk id="8" creationId="{F4AF0C69-DE21-EC39-CB50-EF7BF1025D32}"/>
          </ac:spMkLst>
        </pc:spChg>
        <pc:spChg chg="add mod">
          <ac:chgData name="Susan Prow" userId="3da18737-760b-45db-8a7f-ee8ad3fdf613" providerId="ADAL" clId="{54997218-A7AE-47DC-B6F5-A8AF50D8D94C}" dt="2023-01-10T20:03:58.402" v="3233" actId="255"/>
          <ac:spMkLst>
            <pc:docMk/>
            <pc:sldMk cId="2494185600" sldId="302"/>
            <ac:spMk id="9" creationId="{17CD39C6-0846-BB11-BE29-5F22831D6FE3}"/>
          </ac:spMkLst>
        </pc:spChg>
        <pc:picChg chg="add mod">
          <ac:chgData name="Susan Prow" userId="3da18737-760b-45db-8a7f-ee8ad3fdf613" providerId="ADAL" clId="{54997218-A7AE-47DC-B6F5-A8AF50D8D94C}" dt="2023-01-10T20:04:20.576" v="3238" actId="1076"/>
          <ac:picMkLst>
            <pc:docMk/>
            <pc:sldMk cId="2494185600" sldId="302"/>
            <ac:picMk id="4" creationId="{8D1A4248-7782-7B6B-A252-8352A2EF8797}"/>
          </ac:picMkLst>
        </pc:picChg>
        <pc:picChg chg="del">
          <ac:chgData name="Susan Prow" userId="3da18737-760b-45db-8a7f-ee8ad3fdf613" providerId="ADAL" clId="{54997218-A7AE-47DC-B6F5-A8AF50D8D94C}" dt="2023-01-10T19:36:59.251" v="2461" actId="478"/>
          <ac:picMkLst>
            <pc:docMk/>
            <pc:sldMk cId="2494185600" sldId="302"/>
            <ac:picMk id="5" creationId="{3E706E2A-8E84-02FF-3F87-C8025A50CA70}"/>
          </ac:picMkLst>
        </pc:picChg>
        <pc:picChg chg="add mod">
          <ac:chgData name="Susan Prow" userId="3da18737-760b-45db-8a7f-ee8ad3fdf613" providerId="ADAL" clId="{54997218-A7AE-47DC-B6F5-A8AF50D8D94C}" dt="2023-01-10T20:04:18.693" v="3237" actId="1076"/>
          <ac:picMkLst>
            <pc:docMk/>
            <pc:sldMk cId="2494185600" sldId="302"/>
            <ac:picMk id="11" creationId="{FA6C58A6-3C23-B45A-A24E-55865860A384}"/>
          </ac:picMkLst>
        </pc:picChg>
        <pc:picChg chg="add mod">
          <ac:chgData name="Susan Prow" userId="3da18737-760b-45db-8a7f-ee8ad3fdf613" providerId="ADAL" clId="{54997218-A7AE-47DC-B6F5-A8AF50D8D94C}" dt="2023-01-10T20:04:16.037" v="3236" actId="1076"/>
          <ac:picMkLst>
            <pc:docMk/>
            <pc:sldMk cId="2494185600" sldId="302"/>
            <ac:picMk id="13" creationId="{F028A18D-12D5-0C36-8C46-99D12327F273}"/>
          </ac:picMkLst>
        </pc:picChg>
      </pc:sldChg>
      <pc:sldChg chg="addSp delSp modSp add mod">
        <pc:chgData name="Susan Prow" userId="3da18737-760b-45db-8a7f-ee8ad3fdf613" providerId="ADAL" clId="{54997218-A7AE-47DC-B6F5-A8AF50D8D94C}" dt="2023-01-10T20:50:52.567" v="6129" actId="6549"/>
        <pc:sldMkLst>
          <pc:docMk/>
          <pc:sldMk cId="2857567192" sldId="303"/>
        </pc:sldMkLst>
        <pc:spChg chg="mod">
          <ac:chgData name="Susan Prow" userId="3da18737-760b-45db-8a7f-ee8ad3fdf613" providerId="ADAL" clId="{54997218-A7AE-47DC-B6F5-A8AF50D8D94C}" dt="2023-01-10T20:50:52.567" v="6129" actId="6549"/>
          <ac:spMkLst>
            <pc:docMk/>
            <pc:sldMk cId="2857567192" sldId="303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15:34.004" v="3820" actId="20577"/>
          <ac:spMkLst>
            <pc:docMk/>
            <pc:sldMk cId="2857567192" sldId="303"/>
            <ac:spMk id="8" creationId="{00000000-0000-0000-0000-000000000000}"/>
          </ac:spMkLst>
        </pc:spChg>
        <pc:picChg chg="add mod">
          <ac:chgData name="Susan Prow" userId="3da18737-760b-45db-8a7f-ee8ad3fdf613" providerId="ADAL" clId="{54997218-A7AE-47DC-B6F5-A8AF50D8D94C}" dt="2023-01-10T20:16:14.962" v="3825" actId="1076"/>
          <ac:picMkLst>
            <pc:docMk/>
            <pc:sldMk cId="2857567192" sldId="303"/>
            <ac:picMk id="4" creationId="{C976EFBE-6D74-AB17-C55C-4F250F3998ED}"/>
          </ac:picMkLst>
        </pc:picChg>
        <pc:picChg chg="del">
          <ac:chgData name="Susan Prow" userId="3da18737-760b-45db-8a7f-ee8ad3fdf613" providerId="ADAL" clId="{54997218-A7AE-47DC-B6F5-A8AF50D8D94C}" dt="2023-01-10T20:16:05.382" v="3821" actId="478"/>
          <ac:picMkLst>
            <pc:docMk/>
            <pc:sldMk cId="2857567192" sldId="303"/>
            <ac:picMk id="5" creationId="{993619E0-0DD7-5919-CB29-AC4C2BE1FD17}"/>
          </ac:picMkLst>
        </pc:picChg>
      </pc:sldChg>
      <pc:sldChg chg="addSp delSp modSp add mod">
        <pc:chgData name="Susan Prow" userId="3da18737-760b-45db-8a7f-ee8ad3fdf613" providerId="ADAL" clId="{54997218-A7AE-47DC-B6F5-A8AF50D8D94C}" dt="2023-01-10T20:51:29.943" v="6189" actId="20577"/>
        <pc:sldMkLst>
          <pc:docMk/>
          <pc:sldMk cId="4115085362" sldId="304"/>
        </pc:sldMkLst>
        <pc:spChg chg="mod">
          <ac:chgData name="Susan Prow" userId="3da18737-760b-45db-8a7f-ee8ad3fdf613" providerId="ADAL" clId="{54997218-A7AE-47DC-B6F5-A8AF50D8D94C}" dt="2023-01-10T20:51:29.943" v="6189" actId="20577"/>
          <ac:spMkLst>
            <pc:docMk/>
            <pc:sldMk cId="4115085362" sldId="304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25:30.021" v="4512" actId="20577"/>
          <ac:spMkLst>
            <pc:docMk/>
            <pc:sldMk cId="4115085362" sldId="304"/>
            <ac:spMk id="8" creationId="{00000000-0000-0000-0000-000000000000}"/>
          </ac:spMkLst>
        </pc:spChg>
        <pc:picChg chg="del">
          <ac:chgData name="Susan Prow" userId="3da18737-760b-45db-8a7f-ee8ad3fdf613" providerId="ADAL" clId="{54997218-A7AE-47DC-B6F5-A8AF50D8D94C}" dt="2023-01-10T20:19:33.044" v="4150" actId="478"/>
          <ac:picMkLst>
            <pc:docMk/>
            <pc:sldMk cId="4115085362" sldId="304"/>
            <ac:picMk id="4" creationId="{C976EFBE-6D74-AB17-C55C-4F250F3998ED}"/>
          </ac:picMkLst>
        </pc:picChg>
        <pc:picChg chg="add mod">
          <ac:chgData name="Susan Prow" userId="3da18737-760b-45db-8a7f-ee8ad3fdf613" providerId="ADAL" clId="{54997218-A7AE-47DC-B6F5-A8AF50D8D94C}" dt="2023-01-10T20:23:51.387" v="4508" actId="1076"/>
          <ac:picMkLst>
            <pc:docMk/>
            <pc:sldMk cId="4115085362" sldId="304"/>
            <ac:picMk id="5" creationId="{72848A95-7775-08A6-916B-780CD5D741EF}"/>
          </ac:picMkLst>
        </pc:picChg>
      </pc:sldChg>
      <pc:sldChg chg="addSp delSp modSp add mod">
        <pc:chgData name="Susan Prow" userId="3da18737-760b-45db-8a7f-ee8ad3fdf613" providerId="ADAL" clId="{54997218-A7AE-47DC-B6F5-A8AF50D8D94C}" dt="2023-01-10T20:29:19.110" v="4916" actId="20577"/>
        <pc:sldMkLst>
          <pc:docMk/>
          <pc:sldMk cId="4244672224" sldId="305"/>
        </pc:sldMkLst>
        <pc:spChg chg="mod">
          <ac:chgData name="Susan Prow" userId="3da18737-760b-45db-8a7f-ee8ad3fdf613" providerId="ADAL" clId="{54997218-A7AE-47DC-B6F5-A8AF50D8D94C}" dt="2023-01-10T20:29:19.110" v="4916" actId="20577"/>
          <ac:spMkLst>
            <pc:docMk/>
            <pc:sldMk cId="4244672224" sldId="305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26:00.218" v="4526" actId="20577"/>
          <ac:spMkLst>
            <pc:docMk/>
            <pc:sldMk cId="4244672224" sldId="305"/>
            <ac:spMk id="8" creationId="{00000000-0000-0000-0000-000000000000}"/>
          </ac:spMkLst>
        </pc:spChg>
        <pc:picChg chg="add mod">
          <ac:chgData name="Susan Prow" userId="3da18737-760b-45db-8a7f-ee8ad3fdf613" providerId="ADAL" clId="{54997218-A7AE-47DC-B6F5-A8AF50D8D94C}" dt="2023-01-10T20:25:54.003" v="4517" actId="1076"/>
          <ac:picMkLst>
            <pc:docMk/>
            <pc:sldMk cId="4244672224" sldId="305"/>
            <ac:picMk id="4" creationId="{BBD4B394-3C6B-F6C0-3E22-D0E726C377CD}"/>
          </ac:picMkLst>
        </pc:picChg>
        <pc:picChg chg="del">
          <ac:chgData name="Susan Prow" userId="3da18737-760b-45db-8a7f-ee8ad3fdf613" providerId="ADAL" clId="{54997218-A7AE-47DC-B6F5-A8AF50D8D94C}" dt="2023-01-10T20:25:40.645" v="4515" actId="478"/>
          <ac:picMkLst>
            <pc:docMk/>
            <pc:sldMk cId="4244672224" sldId="305"/>
            <ac:picMk id="5" creationId="{72848A95-7775-08A6-916B-780CD5D741EF}"/>
          </ac:picMkLst>
        </pc:picChg>
      </pc:sldChg>
      <pc:sldChg chg="addSp delSp modSp add mod">
        <pc:chgData name="Susan Prow" userId="3da18737-760b-45db-8a7f-ee8ad3fdf613" providerId="ADAL" clId="{54997218-A7AE-47DC-B6F5-A8AF50D8D94C}" dt="2023-01-10T20:54:45.415" v="6307" actId="20577"/>
        <pc:sldMkLst>
          <pc:docMk/>
          <pc:sldMk cId="4152762536" sldId="306"/>
        </pc:sldMkLst>
        <pc:spChg chg="mod">
          <ac:chgData name="Susan Prow" userId="3da18737-760b-45db-8a7f-ee8ad3fdf613" providerId="ADAL" clId="{54997218-A7AE-47DC-B6F5-A8AF50D8D94C}" dt="2023-01-10T20:54:45.415" v="6307" actId="20577"/>
          <ac:spMkLst>
            <pc:docMk/>
            <pc:sldMk cId="4152762536" sldId="306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30:18.758" v="4943" actId="20577"/>
          <ac:spMkLst>
            <pc:docMk/>
            <pc:sldMk cId="4152762536" sldId="306"/>
            <ac:spMk id="8" creationId="{00000000-0000-0000-0000-000000000000}"/>
          </ac:spMkLst>
        </pc:spChg>
        <pc:picChg chg="del">
          <ac:chgData name="Susan Prow" userId="3da18737-760b-45db-8a7f-ee8ad3fdf613" providerId="ADAL" clId="{54997218-A7AE-47DC-B6F5-A8AF50D8D94C}" dt="2023-01-10T20:30:21.065" v="4944" actId="478"/>
          <ac:picMkLst>
            <pc:docMk/>
            <pc:sldMk cId="4152762536" sldId="306"/>
            <ac:picMk id="4" creationId="{BBD4B394-3C6B-F6C0-3E22-D0E726C377CD}"/>
          </ac:picMkLst>
        </pc:picChg>
        <pc:picChg chg="add mod">
          <ac:chgData name="Susan Prow" userId="3da18737-760b-45db-8a7f-ee8ad3fdf613" providerId="ADAL" clId="{54997218-A7AE-47DC-B6F5-A8AF50D8D94C}" dt="2023-01-10T20:30:30.241" v="4948" actId="1076"/>
          <ac:picMkLst>
            <pc:docMk/>
            <pc:sldMk cId="4152762536" sldId="306"/>
            <ac:picMk id="5" creationId="{F6600E5A-BA1A-27FC-9FC9-200D8E117CFA}"/>
          </ac:picMkLst>
        </pc:picChg>
      </pc:sldChg>
      <pc:sldChg chg="addSp delSp modSp add mod">
        <pc:chgData name="Susan Prow" userId="3da18737-760b-45db-8a7f-ee8ad3fdf613" providerId="ADAL" clId="{54997218-A7AE-47DC-B6F5-A8AF50D8D94C}" dt="2023-01-10T20:56:18.503" v="6361" actId="6549"/>
        <pc:sldMkLst>
          <pc:docMk/>
          <pc:sldMk cId="2700104435" sldId="307"/>
        </pc:sldMkLst>
        <pc:spChg chg="mod">
          <ac:chgData name="Susan Prow" userId="3da18737-760b-45db-8a7f-ee8ad3fdf613" providerId="ADAL" clId="{54997218-A7AE-47DC-B6F5-A8AF50D8D94C}" dt="2023-01-10T20:56:18.503" v="6361" actId="6549"/>
          <ac:spMkLst>
            <pc:docMk/>
            <pc:sldMk cId="2700104435" sldId="307"/>
            <ac:spMk id="7" creationId="{00000000-0000-0000-0000-000000000000}"/>
          </ac:spMkLst>
        </pc:spChg>
        <pc:spChg chg="mod">
          <ac:chgData name="Susan Prow" userId="3da18737-760b-45db-8a7f-ee8ad3fdf613" providerId="ADAL" clId="{54997218-A7AE-47DC-B6F5-A8AF50D8D94C}" dt="2023-01-10T20:34:47.642" v="5435" actId="20577"/>
          <ac:spMkLst>
            <pc:docMk/>
            <pc:sldMk cId="2700104435" sldId="307"/>
            <ac:spMk id="8" creationId="{00000000-0000-0000-0000-000000000000}"/>
          </ac:spMkLst>
        </pc:spChg>
        <pc:picChg chg="add mod">
          <ac:chgData name="Susan Prow" userId="3da18737-760b-45db-8a7f-ee8ad3fdf613" providerId="ADAL" clId="{54997218-A7AE-47DC-B6F5-A8AF50D8D94C}" dt="2023-01-10T20:35:06.376" v="5438" actId="1076"/>
          <ac:picMkLst>
            <pc:docMk/>
            <pc:sldMk cId="2700104435" sldId="307"/>
            <ac:picMk id="4" creationId="{4AA988CC-9427-13BE-6E70-4A5C582AE0B3}"/>
          </ac:picMkLst>
        </pc:picChg>
        <pc:picChg chg="del">
          <ac:chgData name="Susan Prow" userId="3da18737-760b-45db-8a7f-ee8ad3fdf613" providerId="ADAL" clId="{54997218-A7AE-47DC-B6F5-A8AF50D8D94C}" dt="2023-01-10T20:34:50.806" v="5436" actId="478"/>
          <ac:picMkLst>
            <pc:docMk/>
            <pc:sldMk cId="2700104435" sldId="307"/>
            <ac:picMk id="5" creationId="{F6600E5A-BA1A-27FC-9FC9-200D8E117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63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29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687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87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2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0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7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6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hyperlink" Target="https://www.aeries.com/events/807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hyperlink" Target="https://support.aeries.com/support/solutions/folders/1400012499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hyperlink" Target="https://support.aeries.com/support/solutions/folders/14000118266" TargetMode="External"/><Relationship Id="rId5" Type="http://schemas.openxmlformats.org/officeDocument/2006/relationships/image" Target="../media/image38.png"/><Relationship Id="rId15" Type="http://schemas.openxmlformats.org/officeDocument/2006/relationships/image" Target="../media/image3.svg"/><Relationship Id="rId10" Type="http://schemas.openxmlformats.org/officeDocument/2006/relationships/hyperlink" Target="https://support.aeries.com/support/solutions/folders/14000116458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support.aeries.com/support/solutions/14000072418" TargetMode="Externa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susan@aeries.com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3274870" y="-2194398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Attendance Process Dashboard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54864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09598" y="2401568"/>
            <a:ext cx="6142893" cy="3957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25000" lnSpcReduction="20000"/>
          </a:bodyPr>
          <a:lstStyle/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Monitor attendance using Mass Change functionality: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Mass Change ATT Codes (also located on Attendance Management page)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Mass Change All Day Code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Mass Change Period Absences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Related Reports: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Students with Unverified Period Absences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Attendance Audit Listing 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Period Attendance Audit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Course Attendance Audit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Weekly Attendance Report by Class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299" y="1591309"/>
            <a:ext cx="59754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</a:rPr>
              <a:t>E – Weekly Activities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48A95-7775-08A6-916B-780CD5D7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362" y="348047"/>
            <a:ext cx="4895238" cy="6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54864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09598" y="2401568"/>
            <a:ext cx="6142893" cy="3957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25000" lnSpcReduction="20000"/>
          </a:bodyPr>
          <a:lstStyle/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Reports for reconciling monthly attendance: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Gains and Loss Report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Monthly Attendance Summary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Monthly Attendance Report – details of summary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Related Reports: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Monthly Attendance Summary Totals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Daily Apportionment by Month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Class Period Absence Listing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Class Period Absence Summary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YTD Attendance Totals – summary by grade and program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299" y="1591309"/>
            <a:ext cx="59754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</a:rPr>
              <a:t>F – Monthly Activities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4B394-3C6B-F6C0-3E22-D0E726C37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131" y="1186022"/>
            <a:ext cx="4390476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54864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09598" y="2401568"/>
            <a:ext cx="6142893" cy="3957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25000" lnSpcReduction="20000"/>
          </a:bodyPr>
          <a:lstStyle/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Comprehensive Listing of addition reports to support schools, for example: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Attendance Log – audit tool for reconciliation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Student Absence Totals – code selection option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Attendance Notes – supports verification student attendance 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Classroom Photo/Seating Chart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Students with Good Attendance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Attendance for All Students – prints Attendance page for all students and can be placed in CUM at end of year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299" y="1591309"/>
            <a:ext cx="59754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</a:rPr>
              <a:t>G – Other Attendance Reports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00E5A-BA1A-27FC-9FC9-200D8E117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569" y="405352"/>
            <a:ext cx="2749970" cy="60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54864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09598" y="2401568"/>
            <a:ext cx="6142893" cy="3957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25000" lnSpcReduction="20000"/>
          </a:bodyPr>
          <a:lstStyle/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Programs pages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Attendance Programs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Attendance Session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Attendance Data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2575" indent="-282575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Related Reports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Attendance Audit Report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Attendance Class List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Attendance Class Roster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Supplemental Attendance Report – shows attendance totals (participation), including an ASES report option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299" y="1591309"/>
            <a:ext cx="59754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</a:rPr>
              <a:t>H – Supplemental Attendance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988CC-9427-13BE-6E70-4A5C582AE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558" y="1225550"/>
            <a:ext cx="4057143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32639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A - H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300" y="1591309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Why use: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300" y="2299089"/>
            <a:ext cx="4084222" cy="31692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Nunito Sans" pitchFamily="34" charset="0"/>
              </a:rPr>
              <a:t>Ensures consistent procedures and protocol –  key to meeting mandated audits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Nunito Sans" pitchFamily="34" charset="0"/>
            </a:endParaRPr>
          </a:p>
          <a:p>
            <a:pPr marL="285750" marR="0" lvl="0" indent="-285750" algn="l" defTabSz="60963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Sans" pitchFamily="34" charset="0"/>
              </a:rPr>
              <a:t>Quick retrieval of reports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Nunito Sans" pitchFamily="34" charset="0"/>
              </a:rPr>
              <a:t>Comprehensive resource for annual tasks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Nunito Sans" pitchFamily="34" charset="0"/>
              </a:rPr>
              <a:t>Supportive resource for new attendance staff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3D752B-46DF-7A5A-E7F1-701AA7B0B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143" y="196822"/>
            <a:ext cx="2285714" cy="48476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B5C7D6-5C1B-0637-BBFB-BE3A705D7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556" y="1813559"/>
            <a:ext cx="5362860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275890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149970"/>
            <a:chOff x="939800" y="3616590"/>
            <a:chExt cx="10312400" cy="314997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>
                  <a:solidFill>
                    <a:srgbClr val="0C1E41"/>
                  </a:solidFill>
                  <a:latin typeface="AeriesSansBold" pitchFamily="50" charset="0"/>
                  <a:ea typeface="Aeries Sans" pitchFamily="34" charset="-122"/>
                  <a:cs typeface="Aeries Sans" pitchFamily="34" charset="-120"/>
                </a:rPr>
                <a:t>Info and links</a:t>
              </a:r>
              <a:endParaRPr lang="en-US" sz="320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hlinkClick r:id="rId9"/>
                </a:rPr>
                <a:t>Aeries Attendance </a:t>
              </a: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</a:rPr>
                <a:t>for access to attendance documentation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0"/>
                </a:rPr>
                <a:t>Attendance FAQs </a:t>
              </a: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for questions, charts, and queries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1"/>
                </a:rPr>
                <a:t>Attendance Video Library </a:t>
              </a: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for visual attendance support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2"/>
                </a:rPr>
                <a:t>Attendance Reports Listing </a:t>
              </a: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for a complete listing of available attendance reports</a:t>
              </a: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3"/>
                </a:rPr>
                <a:t>AeriesCon</a:t>
              </a: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3"/>
                </a:rPr>
                <a:t> Registration  </a:t>
              </a: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Hope to see you there!</a:t>
              </a:r>
              <a:endParaRPr lang="en-US" sz="1600" b="1" dirty="0">
                <a:solidFill>
                  <a:prstClr val="black"/>
                </a:solidFill>
                <a:latin typeface="Nunito Sans" panose="00000500000000000000" pitchFamily="2" charset="0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4" y="929381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191637"/>
            <a:ext cx="5939339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SUSAN PROW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Implementation Coordinator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hlinkClick r:id="rId3"/>
                </a:rPr>
                <a:t>susan@aeries.com</a:t>
              </a:r>
              <a:endParaRPr lang="en-US" sz="1533" dirty="0">
                <a:solidFill>
                  <a:srgbClr val="0F346F"/>
                </a:solidFill>
                <a:latin typeface="Nunito Sans" pitchFamily="34" charset="0"/>
              </a:endParaRPr>
            </a:p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94B103-2F41-15FE-FDB5-41A5231BF0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0010" y="3191502"/>
            <a:ext cx="559661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Attendance Process </a:t>
            </a:r>
          </a:p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Dashboard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0" y="3860800"/>
            <a:ext cx="121920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 A Navigation Roadmap for Attendance Accounting</a:t>
            </a: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54864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300" y="2349306"/>
            <a:ext cx="4315460" cy="28278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At the start of a new school year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For data entry options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Reconciling Attendance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Accessing Reports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Supplemental Attendance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300" y="1489709"/>
            <a:ext cx="252095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When to use?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9A6267-56A3-6DB7-711F-03E5ADDAB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0" y="1069810"/>
            <a:ext cx="6212695" cy="515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09599" y="2401568"/>
            <a:ext cx="5158155" cy="33802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Click any category to expand the section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Click          to expand all sections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Each item is a link to the page 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Each item with a        is a link to the report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Not all links may be applicable 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300" y="1591309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How to use?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0FA52-DF72-8684-5BA9-8CEB32A62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605" y="4091694"/>
            <a:ext cx="238095" cy="295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A84F8-5EC5-C2C7-F5C7-434645BFD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645" y="2863839"/>
            <a:ext cx="333333" cy="352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6B120A-0953-CE4E-6FB5-A5F5CB40A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894152"/>
            <a:ext cx="5886689" cy="5158765"/>
          </a:xfrm>
          <a:prstGeom prst="rect">
            <a:avLst/>
          </a:prstGeom>
        </p:spPr>
      </p:pic>
      <p:sp>
        <p:nvSpPr>
          <p:cNvPr id="2" name="Object5">
            <a:extLst>
              <a:ext uri="{FF2B5EF4-FFF2-40B4-BE49-F238E27FC236}">
                <a16:creationId xmlns:a16="http://schemas.microsoft.com/office/drawing/2014/main" id="{CB257C27-D90E-DAF4-0558-FFEB958242CD}"/>
              </a:ext>
            </a:extLst>
          </p:cNvPr>
          <p:cNvSpPr/>
          <p:nvPr/>
        </p:nvSpPr>
        <p:spPr>
          <a:xfrm>
            <a:off x="609599" y="454660"/>
            <a:ext cx="5650523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8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581025" y="2552406"/>
            <a:ext cx="5130019" cy="33481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Start of school page links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Some pages may be managed by district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Page Access is based on permissions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Typically, not accessed often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06E2A-8E84-02FF-3F87-C8025A50C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323" y="1000760"/>
            <a:ext cx="5966682" cy="4946597"/>
          </a:xfrm>
          <a:prstGeom prst="rect">
            <a:avLst/>
          </a:prstGeom>
        </p:spPr>
      </p:pic>
      <p:sp>
        <p:nvSpPr>
          <p:cNvPr id="12" name="Object5">
            <a:extLst>
              <a:ext uri="{FF2B5EF4-FFF2-40B4-BE49-F238E27FC236}">
                <a16:creationId xmlns:a16="http://schemas.microsoft.com/office/drawing/2014/main" id="{DC4661F0-FD1C-A5CE-DD7E-89152FFFA8D1}"/>
              </a:ext>
            </a:extLst>
          </p:cNvPr>
          <p:cNvSpPr/>
          <p:nvPr/>
        </p:nvSpPr>
        <p:spPr>
          <a:xfrm>
            <a:off x="609600" y="454660"/>
            <a:ext cx="609997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Object7">
            <a:extLst>
              <a:ext uri="{FF2B5EF4-FFF2-40B4-BE49-F238E27FC236}">
                <a16:creationId xmlns:a16="http://schemas.microsoft.com/office/drawing/2014/main" id="{62BEC45C-641D-23B7-90C5-B22CEABBCFD1}"/>
              </a:ext>
            </a:extLst>
          </p:cNvPr>
          <p:cNvSpPr/>
          <p:nvPr/>
        </p:nvSpPr>
        <p:spPr>
          <a:xfrm>
            <a:off x="581025" y="1554333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 – Setup/Config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07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581025" y="2223979"/>
            <a:ext cx="4651718" cy="3924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Occurs only ONCE a year</a:t>
            </a:r>
          </a:p>
          <a:p>
            <a:pPr marL="285750" indent="-285750" defTabSz="60963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Should be done as close to the first day of school as possible</a:t>
            </a:r>
          </a:p>
          <a:p>
            <a:pPr marL="285750" indent="-285750" defTabSz="60963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Initializes attendance by creating an Attendance Enrollment record for every student (ATT) </a:t>
            </a:r>
          </a:p>
          <a:p>
            <a:pPr marL="285750" indent="-285750" defTabSz="60963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Nunito Sans" pitchFamily="34" charset="0"/>
              </a:rPr>
              <a:t>Creates a Course Attendance record for every student for teacher attendance submission (CAR)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A4248-7782-7B6B-A252-8352A2EF8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10" y="1169270"/>
            <a:ext cx="6328257" cy="210941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F4AF0C69-DE21-EC39-CB50-EF7BF1025D32}"/>
              </a:ext>
            </a:extLst>
          </p:cNvPr>
          <p:cNvSpPr/>
          <p:nvPr/>
        </p:nvSpPr>
        <p:spPr>
          <a:xfrm>
            <a:off x="609600" y="454660"/>
            <a:ext cx="5228492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7">
            <a:extLst>
              <a:ext uri="{FF2B5EF4-FFF2-40B4-BE49-F238E27FC236}">
                <a16:creationId xmlns:a16="http://schemas.microsoft.com/office/drawing/2014/main" id="{17CD39C6-0846-BB11-BE29-5F22831D6FE3}"/>
              </a:ext>
            </a:extLst>
          </p:cNvPr>
          <p:cNvSpPr/>
          <p:nvPr/>
        </p:nvSpPr>
        <p:spPr>
          <a:xfrm>
            <a:off x="581025" y="159277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B – Initialize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C58A6-3C23-B45A-A24E-55865860A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011" y="3658192"/>
            <a:ext cx="6328256" cy="9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8A18D-12D5-0C36-8C46-99D12327F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011" y="5033296"/>
            <a:ext cx="6328256" cy="8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54864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302128"/>
            <a:ext cx="4750191" cy="3957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25000" lnSpcReduction="20000"/>
          </a:bodyPr>
          <a:lstStyle/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Attendance Management – one stop for most attendance entry, including Mass Change functionality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Classroom Attendance – submit attendance for teachers/substitutes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Student Attendance – calendar view of attendance for students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Mass Change functionality: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Mass Change All Day Code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Mass Change ATT Codes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Mass Change Period Absences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299" y="1591309"/>
            <a:ext cx="59754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</a:rPr>
              <a:t>C – Submitting and Changing Attendance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619E0-0DD7-5919-CB29-AC4C2BE1F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211" y="1000760"/>
            <a:ext cx="4989342" cy="52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454660"/>
            <a:ext cx="54864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6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Attendance Process Dashboard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09599" y="2401568"/>
            <a:ext cx="4750191" cy="3957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25000" lnSpcReduction="20000"/>
          </a:bodyPr>
          <a:lstStyle/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Attendance Submission Log – ensure submission of attendance by all teachers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Classroom Attendance – submitting attendance for a teacher/substitute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Student Attendance – calendar view of attendance and attendance input </a:t>
            </a: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600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Related Reports: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Class Rosters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Students Absent or Tardy Today</a:t>
            </a:r>
          </a:p>
          <a:p>
            <a:pPr marL="742950" lvl="1" indent="-285750" defTabSz="609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rgbClr val="FFFFFF"/>
                </a:solidFill>
                <a:latin typeface="Nunito Sans" pitchFamily="34" charset="0"/>
              </a:rPr>
              <a:t>Master Cut Listing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22299" y="1591309"/>
            <a:ext cx="59754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300" b="1" dirty="0">
                <a:solidFill>
                  <a:srgbClr val="FFFFFF"/>
                </a:solidFill>
                <a:latin typeface="Nunito Sans" pitchFamily="34" charset="0"/>
              </a:rPr>
              <a:t>D – Daily Activities</a:t>
            </a: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6EFBE-6D74-AB17-C55C-4F250F399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19" y="1108807"/>
            <a:ext cx="4651703" cy="46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25917</TotalTime>
  <Words>623</Words>
  <Application>Microsoft Office PowerPoint</Application>
  <PresentationFormat>Widescreen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Nunito Sans</vt:lpstr>
      <vt:lpstr>Nunito Sans SemiBold</vt:lpstr>
      <vt:lpstr>Calibri</vt:lpstr>
      <vt:lpstr>Arial</vt:lpstr>
      <vt:lpstr>AeriesSansBold</vt:lpstr>
      <vt:lpstr>Aeries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Susan Prow</cp:lastModifiedBy>
  <cp:revision>13</cp:revision>
  <dcterms:created xsi:type="dcterms:W3CDTF">2020-10-12T22:05:31Z</dcterms:created>
  <dcterms:modified xsi:type="dcterms:W3CDTF">2023-01-24T22:59:18Z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