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2"/>
  </p:notesMasterIdLst>
  <p:sldIdLst>
    <p:sldId id="293" r:id="rId5"/>
    <p:sldId id="295" r:id="rId6"/>
    <p:sldId id="294" r:id="rId7"/>
    <p:sldId id="297" r:id="rId8"/>
    <p:sldId id="311" r:id="rId9"/>
    <p:sldId id="298" r:id="rId10"/>
    <p:sldId id="288" r:id="rId11"/>
  </p:sldIdLst>
  <p:sldSz cx="12192000" cy="6858000"/>
  <p:notesSz cx="6858000" cy="9144000"/>
  <p:embeddedFontLst>
    <p:embeddedFont>
      <p:font typeface="AeriesSansBold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unito Sans" pitchFamily="2" charset="0"/>
      <p:regular r:id="rId18"/>
      <p:bold r:id="rId19"/>
      <p:italic r:id="rId20"/>
      <p:boldItalic r:id="rId21"/>
    </p:embeddedFont>
    <p:embeddedFont>
      <p:font typeface="Nunito Sans SemiBold" pitchFamily="2" charset="0"/>
      <p:bold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BA9"/>
    <a:srgbClr val="A5BAE3"/>
    <a:srgbClr val="0F346F"/>
    <a:srgbClr val="164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BC7C1-0B3B-4DEB-BE3D-2784D0926F22}" v="832" dt="2022-07-24T22:49:20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Cranston" userId="882bca30-de67-40e7-ada3-3f72f16157e8" providerId="ADAL" clId="{429BC7C1-0B3B-4DEB-BE3D-2784D0926F22}"/>
    <pc:docChg chg="undo custSel delSld modSld">
      <pc:chgData name="Robert Cranston" userId="882bca30-de67-40e7-ada3-3f72f16157e8" providerId="ADAL" clId="{429BC7C1-0B3B-4DEB-BE3D-2784D0926F22}" dt="2022-07-26T01:04:06.914" v="1279" actId="1076"/>
      <pc:docMkLst>
        <pc:docMk/>
      </pc:docMkLst>
      <pc:sldChg chg="del">
        <pc:chgData name="Robert Cranston" userId="882bca30-de67-40e7-ada3-3f72f16157e8" providerId="ADAL" clId="{429BC7C1-0B3B-4DEB-BE3D-2784D0926F22}" dt="2022-07-26T01:00:53.625" v="1167" actId="2696"/>
        <pc:sldMkLst>
          <pc:docMk/>
          <pc:sldMk cId="0" sldId="267"/>
        </pc:sldMkLst>
      </pc:sldChg>
      <pc:sldChg chg="del">
        <pc:chgData name="Robert Cranston" userId="882bca30-de67-40e7-ada3-3f72f16157e8" providerId="ADAL" clId="{429BC7C1-0B3B-4DEB-BE3D-2784D0926F22}" dt="2022-07-26T01:00:53.625" v="1167" actId="2696"/>
        <pc:sldMkLst>
          <pc:docMk/>
          <pc:sldMk cId="0" sldId="268"/>
        </pc:sldMkLst>
      </pc:sldChg>
      <pc:sldChg chg="del">
        <pc:chgData name="Robert Cranston" userId="882bca30-de67-40e7-ada3-3f72f16157e8" providerId="ADAL" clId="{429BC7C1-0B3B-4DEB-BE3D-2784D0926F22}" dt="2022-07-26T01:00:53.625" v="1167" actId="2696"/>
        <pc:sldMkLst>
          <pc:docMk/>
          <pc:sldMk cId="0" sldId="269"/>
        </pc:sldMkLst>
      </pc:sldChg>
      <pc:sldChg chg="del">
        <pc:chgData name="Robert Cranston" userId="882bca30-de67-40e7-ada3-3f72f16157e8" providerId="ADAL" clId="{429BC7C1-0B3B-4DEB-BE3D-2784D0926F22}" dt="2022-07-26T01:00:53.625" v="1167" actId="2696"/>
        <pc:sldMkLst>
          <pc:docMk/>
          <pc:sldMk cId="0" sldId="270"/>
        </pc:sldMkLst>
      </pc:sldChg>
      <pc:sldChg chg="del">
        <pc:chgData name="Robert Cranston" userId="882bca30-de67-40e7-ada3-3f72f16157e8" providerId="ADAL" clId="{429BC7C1-0B3B-4DEB-BE3D-2784D0926F22}" dt="2022-07-26T01:00:53.625" v="1167" actId="2696"/>
        <pc:sldMkLst>
          <pc:docMk/>
          <pc:sldMk cId="0" sldId="271"/>
        </pc:sldMkLst>
      </pc:sldChg>
      <pc:sldChg chg="del">
        <pc:chgData name="Robert Cranston" userId="882bca30-de67-40e7-ada3-3f72f16157e8" providerId="ADAL" clId="{429BC7C1-0B3B-4DEB-BE3D-2784D0926F22}" dt="2022-07-26T01:00:53.625" v="1167" actId="2696"/>
        <pc:sldMkLst>
          <pc:docMk/>
          <pc:sldMk cId="0" sldId="272"/>
        </pc:sldMkLst>
      </pc:sldChg>
      <pc:sldChg chg="del">
        <pc:chgData name="Robert Cranston" userId="882bca30-de67-40e7-ada3-3f72f16157e8" providerId="ADAL" clId="{429BC7C1-0B3B-4DEB-BE3D-2784D0926F22}" dt="2022-07-26T01:00:53.625" v="1167" actId="2696"/>
        <pc:sldMkLst>
          <pc:docMk/>
          <pc:sldMk cId="0" sldId="273"/>
        </pc:sldMkLst>
      </pc:sldChg>
      <pc:sldChg chg="del">
        <pc:chgData name="Robert Cranston" userId="882bca30-de67-40e7-ada3-3f72f16157e8" providerId="ADAL" clId="{429BC7C1-0B3B-4DEB-BE3D-2784D0926F22}" dt="2022-07-26T01:00:53.625" v="1167" actId="2696"/>
        <pc:sldMkLst>
          <pc:docMk/>
          <pc:sldMk cId="0" sldId="274"/>
        </pc:sldMkLst>
      </pc:sldChg>
      <pc:sldChg chg="del">
        <pc:chgData name="Robert Cranston" userId="882bca30-de67-40e7-ada3-3f72f16157e8" providerId="ADAL" clId="{429BC7C1-0B3B-4DEB-BE3D-2784D0926F22}" dt="2022-07-26T01:00:53.625" v="1167" actId="2696"/>
        <pc:sldMkLst>
          <pc:docMk/>
          <pc:sldMk cId="0" sldId="275"/>
        </pc:sldMkLst>
      </pc:sldChg>
      <pc:sldChg chg="del">
        <pc:chgData name="Robert Cranston" userId="882bca30-de67-40e7-ada3-3f72f16157e8" providerId="ADAL" clId="{429BC7C1-0B3B-4DEB-BE3D-2784D0926F22}" dt="2022-07-26T01:00:53.625" v="1167" actId="2696"/>
        <pc:sldMkLst>
          <pc:docMk/>
          <pc:sldMk cId="0" sldId="276"/>
        </pc:sldMkLst>
      </pc:sldChg>
      <pc:sldChg chg="del">
        <pc:chgData name="Robert Cranston" userId="882bca30-de67-40e7-ada3-3f72f16157e8" providerId="ADAL" clId="{429BC7C1-0B3B-4DEB-BE3D-2784D0926F22}" dt="2022-07-26T01:00:53.625" v="1167" actId="2696"/>
        <pc:sldMkLst>
          <pc:docMk/>
          <pc:sldMk cId="0" sldId="277"/>
        </pc:sldMkLst>
      </pc:sldChg>
      <pc:sldChg chg="del">
        <pc:chgData name="Robert Cranston" userId="882bca30-de67-40e7-ada3-3f72f16157e8" providerId="ADAL" clId="{429BC7C1-0B3B-4DEB-BE3D-2784D0926F22}" dt="2022-07-26T01:00:53.625" v="1167" actId="2696"/>
        <pc:sldMkLst>
          <pc:docMk/>
          <pc:sldMk cId="0" sldId="278"/>
        </pc:sldMkLst>
      </pc:sldChg>
      <pc:sldChg chg="del">
        <pc:chgData name="Robert Cranston" userId="882bca30-de67-40e7-ada3-3f72f16157e8" providerId="ADAL" clId="{429BC7C1-0B3B-4DEB-BE3D-2784D0926F22}" dt="2022-07-26T01:00:53.625" v="1167" actId="2696"/>
        <pc:sldMkLst>
          <pc:docMk/>
          <pc:sldMk cId="0" sldId="282"/>
        </pc:sldMkLst>
      </pc:sldChg>
      <pc:sldChg chg="del">
        <pc:chgData name="Robert Cranston" userId="882bca30-de67-40e7-ada3-3f72f16157e8" providerId="ADAL" clId="{429BC7C1-0B3B-4DEB-BE3D-2784D0926F22}" dt="2022-07-26T01:00:53.625" v="1167" actId="2696"/>
        <pc:sldMkLst>
          <pc:docMk/>
          <pc:sldMk cId="0" sldId="283"/>
        </pc:sldMkLst>
      </pc:sldChg>
      <pc:sldChg chg="del">
        <pc:chgData name="Robert Cranston" userId="882bca30-de67-40e7-ada3-3f72f16157e8" providerId="ADAL" clId="{429BC7C1-0B3B-4DEB-BE3D-2784D0926F22}" dt="2022-07-26T01:00:53.625" v="1167" actId="2696"/>
        <pc:sldMkLst>
          <pc:docMk/>
          <pc:sldMk cId="0" sldId="284"/>
        </pc:sldMkLst>
      </pc:sldChg>
      <pc:sldChg chg="del">
        <pc:chgData name="Robert Cranston" userId="882bca30-de67-40e7-ada3-3f72f16157e8" providerId="ADAL" clId="{429BC7C1-0B3B-4DEB-BE3D-2784D0926F22}" dt="2022-07-26T01:00:53.625" v="1167" actId="2696"/>
        <pc:sldMkLst>
          <pc:docMk/>
          <pc:sldMk cId="0" sldId="287"/>
        </pc:sldMkLst>
      </pc:sldChg>
      <pc:sldChg chg="modSp mod">
        <pc:chgData name="Robert Cranston" userId="882bca30-de67-40e7-ada3-3f72f16157e8" providerId="ADAL" clId="{429BC7C1-0B3B-4DEB-BE3D-2784D0926F22}" dt="2022-07-26T01:04:06.914" v="1279" actId="1076"/>
        <pc:sldMkLst>
          <pc:docMk/>
          <pc:sldMk cId="0" sldId="288"/>
        </pc:sldMkLst>
        <pc:spChg chg="mod">
          <ac:chgData name="Robert Cranston" userId="882bca30-de67-40e7-ada3-3f72f16157e8" providerId="ADAL" clId="{429BC7C1-0B3B-4DEB-BE3D-2784D0926F22}" dt="2022-07-26T01:01:53.822" v="1213" actId="20577"/>
          <ac:spMkLst>
            <pc:docMk/>
            <pc:sldMk cId="0" sldId="288"/>
            <ac:spMk id="17" creationId="{C151046C-73CB-6387-357A-6F791636F3E0}"/>
          </ac:spMkLst>
        </pc:spChg>
        <pc:spChg chg="mod">
          <ac:chgData name="Robert Cranston" userId="882bca30-de67-40e7-ada3-3f72f16157e8" providerId="ADAL" clId="{429BC7C1-0B3B-4DEB-BE3D-2784D0926F22}" dt="2022-07-26T01:03:58.442" v="1277" actId="14100"/>
          <ac:spMkLst>
            <pc:docMk/>
            <pc:sldMk cId="0" sldId="288"/>
            <ac:spMk id="18" creationId="{8862EE14-0123-2CD8-E706-16F1FDCAB9F5}"/>
          </ac:spMkLst>
        </pc:spChg>
        <pc:grpChg chg="mod">
          <ac:chgData name="Robert Cranston" userId="882bca30-de67-40e7-ada3-3f72f16157e8" providerId="ADAL" clId="{429BC7C1-0B3B-4DEB-BE3D-2784D0926F22}" dt="2022-07-26T01:04:06.914" v="1279" actId="1076"/>
          <ac:grpSpMkLst>
            <pc:docMk/>
            <pc:sldMk cId="0" sldId="288"/>
            <ac:grpSpMk id="20" creationId="{F03CF7F2-B112-BD1B-DE23-B81C87FEE6F6}"/>
          </ac:grpSpMkLst>
        </pc:grpChg>
      </pc:sldChg>
      <pc:sldChg chg="del">
        <pc:chgData name="Robert Cranston" userId="882bca30-de67-40e7-ada3-3f72f16157e8" providerId="ADAL" clId="{429BC7C1-0B3B-4DEB-BE3D-2784D0926F22}" dt="2022-07-26T01:00:53.625" v="1167" actId="2696"/>
        <pc:sldMkLst>
          <pc:docMk/>
          <pc:sldMk cId="0" sldId="289"/>
        </pc:sldMkLst>
      </pc:sldChg>
      <pc:sldChg chg="del">
        <pc:chgData name="Robert Cranston" userId="882bca30-de67-40e7-ada3-3f72f16157e8" providerId="ADAL" clId="{429BC7C1-0B3B-4DEB-BE3D-2784D0926F22}" dt="2022-07-26T01:00:53.625" v="1167" actId="2696"/>
        <pc:sldMkLst>
          <pc:docMk/>
          <pc:sldMk cId="0" sldId="290"/>
        </pc:sldMkLst>
      </pc:sldChg>
      <pc:sldChg chg="del">
        <pc:chgData name="Robert Cranston" userId="882bca30-de67-40e7-ada3-3f72f16157e8" providerId="ADAL" clId="{429BC7C1-0B3B-4DEB-BE3D-2784D0926F22}" dt="2022-07-26T01:00:53.625" v="1167" actId="2696"/>
        <pc:sldMkLst>
          <pc:docMk/>
          <pc:sldMk cId="0" sldId="291"/>
        </pc:sldMkLst>
      </pc:sldChg>
      <pc:sldChg chg="del">
        <pc:chgData name="Robert Cranston" userId="882bca30-de67-40e7-ada3-3f72f16157e8" providerId="ADAL" clId="{429BC7C1-0B3B-4DEB-BE3D-2784D0926F22}" dt="2022-07-26T01:00:53.625" v="1167" actId="2696"/>
        <pc:sldMkLst>
          <pc:docMk/>
          <pc:sldMk cId="1622795599" sldId="292"/>
        </pc:sldMkLst>
      </pc:sldChg>
      <pc:sldChg chg="modSp mod">
        <pc:chgData name="Robert Cranston" userId="882bca30-de67-40e7-ada3-3f72f16157e8" providerId="ADAL" clId="{429BC7C1-0B3B-4DEB-BE3D-2784D0926F22}" dt="2022-07-24T22:10:35.848" v="23" actId="20577"/>
        <pc:sldMkLst>
          <pc:docMk/>
          <pc:sldMk cId="569788142" sldId="293"/>
        </pc:sldMkLst>
        <pc:spChg chg="mod">
          <ac:chgData name="Robert Cranston" userId="882bca30-de67-40e7-ada3-3f72f16157e8" providerId="ADAL" clId="{429BC7C1-0B3B-4DEB-BE3D-2784D0926F22}" dt="2022-07-24T22:10:35.848" v="23" actId="20577"/>
          <ac:spMkLst>
            <pc:docMk/>
            <pc:sldMk cId="569788142" sldId="293"/>
            <ac:spMk id="9" creationId="{93FB1506-9394-75DF-A306-B9E1F5689770}"/>
          </ac:spMkLst>
        </pc:spChg>
      </pc:sldChg>
      <pc:sldChg chg="modSp mod">
        <pc:chgData name="Robert Cranston" userId="882bca30-de67-40e7-ada3-3f72f16157e8" providerId="ADAL" clId="{429BC7C1-0B3B-4DEB-BE3D-2784D0926F22}" dt="2022-07-24T22:16:15.112" v="196" actId="20577"/>
        <pc:sldMkLst>
          <pc:docMk/>
          <pc:sldMk cId="1868993392" sldId="294"/>
        </pc:sldMkLst>
        <pc:spChg chg="mod">
          <ac:chgData name="Robert Cranston" userId="882bca30-de67-40e7-ada3-3f72f16157e8" providerId="ADAL" clId="{429BC7C1-0B3B-4DEB-BE3D-2784D0926F22}" dt="2022-07-24T22:16:02.202" v="171" actId="20577"/>
          <ac:spMkLst>
            <pc:docMk/>
            <pc:sldMk cId="1868993392" sldId="294"/>
            <ac:spMk id="2" creationId="{00000000-0000-0000-0000-000000000000}"/>
          </ac:spMkLst>
        </pc:spChg>
        <pc:spChg chg="mod">
          <ac:chgData name="Robert Cranston" userId="882bca30-de67-40e7-ada3-3f72f16157e8" providerId="ADAL" clId="{429BC7C1-0B3B-4DEB-BE3D-2784D0926F22}" dt="2022-07-24T22:16:15.112" v="196" actId="20577"/>
          <ac:spMkLst>
            <pc:docMk/>
            <pc:sldMk cId="1868993392" sldId="294"/>
            <ac:spMk id="3" creationId="{00000000-0000-0000-0000-000000000000}"/>
          </ac:spMkLst>
        </pc:spChg>
      </pc:sldChg>
      <pc:sldChg chg="modSp mod">
        <pc:chgData name="Robert Cranston" userId="882bca30-de67-40e7-ada3-3f72f16157e8" providerId="ADAL" clId="{429BC7C1-0B3B-4DEB-BE3D-2784D0926F22}" dt="2022-07-25T19:08:36.218" v="1166" actId="113"/>
        <pc:sldMkLst>
          <pc:docMk/>
          <pc:sldMk cId="4113236485" sldId="295"/>
        </pc:sldMkLst>
        <pc:spChg chg="mod">
          <ac:chgData name="Robert Cranston" userId="882bca30-de67-40e7-ada3-3f72f16157e8" providerId="ADAL" clId="{429BC7C1-0B3B-4DEB-BE3D-2784D0926F22}" dt="2022-07-24T22:11:15.736" v="47" actId="20577"/>
          <ac:spMkLst>
            <pc:docMk/>
            <pc:sldMk cId="4113236485" sldId="295"/>
            <ac:spMk id="9" creationId="{00000000-0000-0000-0000-000000000000}"/>
          </ac:spMkLst>
        </pc:spChg>
        <pc:spChg chg="mod">
          <ac:chgData name="Robert Cranston" userId="882bca30-de67-40e7-ada3-3f72f16157e8" providerId="ADAL" clId="{429BC7C1-0B3B-4DEB-BE3D-2784D0926F22}" dt="2022-07-25T19:08:36.218" v="1166" actId="113"/>
          <ac:spMkLst>
            <pc:docMk/>
            <pc:sldMk cId="4113236485" sldId="295"/>
            <ac:spMk id="10" creationId="{00000000-0000-0000-0000-000000000000}"/>
          </ac:spMkLst>
        </pc:spChg>
        <pc:spChg chg="mod">
          <ac:chgData name="Robert Cranston" userId="882bca30-de67-40e7-ada3-3f72f16157e8" providerId="ADAL" clId="{429BC7C1-0B3B-4DEB-BE3D-2784D0926F22}" dt="2022-07-24T22:15:15.800" v="92" actId="20577"/>
          <ac:spMkLst>
            <pc:docMk/>
            <pc:sldMk cId="4113236485" sldId="295"/>
            <ac:spMk id="11" creationId="{00000000-0000-0000-0000-000000000000}"/>
          </ac:spMkLst>
        </pc:spChg>
        <pc:spChg chg="mod">
          <ac:chgData name="Robert Cranston" userId="882bca30-de67-40e7-ada3-3f72f16157e8" providerId="ADAL" clId="{429BC7C1-0B3B-4DEB-BE3D-2784D0926F22}" dt="2022-07-24T22:15:29.097" v="126" actId="20577"/>
          <ac:spMkLst>
            <pc:docMk/>
            <pc:sldMk cId="4113236485" sldId="295"/>
            <ac:spMk id="12" creationId="{00000000-0000-0000-0000-000000000000}"/>
          </ac:spMkLst>
        </pc:spChg>
      </pc:sldChg>
      <pc:sldChg chg="del">
        <pc:chgData name="Robert Cranston" userId="882bca30-de67-40e7-ada3-3f72f16157e8" providerId="ADAL" clId="{429BC7C1-0B3B-4DEB-BE3D-2784D0926F22}" dt="2022-07-26T01:00:53.625" v="1167" actId="2696"/>
        <pc:sldMkLst>
          <pc:docMk/>
          <pc:sldMk cId="3552274370" sldId="296"/>
        </pc:sldMkLst>
      </pc:sldChg>
      <pc:sldChg chg="modSp">
        <pc:chgData name="Robert Cranston" userId="882bca30-de67-40e7-ada3-3f72f16157e8" providerId="ADAL" clId="{429BC7C1-0B3B-4DEB-BE3D-2784D0926F22}" dt="2022-07-24T22:34:59.740" v="673" actId="478"/>
        <pc:sldMkLst>
          <pc:docMk/>
          <pc:sldMk cId="0" sldId="297"/>
        </pc:sldMkLst>
        <pc:graphicFrameChg chg="mod">
          <ac:chgData name="Robert Cranston" userId="882bca30-de67-40e7-ada3-3f72f16157e8" providerId="ADAL" clId="{429BC7C1-0B3B-4DEB-BE3D-2784D0926F22}" dt="2022-07-24T22:34:59.740" v="673" actId="478"/>
          <ac:graphicFrameMkLst>
            <pc:docMk/>
            <pc:sldMk cId="0" sldId="297"/>
            <ac:graphicFrameMk id="16" creationId="{77944F34-FF48-4CBE-B70B-4730631D4BD4}"/>
          </ac:graphicFrameMkLst>
        </pc:graphicFrameChg>
      </pc:sldChg>
      <pc:sldChg chg="modSp mod">
        <pc:chgData name="Robert Cranston" userId="882bca30-de67-40e7-ada3-3f72f16157e8" providerId="ADAL" clId="{429BC7C1-0B3B-4DEB-BE3D-2784D0926F22}" dt="2022-07-24T22:49:20.139" v="1165" actId="20577"/>
        <pc:sldMkLst>
          <pc:docMk/>
          <pc:sldMk cId="0" sldId="298"/>
        </pc:sldMkLst>
        <pc:spChg chg="mod">
          <ac:chgData name="Robert Cranston" userId="882bca30-de67-40e7-ada3-3f72f16157e8" providerId="ADAL" clId="{429BC7C1-0B3B-4DEB-BE3D-2784D0926F22}" dt="2022-07-24T22:23:22.655" v="330" actId="20577"/>
          <ac:spMkLst>
            <pc:docMk/>
            <pc:sldMk cId="0" sldId="298"/>
            <ac:spMk id="3" creationId="{D4E813C4-65C3-7C37-97AF-8D8E4A9BA7F0}"/>
          </ac:spMkLst>
        </pc:spChg>
        <pc:graphicFrameChg chg="mod">
          <ac:chgData name="Robert Cranston" userId="882bca30-de67-40e7-ada3-3f72f16157e8" providerId="ADAL" clId="{429BC7C1-0B3B-4DEB-BE3D-2784D0926F22}" dt="2022-07-24T22:49:20.139" v="1165" actId="20577"/>
          <ac:graphicFrameMkLst>
            <pc:docMk/>
            <pc:sldMk cId="0" sldId="298"/>
            <ac:graphicFrameMk id="16" creationId="{77944F34-FF48-4CBE-B70B-4730631D4BD4}"/>
          </ac:graphicFrameMkLst>
        </pc:graphicFrameChg>
      </pc:sldChg>
      <pc:sldChg chg="addSp delSp modSp mod">
        <pc:chgData name="Robert Cranston" userId="882bca30-de67-40e7-ada3-3f72f16157e8" providerId="ADAL" clId="{429BC7C1-0B3B-4DEB-BE3D-2784D0926F22}" dt="2022-07-24T22:44:25.131" v="985" actId="122"/>
        <pc:sldMkLst>
          <pc:docMk/>
          <pc:sldMk cId="4239438962" sldId="311"/>
        </pc:sldMkLst>
        <pc:spChg chg="mod">
          <ac:chgData name="Robert Cranston" userId="882bca30-de67-40e7-ada3-3f72f16157e8" providerId="ADAL" clId="{429BC7C1-0B3B-4DEB-BE3D-2784D0926F22}" dt="2022-07-24T22:44:25.131" v="985" actId="122"/>
          <ac:spMkLst>
            <pc:docMk/>
            <pc:sldMk cId="4239438962" sldId="311"/>
            <ac:spMk id="19" creationId="{BB665F50-C843-6BB2-7A14-6454DBCC68BA}"/>
          </ac:spMkLst>
        </pc:spChg>
        <pc:spChg chg="mod">
          <ac:chgData name="Robert Cranston" userId="882bca30-de67-40e7-ada3-3f72f16157e8" providerId="ADAL" clId="{429BC7C1-0B3B-4DEB-BE3D-2784D0926F22}" dt="2022-07-24T22:36:36.140" v="775" actId="20577"/>
          <ac:spMkLst>
            <pc:docMk/>
            <pc:sldMk cId="4239438962" sldId="311"/>
            <ac:spMk id="22" creationId="{A2373969-3F8D-13F7-4250-A88E0D6D70B8}"/>
          </ac:spMkLst>
        </pc:spChg>
        <pc:spChg chg="add del mod">
          <ac:chgData name="Robert Cranston" userId="882bca30-de67-40e7-ada3-3f72f16157e8" providerId="ADAL" clId="{429BC7C1-0B3B-4DEB-BE3D-2784D0926F22}" dt="2022-07-24T22:44:02.215" v="978" actId="22"/>
          <ac:spMkLst>
            <pc:docMk/>
            <pc:sldMk cId="4239438962" sldId="311"/>
            <ac:spMk id="23" creationId="{160A5C9A-CD65-0225-F0AB-82FE4E05A3E8}"/>
          </ac:spMkLst>
        </pc:spChg>
        <pc:spChg chg="add del">
          <ac:chgData name="Robert Cranston" userId="882bca30-de67-40e7-ada3-3f72f16157e8" providerId="ADAL" clId="{429BC7C1-0B3B-4DEB-BE3D-2784D0926F22}" dt="2022-07-24T22:44:05.361" v="980" actId="22"/>
          <ac:spMkLst>
            <pc:docMk/>
            <pc:sldMk cId="4239438962" sldId="311"/>
            <ac:spMk id="24" creationId="{776E369E-7CDF-A57D-904C-0309944A8C75}"/>
          </ac:spMkLst>
        </pc:spChg>
        <pc:graphicFrameChg chg="mod">
          <ac:chgData name="Robert Cranston" userId="882bca30-de67-40e7-ada3-3f72f16157e8" providerId="ADAL" clId="{429BC7C1-0B3B-4DEB-BE3D-2784D0926F22}" dt="2022-07-24T22:44:18.348" v="983"/>
          <ac:graphicFrameMkLst>
            <pc:docMk/>
            <pc:sldMk cId="4239438962" sldId="311"/>
            <ac:graphicFrameMk id="16" creationId="{77944F34-FF48-4CBE-B70B-4730631D4BD4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D9E4B-0FC4-4E61-802C-C03A72176E44}">
      <dgm:prSet custT="1"/>
      <dgm:spPr/>
      <dgm:t>
        <a:bodyPr/>
        <a:lstStyle/>
        <a:p>
          <a:r>
            <a:rPr lang="en-US" sz="2000" dirty="0"/>
            <a:t>Which vendor are you working with?</a:t>
          </a:r>
        </a:p>
      </dgm:t>
    </dgm:pt>
    <dgm:pt modelId="{A3C81C63-E064-4CA1-9C4E-2884DED2AD2C}" type="parTrans" cxnId="{2F37F488-0D8D-4FD9-8E0E-BC447421123A}">
      <dgm:prSet/>
      <dgm:spPr/>
      <dgm:t>
        <a:bodyPr/>
        <a:lstStyle/>
        <a:p>
          <a:endParaRPr lang="en-US"/>
        </a:p>
      </dgm:t>
    </dgm:pt>
    <dgm:pt modelId="{C3931294-C180-4A88-B30A-06993AB974DA}" type="sibTrans" cxnId="{2F37F488-0D8D-4FD9-8E0E-BC447421123A}">
      <dgm:prSet/>
      <dgm:spPr/>
      <dgm:t>
        <a:bodyPr/>
        <a:lstStyle/>
        <a:p>
          <a:endParaRPr lang="en-US"/>
        </a:p>
      </dgm:t>
    </dgm:pt>
    <dgm:pt modelId="{1504DA66-F231-438D-89C2-AC87EBA840DD}">
      <dgm:prSet custT="1"/>
      <dgm:spPr/>
      <dgm:t>
        <a:bodyPr/>
        <a:lstStyle/>
        <a:p>
          <a:r>
            <a:rPr lang="en-US" sz="2000" dirty="0"/>
            <a:t>What are you trying to accomplish?</a:t>
          </a:r>
        </a:p>
      </dgm:t>
    </dgm:pt>
    <dgm:pt modelId="{422ABE3B-922D-430B-B25F-E91C3646DED9}" type="parTrans" cxnId="{76A9BFE3-6D08-4FEF-912F-A2A09A04AB17}">
      <dgm:prSet/>
      <dgm:spPr/>
      <dgm:t>
        <a:bodyPr/>
        <a:lstStyle/>
        <a:p>
          <a:endParaRPr lang="en-US"/>
        </a:p>
      </dgm:t>
    </dgm:pt>
    <dgm:pt modelId="{3C0CB60D-9FA7-4CE5-914B-F71B9764E546}" type="sibTrans" cxnId="{76A9BFE3-6D08-4FEF-912F-A2A09A04AB17}">
      <dgm:prSet/>
      <dgm:spPr/>
      <dgm:t>
        <a:bodyPr/>
        <a:lstStyle/>
        <a:p>
          <a:endParaRPr lang="en-US"/>
        </a:p>
      </dgm:t>
    </dgm:pt>
    <dgm:pt modelId="{1A89404B-3324-423A-858C-26E51ACA8A98}">
      <dgm:prSet custT="1"/>
      <dgm:spPr/>
      <dgm:t>
        <a:bodyPr/>
        <a:lstStyle/>
        <a:p>
          <a:r>
            <a:rPr lang="en-US" sz="2000" dirty="0"/>
            <a:t>Identify the method to integrate with Aeries </a:t>
          </a:r>
        </a:p>
      </dgm:t>
    </dgm:pt>
    <dgm:pt modelId="{8FFDA094-A748-43BD-9DCF-4D6FA27296AF}" type="parTrans" cxnId="{BA98A82C-079D-475B-9499-F83386F49433}">
      <dgm:prSet/>
      <dgm:spPr/>
      <dgm:t>
        <a:bodyPr/>
        <a:lstStyle/>
        <a:p>
          <a:endParaRPr lang="en-US"/>
        </a:p>
      </dgm:t>
    </dgm:pt>
    <dgm:pt modelId="{B5D5CB2B-489D-4E14-989A-FB5E039F7343}" type="sibTrans" cxnId="{BA98A82C-079D-475B-9499-F83386F49433}">
      <dgm:prSet/>
      <dgm:spPr/>
      <dgm:t>
        <a:bodyPr/>
        <a:lstStyle/>
        <a:p>
          <a:endParaRPr lang="en-US"/>
        </a:p>
      </dgm:t>
    </dgm:pt>
    <dgm:pt modelId="{6C1D374E-25FF-4B21-9640-7E8119D53057}">
      <dgm:prSet custT="1"/>
      <dgm:spPr/>
      <dgm:t>
        <a:bodyPr/>
        <a:lstStyle/>
        <a:p>
          <a:r>
            <a:rPr lang="en-US" sz="2000" dirty="0"/>
            <a:t>Gather the necessary information for the process</a:t>
          </a:r>
        </a:p>
      </dgm:t>
    </dgm:pt>
    <dgm:pt modelId="{78D08B0C-E3BF-42BD-A7DA-680A4B2AC189}" type="parTrans" cxnId="{7E616766-D498-4D10-A467-30788856CF05}">
      <dgm:prSet/>
      <dgm:spPr/>
      <dgm:t>
        <a:bodyPr/>
        <a:lstStyle/>
        <a:p>
          <a:endParaRPr lang="en-US"/>
        </a:p>
      </dgm:t>
    </dgm:pt>
    <dgm:pt modelId="{9971D17F-85BC-485B-80F8-7471CE4BCB1C}" type="sibTrans" cxnId="{7E616766-D498-4D10-A467-30788856CF05}">
      <dgm:prSet/>
      <dgm:spPr/>
      <dgm:t>
        <a:bodyPr/>
        <a:lstStyle/>
        <a:p>
          <a:endParaRPr lang="en-US"/>
        </a:p>
      </dgm:t>
    </dgm:pt>
    <dgm:pt modelId="{88BB3421-9279-4FE5-8666-184D8AB84306}">
      <dgm:prSet custT="1"/>
      <dgm:spPr/>
      <dgm:t>
        <a:bodyPr/>
        <a:lstStyle/>
        <a:p>
          <a:r>
            <a:rPr lang="en-US" sz="2000" dirty="0"/>
            <a:t>Other information that may be needed?</a:t>
          </a:r>
        </a:p>
      </dgm:t>
    </dgm:pt>
    <dgm:pt modelId="{267D86CE-9429-4EE1-BF52-A60D674D501C}" type="parTrans" cxnId="{3E35224D-A670-498B-8A66-156DC25831A0}">
      <dgm:prSet/>
      <dgm:spPr/>
      <dgm:t>
        <a:bodyPr/>
        <a:lstStyle/>
        <a:p>
          <a:endParaRPr lang="en-US"/>
        </a:p>
      </dgm:t>
    </dgm:pt>
    <dgm:pt modelId="{CC12C2B5-9F9C-4B34-AFA9-4B7151B0714A}" type="sibTrans" cxnId="{3E35224D-A670-498B-8A66-156DC25831A0}">
      <dgm:prSet/>
      <dgm:spPr/>
      <dgm:t>
        <a:bodyPr/>
        <a:lstStyle/>
        <a:p>
          <a:endParaRPr lang="en-US"/>
        </a:p>
      </dgm:t>
    </dgm:pt>
    <dgm:pt modelId="{393F9490-9950-4C70-A54B-4737EBC4B0C4}" type="pres">
      <dgm:prSet presAssocID="{B6DF79A4-9A71-4E81-AA66-EDAA42112F43}" presName="linear" presStyleCnt="0">
        <dgm:presLayoutVars>
          <dgm:animLvl val="lvl"/>
          <dgm:resizeHandles val="exact"/>
        </dgm:presLayoutVars>
      </dgm:prSet>
      <dgm:spPr/>
    </dgm:pt>
    <dgm:pt modelId="{2EC342AA-F379-4EC3-81E7-3A314FEB27BA}" type="pres">
      <dgm:prSet presAssocID="{DEFD9E4B-0FC4-4E61-802C-C03A72176E4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5C83558-6C97-4BD6-A7DC-22376F1CC153}" type="pres">
      <dgm:prSet presAssocID="{C3931294-C180-4A88-B30A-06993AB974DA}" presName="spacer" presStyleCnt="0"/>
      <dgm:spPr/>
    </dgm:pt>
    <dgm:pt modelId="{4DEBA0C4-D88E-489F-82C4-1400DA7B412D}" type="pres">
      <dgm:prSet presAssocID="{1504DA66-F231-438D-89C2-AC87EBA840D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52179D1-571E-4C4E-9B50-3D7B0F016ACD}" type="pres">
      <dgm:prSet presAssocID="{3C0CB60D-9FA7-4CE5-914B-F71B9764E546}" presName="spacer" presStyleCnt="0"/>
      <dgm:spPr/>
    </dgm:pt>
    <dgm:pt modelId="{752776A6-C020-4E7F-94E2-8D463C0781DF}" type="pres">
      <dgm:prSet presAssocID="{1A89404B-3324-423A-858C-26E51ACA8A9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70FE775-ED93-4D9B-B184-2CF84F7ED28D}" type="pres">
      <dgm:prSet presAssocID="{B5D5CB2B-489D-4E14-989A-FB5E039F7343}" presName="spacer" presStyleCnt="0"/>
      <dgm:spPr/>
    </dgm:pt>
    <dgm:pt modelId="{006D5D51-C406-4907-A46D-0904F0868961}" type="pres">
      <dgm:prSet presAssocID="{6C1D374E-25FF-4B21-9640-7E8119D5305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FB82013-AE60-4E3C-98B4-92E8A0320938}" type="pres">
      <dgm:prSet presAssocID="{9971D17F-85BC-485B-80F8-7471CE4BCB1C}" presName="spacer" presStyleCnt="0"/>
      <dgm:spPr/>
    </dgm:pt>
    <dgm:pt modelId="{98326F18-9C15-4504-8EDF-1C522BE31CBD}" type="pres">
      <dgm:prSet presAssocID="{88BB3421-9279-4FE5-8666-184D8AB8430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8F5A824-4DFF-4A9B-9CEF-A4937314C8B2}" type="presOf" srcId="{6C1D374E-25FF-4B21-9640-7E8119D53057}" destId="{006D5D51-C406-4907-A46D-0904F0868961}" srcOrd="0" destOrd="0" presId="urn:microsoft.com/office/officeart/2005/8/layout/vList2"/>
    <dgm:cxn modelId="{BA98A82C-079D-475B-9499-F83386F49433}" srcId="{B6DF79A4-9A71-4E81-AA66-EDAA42112F43}" destId="{1A89404B-3324-423A-858C-26E51ACA8A98}" srcOrd="2" destOrd="0" parTransId="{8FFDA094-A748-43BD-9DCF-4D6FA27296AF}" sibTransId="{B5D5CB2B-489D-4E14-989A-FB5E039F7343}"/>
    <dgm:cxn modelId="{3229793E-7B4F-47FD-8A0D-3BAD560D1C3A}" type="presOf" srcId="{1A89404B-3324-423A-858C-26E51ACA8A98}" destId="{752776A6-C020-4E7F-94E2-8D463C0781DF}" srcOrd="0" destOrd="0" presId="urn:microsoft.com/office/officeart/2005/8/layout/vList2"/>
    <dgm:cxn modelId="{A1C5EB5C-947D-40F3-80D3-EEC378BA7B31}" type="presOf" srcId="{B6DF79A4-9A71-4E81-AA66-EDAA42112F43}" destId="{393F9490-9950-4C70-A54B-4737EBC4B0C4}" srcOrd="0" destOrd="0" presId="urn:microsoft.com/office/officeart/2005/8/layout/vList2"/>
    <dgm:cxn modelId="{7E616766-D498-4D10-A467-30788856CF05}" srcId="{B6DF79A4-9A71-4E81-AA66-EDAA42112F43}" destId="{6C1D374E-25FF-4B21-9640-7E8119D53057}" srcOrd="3" destOrd="0" parTransId="{78D08B0C-E3BF-42BD-A7DA-680A4B2AC189}" sibTransId="{9971D17F-85BC-485B-80F8-7471CE4BCB1C}"/>
    <dgm:cxn modelId="{3E35224D-A670-498B-8A66-156DC25831A0}" srcId="{B6DF79A4-9A71-4E81-AA66-EDAA42112F43}" destId="{88BB3421-9279-4FE5-8666-184D8AB84306}" srcOrd="4" destOrd="0" parTransId="{267D86CE-9429-4EE1-BF52-A60D674D501C}" sibTransId="{CC12C2B5-9F9C-4B34-AFA9-4B7151B0714A}"/>
    <dgm:cxn modelId="{58C5305A-DC77-4B2C-B3EA-2FF66D0CFA71}" type="presOf" srcId="{88BB3421-9279-4FE5-8666-184D8AB84306}" destId="{98326F18-9C15-4504-8EDF-1C522BE31CBD}" srcOrd="0" destOrd="0" presId="urn:microsoft.com/office/officeart/2005/8/layout/vList2"/>
    <dgm:cxn modelId="{2F37F488-0D8D-4FD9-8E0E-BC447421123A}" srcId="{B6DF79A4-9A71-4E81-AA66-EDAA42112F43}" destId="{DEFD9E4B-0FC4-4E61-802C-C03A72176E44}" srcOrd="0" destOrd="0" parTransId="{A3C81C63-E064-4CA1-9C4E-2884DED2AD2C}" sibTransId="{C3931294-C180-4A88-B30A-06993AB974DA}"/>
    <dgm:cxn modelId="{52E08591-7AFF-4BCE-A3CC-1984452554E1}" type="presOf" srcId="{DEFD9E4B-0FC4-4E61-802C-C03A72176E44}" destId="{2EC342AA-F379-4EC3-81E7-3A314FEB27BA}" srcOrd="0" destOrd="0" presId="urn:microsoft.com/office/officeart/2005/8/layout/vList2"/>
    <dgm:cxn modelId="{14282DAF-CD76-416B-B85D-11C79B2E8033}" type="presOf" srcId="{1504DA66-F231-438D-89C2-AC87EBA840DD}" destId="{4DEBA0C4-D88E-489F-82C4-1400DA7B412D}" srcOrd="0" destOrd="0" presId="urn:microsoft.com/office/officeart/2005/8/layout/vList2"/>
    <dgm:cxn modelId="{76A9BFE3-6D08-4FEF-912F-A2A09A04AB17}" srcId="{B6DF79A4-9A71-4E81-AA66-EDAA42112F43}" destId="{1504DA66-F231-438D-89C2-AC87EBA840DD}" srcOrd="1" destOrd="0" parTransId="{422ABE3B-922D-430B-B25F-E91C3646DED9}" sibTransId="{3C0CB60D-9FA7-4CE5-914B-F71B9764E546}"/>
    <dgm:cxn modelId="{D60A5170-7EFD-4F17-8C5E-F63E7836D57E}" type="presParOf" srcId="{393F9490-9950-4C70-A54B-4737EBC4B0C4}" destId="{2EC342AA-F379-4EC3-81E7-3A314FEB27BA}" srcOrd="0" destOrd="0" presId="urn:microsoft.com/office/officeart/2005/8/layout/vList2"/>
    <dgm:cxn modelId="{535A23F4-EB80-4516-84EB-011C863AB235}" type="presParOf" srcId="{393F9490-9950-4C70-A54B-4737EBC4B0C4}" destId="{F5C83558-6C97-4BD6-A7DC-22376F1CC153}" srcOrd="1" destOrd="0" presId="urn:microsoft.com/office/officeart/2005/8/layout/vList2"/>
    <dgm:cxn modelId="{A98AC23C-6B82-422E-BB92-FC705C0E3E49}" type="presParOf" srcId="{393F9490-9950-4C70-A54B-4737EBC4B0C4}" destId="{4DEBA0C4-D88E-489F-82C4-1400DA7B412D}" srcOrd="2" destOrd="0" presId="urn:microsoft.com/office/officeart/2005/8/layout/vList2"/>
    <dgm:cxn modelId="{D7D3557E-01F2-49CC-8482-58AC13AF1C39}" type="presParOf" srcId="{393F9490-9950-4C70-A54B-4737EBC4B0C4}" destId="{852179D1-571E-4C4E-9B50-3D7B0F016ACD}" srcOrd="3" destOrd="0" presId="urn:microsoft.com/office/officeart/2005/8/layout/vList2"/>
    <dgm:cxn modelId="{CD162243-992B-4789-9A30-5A7C50FA2E15}" type="presParOf" srcId="{393F9490-9950-4C70-A54B-4737EBC4B0C4}" destId="{752776A6-C020-4E7F-94E2-8D463C0781DF}" srcOrd="4" destOrd="0" presId="urn:microsoft.com/office/officeart/2005/8/layout/vList2"/>
    <dgm:cxn modelId="{063C1A92-788B-4387-88BF-4556FB27A7E5}" type="presParOf" srcId="{393F9490-9950-4C70-A54B-4737EBC4B0C4}" destId="{170FE775-ED93-4D9B-B184-2CF84F7ED28D}" srcOrd="5" destOrd="0" presId="urn:microsoft.com/office/officeart/2005/8/layout/vList2"/>
    <dgm:cxn modelId="{56E29BBE-1CB0-4256-BC4E-58A6775AAB44}" type="presParOf" srcId="{393F9490-9950-4C70-A54B-4737EBC4B0C4}" destId="{006D5D51-C406-4907-A46D-0904F0868961}" srcOrd="6" destOrd="0" presId="urn:microsoft.com/office/officeart/2005/8/layout/vList2"/>
    <dgm:cxn modelId="{2D599571-B9A6-42A2-B21E-B1DC5FEB8185}" type="presParOf" srcId="{393F9490-9950-4C70-A54B-4737EBC4B0C4}" destId="{6FB82013-AE60-4E3C-98B4-92E8A0320938}" srcOrd="7" destOrd="0" presId="urn:microsoft.com/office/officeart/2005/8/layout/vList2"/>
    <dgm:cxn modelId="{BC42E223-C691-4301-A0E1-6D424A131558}" type="presParOf" srcId="{393F9490-9950-4C70-A54B-4737EBC4B0C4}" destId="{98326F18-9C15-4504-8EDF-1C522BE31CB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A396D-836F-4944-86DC-7E3AF8D42476}">
      <dgm:prSet custT="1"/>
      <dgm:spPr/>
      <dgm:t>
        <a:bodyPr/>
        <a:lstStyle/>
        <a:p>
          <a:r>
            <a:rPr lang="en-US" sz="2800" dirty="0" err="1"/>
            <a:t>OneRoster</a:t>
          </a:r>
          <a:r>
            <a:rPr lang="en-US" sz="2800" dirty="0"/>
            <a:t> v1.1</a:t>
          </a:r>
        </a:p>
      </dgm:t>
    </dgm:pt>
    <dgm:pt modelId="{EC5ADA17-10C3-4B1F-A706-95BF4C88283A}" type="parTrans" cxnId="{353A5FEA-CC55-4353-9613-226397B60069}">
      <dgm:prSet/>
      <dgm:spPr/>
      <dgm:t>
        <a:bodyPr/>
        <a:lstStyle/>
        <a:p>
          <a:endParaRPr lang="en-US"/>
        </a:p>
      </dgm:t>
    </dgm:pt>
    <dgm:pt modelId="{A0D35883-5F27-4A8B-AC26-17E5C4842539}" type="sibTrans" cxnId="{353A5FEA-CC55-4353-9613-226397B60069}">
      <dgm:prSet/>
      <dgm:spPr/>
      <dgm:t>
        <a:bodyPr/>
        <a:lstStyle/>
        <a:p>
          <a:endParaRPr lang="en-US"/>
        </a:p>
      </dgm:t>
    </dgm:pt>
    <dgm:pt modelId="{03DB6FA5-ECB1-45FA-8C6D-9F2A742D434D}">
      <dgm:prSet custT="1"/>
      <dgm:spPr/>
      <dgm:t>
        <a:bodyPr/>
        <a:lstStyle/>
        <a:p>
          <a:r>
            <a:rPr lang="en-US" sz="2800" dirty="0"/>
            <a:t>Aeries API</a:t>
          </a:r>
        </a:p>
      </dgm:t>
    </dgm:pt>
    <dgm:pt modelId="{17C7550B-C906-4AB6-8302-A1FEE271D7A8}" type="parTrans" cxnId="{850C6C5D-5AEC-4BD4-BC1E-17D5DDC0663F}">
      <dgm:prSet/>
      <dgm:spPr/>
      <dgm:t>
        <a:bodyPr/>
        <a:lstStyle/>
        <a:p>
          <a:endParaRPr lang="en-US"/>
        </a:p>
      </dgm:t>
    </dgm:pt>
    <dgm:pt modelId="{F076FF03-BC67-46CB-9142-418BFB618622}" type="sibTrans" cxnId="{850C6C5D-5AEC-4BD4-BC1E-17D5DDC0663F}">
      <dgm:prSet/>
      <dgm:spPr/>
      <dgm:t>
        <a:bodyPr/>
        <a:lstStyle/>
        <a:p>
          <a:endParaRPr lang="en-US"/>
        </a:p>
      </dgm:t>
    </dgm:pt>
    <dgm:pt modelId="{D7A3CECD-155A-4B3E-B57C-6E96CCF2208C}" type="pres">
      <dgm:prSet presAssocID="{B6DF79A4-9A71-4E81-AA66-EDAA42112F43}" presName="diagram" presStyleCnt="0">
        <dgm:presLayoutVars>
          <dgm:dir/>
          <dgm:resizeHandles val="exact"/>
        </dgm:presLayoutVars>
      </dgm:prSet>
      <dgm:spPr/>
    </dgm:pt>
    <dgm:pt modelId="{56D7B112-2BE4-4D0D-B149-606A4326B677}" type="pres">
      <dgm:prSet presAssocID="{03DB6FA5-ECB1-45FA-8C6D-9F2A742D434D}" presName="node" presStyleLbl="node1" presStyleIdx="0" presStyleCnt="2" custScaleX="96031" custScaleY="101502" custLinFactNeighborX="-43660" custLinFactNeighborY="749">
        <dgm:presLayoutVars>
          <dgm:bulletEnabled val="1"/>
        </dgm:presLayoutVars>
      </dgm:prSet>
      <dgm:spPr/>
    </dgm:pt>
    <dgm:pt modelId="{FD6B18F0-3C9A-423F-A030-F27C34E19CBE}" type="pres">
      <dgm:prSet presAssocID="{F076FF03-BC67-46CB-9142-418BFB618622}" presName="sibTrans" presStyleCnt="0"/>
      <dgm:spPr/>
    </dgm:pt>
    <dgm:pt modelId="{B4015D58-25BF-4C31-932B-AA903E71C8B1}" type="pres">
      <dgm:prSet presAssocID="{003A396D-836F-4944-86DC-7E3AF8D42476}" presName="node" presStyleLbl="node1" presStyleIdx="1" presStyleCnt="2" custScaleX="95689" custLinFactNeighborX="-43326" custLinFactNeighborY="-9007">
        <dgm:presLayoutVars>
          <dgm:bulletEnabled val="1"/>
        </dgm:presLayoutVars>
      </dgm:prSet>
      <dgm:spPr/>
    </dgm:pt>
  </dgm:ptLst>
  <dgm:cxnLst>
    <dgm:cxn modelId="{850C6C5D-5AEC-4BD4-BC1E-17D5DDC0663F}" srcId="{B6DF79A4-9A71-4E81-AA66-EDAA42112F43}" destId="{03DB6FA5-ECB1-45FA-8C6D-9F2A742D434D}" srcOrd="0" destOrd="0" parTransId="{17C7550B-C906-4AB6-8302-A1FEE271D7A8}" sibTransId="{F076FF03-BC67-46CB-9142-418BFB618622}"/>
    <dgm:cxn modelId="{D97F3584-2F6A-4706-9DFA-CBBB07E508BF}" type="presOf" srcId="{03DB6FA5-ECB1-45FA-8C6D-9F2A742D434D}" destId="{56D7B112-2BE4-4D0D-B149-606A4326B677}" srcOrd="0" destOrd="0" presId="urn:microsoft.com/office/officeart/2005/8/layout/default"/>
    <dgm:cxn modelId="{95DF1FC2-DCF0-4F7C-8BB7-7D4EEDD05DB6}" type="presOf" srcId="{003A396D-836F-4944-86DC-7E3AF8D42476}" destId="{B4015D58-25BF-4C31-932B-AA903E71C8B1}" srcOrd="0" destOrd="0" presId="urn:microsoft.com/office/officeart/2005/8/layout/default"/>
    <dgm:cxn modelId="{193313E7-F047-4AC2-946D-A5F67B040FD8}" type="presOf" srcId="{B6DF79A4-9A71-4E81-AA66-EDAA42112F43}" destId="{D7A3CECD-155A-4B3E-B57C-6E96CCF2208C}" srcOrd="0" destOrd="0" presId="urn:microsoft.com/office/officeart/2005/8/layout/default"/>
    <dgm:cxn modelId="{353A5FEA-CC55-4353-9613-226397B60069}" srcId="{B6DF79A4-9A71-4E81-AA66-EDAA42112F43}" destId="{003A396D-836F-4944-86DC-7E3AF8D42476}" srcOrd="1" destOrd="0" parTransId="{EC5ADA17-10C3-4B1F-A706-95BF4C88283A}" sibTransId="{A0D35883-5F27-4A8B-AC26-17E5C4842539}"/>
    <dgm:cxn modelId="{0B13630F-D811-4057-91AD-ED5AF1AEE0B0}" type="presParOf" srcId="{D7A3CECD-155A-4B3E-B57C-6E96CCF2208C}" destId="{56D7B112-2BE4-4D0D-B149-606A4326B677}" srcOrd="0" destOrd="0" presId="urn:microsoft.com/office/officeart/2005/8/layout/default"/>
    <dgm:cxn modelId="{2C0E74FB-8873-49B5-98E0-041D73BC5F66}" type="presParOf" srcId="{D7A3CECD-155A-4B3E-B57C-6E96CCF2208C}" destId="{FD6B18F0-3C9A-423F-A030-F27C34E19CBE}" srcOrd="1" destOrd="0" presId="urn:microsoft.com/office/officeart/2005/8/layout/default"/>
    <dgm:cxn modelId="{8158CB2F-4BAC-407A-8C26-F4EDD6A8BD1B}" type="presParOf" srcId="{D7A3CECD-155A-4B3E-B57C-6E96CCF2208C}" destId="{B4015D58-25BF-4C31-932B-AA903E71C8B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D9E4B-0FC4-4E61-802C-C03A72176E44}">
      <dgm:prSet custT="1"/>
      <dgm:spPr/>
      <dgm:t>
        <a:bodyPr/>
        <a:lstStyle/>
        <a:p>
          <a:r>
            <a:rPr lang="en-US" sz="2000" dirty="0"/>
            <a:t>Aeries API: https://support.aeries.com/support/solutions/14000072323</a:t>
          </a:r>
        </a:p>
      </dgm:t>
    </dgm:pt>
    <dgm:pt modelId="{A3C81C63-E064-4CA1-9C4E-2884DED2AD2C}" type="parTrans" cxnId="{2F37F488-0D8D-4FD9-8E0E-BC447421123A}">
      <dgm:prSet/>
      <dgm:spPr/>
      <dgm:t>
        <a:bodyPr/>
        <a:lstStyle/>
        <a:p>
          <a:endParaRPr lang="en-US"/>
        </a:p>
      </dgm:t>
    </dgm:pt>
    <dgm:pt modelId="{C3931294-C180-4A88-B30A-06993AB974DA}" type="sibTrans" cxnId="{2F37F488-0D8D-4FD9-8E0E-BC447421123A}">
      <dgm:prSet/>
      <dgm:spPr/>
      <dgm:t>
        <a:bodyPr/>
        <a:lstStyle/>
        <a:p>
          <a:endParaRPr lang="en-US"/>
        </a:p>
      </dgm:t>
    </dgm:pt>
    <dgm:pt modelId="{1504DA66-F231-438D-89C2-AC87EBA840DD}">
      <dgm:prSet custT="1"/>
      <dgm:spPr/>
      <dgm:t>
        <a:bodyPr/>
        <a:lstStyle/>
        <a:p>
          <a:r>
            <a:rPr lang="en-US" sz="2000" dirty="0" err="1"/>
            <a:t>OneRoster</a:t>
          </a:r>
          <a:r>
            <a:rPr lang="en-US" sz="2000" dirty="0"/>
            <a:t> API: https://support.aeries.com/support/solutions/folders/14000115099</a:t>
          </a:r>
        </a:p>
      </dgm:t>
    </dgm:pt>
    <dgm:pt modelId="{422ABE3B-922D-430B-B25F-E91C3646DED9}" type="parTrans" cxnId="{76A9BFE3-6D08-4FEF-912F-A2A09A04AB17}">
      <dgm:prSet/>
      <dgm:spPr/>
      <dgm:t>
        <a:bodyPr/>
        <a:lstStyle/>
        <a:p>
          <a:endParaRPr lang="en-US"/>
        </a:p>
      </dgm:t>
    </dgm:pt>
    <dgm:pt modelId="{3C0CB60D-9FA7-4CE5-914B-F71B9764E546}" type="sibTrans" cxnId="{76A9BFE3-6D08-4FEF-912F-A2A09A04AB17}">
      <dgm:prSet/>
      <dgm:spPr/>
      <dgm:t>
        <a:bodyPr/>
        <a:lstStyle/>
        <a:p>
          <a:endParaRPr lang="en-US"/>
        </a:p>
      </dgm:t>
    </dgm:pt>
    <dgm:pt modelId="{1A89404B-3324-423A-858C-26E51ACA8A98}">
      <dgm:prSet custT="1"/>
      <dgm:spPr/>
      <dgm:t>
        <a:bodyPr/>
        <a:lstStyle/>
        <a:p>
          <a:r>
            <a:rPr lang="en-US" sz="2000" dirty="0" err="1"/>
            <a:t>OneRoster</a:t>
          </a:r>
          <a:r>
            <a:rPr lang="en-US" sz="2000" dirty="0"/>
            <a:t> v1.1: https://support.aeries.com/support/solutions/articles/14000067156-oneroster-v1-1-configuration</a:t>
          </a:r>
        </a:p>
      </dgm:t>
    </dgm:pt>
    <dgm:pt modelId="{8FFDA094-A748-43BD-9DCF-4D6FA27296AF}" type="parTrans" cxnId="{BA98A82C-079D-475B-9499-F83386F49433}">
      <dgm:prSet/>
      <dgm:spPr/>
      <dgm:t>
        <a:bodyPr/>
        <a:lstStyle/>
        <a:p>
          <a:endParaRPr lang="en-US"/>
        </a:p>
      </dgm:t>
    </dgm:pt>
    <dgm:pt modelId="{B5D5CB2B-489D-4E14-989A-FB5E039F7343}" type="sibTrans" cxnId="{BA98A82C-079D-475B-9499-F83386F49433}">
      <dgm:prSet/>
      <dgm:spPr/>
      <dgm:t>
        <a:bodyPr/>
        <a:lstStyle/>
        <a:p>
          <a:endParaRPr lang="en-US"/>
        </a:p>
      </dgm:t>
    </dgm:pt>
    <dgm:pt modelId="{88BB3421-9279-4FE5-8666-184D8AB84306}">
      <dgm:prSet custT="1"/>
      <dgm:spPr/>
      <dgm:t>
        <a:bodyPr/>
        <a:lstStyle/>
        <a:p>
          <a:r>
            <a:rPr lang="en-US" sz="2000" dirty="0"/>
            <a:t>Third Party Vendor integrations:</a:t>
          </a:r>
        </a:p>
        <a:p>
          <a:r>
            <a:rPr lang="en-US" sz="2000" dirty="0"/>
            <a:t>https://support.aeries.com/support/solutions/14000072378</a:t>
          </a:r>
        </a:p>
      </dgm:t>
    </dgm:pt>
    <dgm:pt modelId="{267D86CE-9429-4EE1-BF52-A60D674D501C}" type="parTrans" cxnId="{3E35224D-A670-498B-8A66-156DC25831A0}">
      <dgm:prSet/>
      <dgm:spPr/>
      <dgm:t>
        <a:bodyPr/>
        <a:lstStyle/>
        <a:p>
          <a:endParaRPr lang="en-US"/>
        </a:p>
      </dgm:t>
    </dgm:pt>
    <dgm:pt modelId="{CC12C2B5-9F9C-4B34-AFA9-4B7151B0714A}" type="sibTrans" cxnId="{3E35224D-A670-498B-8A66-156DC25831A0}">
      <dgm:prSet/>
      <dgm:spPr/>
      <dgm:t>
        <a:bodyPr/>
        <a:lstStyle/>
        <a:p>
          <a:endParaRPr lang="en-US"/>
        </a:p>
      </dgm:t>
    </dgm:pt>
    <dgm:pt modelId="{C7C6FE80-5CC9-46CA-979C-A29A41A5B6FC}">
      <dgm:prSet custT="1"/>
      <dgm:spPr/>
      <dgm:t>
        <a:bodyPr/>
        <a:lstStyle/>
        <a:p>
          <a:r>
            <a:rPr lang="en-US" sz="2000" dirty="0"/>
            <a:t>Other Imports and Exports: https://support.aeries.com/support/solutions/14000072219</a:t>
          </a:r>
        </a:p>
      </dgm:t>
    </dgm:pt>
    <dgm:pt modelId="{1DE55115-B369-4098-973C-D2051FA1C2E2}" type="parTrans" cxnId="{9BAE4418-A0BD-4577-8943-844016F76B52}">
      <dgm:prSet/>
      <dgm:spPr/>
      <dgm:t>
        <a:bodyPr/>
        <a:lstStyle/>
        <a:p>
          <a:endParaRPr lang="en-US"/>
        </a:p>
      </dgm:t>
    </dgm:pt>
    <dgm:pt modelId="{DC67181A-61F5-4A06-854F-A399F06D55AF}" type="sibTrans" cxnId="{9BAE4418-A0BD-4577-8943-844016F76B52}">
      <dgm:prSet/>
      <dgm:spPr/>
      <dgm:t>
        <a:bodyPr/>
        <a:lstStyle/>
        <a:p>
          <a:endParaRPr lang="en-US"/>
        </a:p>
      </dgm:t>
    </dgm:pt>
    <dgm:pt modelId="{72CA1189-5C53-4538-9579-DCACD7BA0713}">
      <dgm:prSet custT="1"/>
      <dgm:spPr/>
      <dgm:t>
        <a:bodyPr/>
        <a:lstStyle/>
        <a:p>
          <a:r>
            <a:rPr lang="en-US" sz="2000" dirty="0"/>
            <a:t>Data Extracts: Scripted</a:t>
          </a:r>
        </a:p>
      </dgm:t>
    </dgm:pt>
    <dgm:pt modelId="{0D98AF71-FEDD-4B42-B205-84C80D0BABC6}" type="parTrans" cxnId="{99708E56-F45C-4B74-8236-846F3FAD5190}">
      <dgm:prSet/>
      <dgm:spPr/>
      <dgm:t>
        <a:bodyPr/>
        <a:lstStyle/>
        <a:p>
          <a:endParaRPr lang="en-US"/>
        </a:p>
      </dgm:t>
    </dgm:pt>
    <dgm:pt modelId="{6AC6128A-5E1A-48E0-822B-6D5C92340E39}" type="sibTrans" cxnId="{99708E56-F45C-4B74-8236-846F3FAD5190}">
      <dgm:prSet/>
      <dgm:spPr/>
      <dgm:t>
        <a:bodyPr/>
        <a:lstStyle/>
        <a:p>
          <a:endParaRPr lang="en-US"/>
        </a:p>
      </dgm:t>
    </dgm:pt>
    <dgm:pt modelId="{393F9490-9950-4C70-A54B-4737EBC4B0C4}" type="pres">
      <dgm:prSet presAssocID="{B6DF79A4-9A71-4E81-AA66-EDAA42112F43}" presName="linear" presStyleCnt="0">
        <dgm:presLayoutVars>
          <dgm:animLvl val="lvl"/>
          <dgm:resizeHandles val="exact"/>
        </dgm:presLayoutVars>
      </dgm:prSet>
      <dgm:spPr/>
    </dgm:pt>
    <dgm:pt modelId="{2EC342AA-F379-4EC3-81E7-3A314FEB27BA}" type="pres">
      <dgm:prSet presAssocID="{DEFD9E4B-0FC4-4E61-802C-C03A72176E4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5C83558-6C97-4BD6-A7DC-22376F1CC153}" type="pres">
      <dgm:prSet presAssocID="{C3931294-C180-4A88-B30A-06993AB974DA}" presName="spacer" presStyleCnt="0"/>
      <dgm:spPr/>
    </dgm:pt>
    <dgm:pt modelId="{4DEBA0C4-D88E-489F-82C4-1400DA7B412D}" type="pres">
      <dgm:prSet presAssocID="{1504DA66-F231-438D-89C2-AC87EBA840D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52179D1-571E-4C4E-9B50-3D7B0F016ACD}" type="pres">
      <dgm:prSet presAssocID="{3C0CB60D-9FA7-4CE5-914B-F71B9764E546}" presName="spacer" presStyleCnt="0"/>
      <dgm:spPr/>
    </dgm:pt>
    <dgm:pt modelId="{752776A6-C020-4E7F-94E2-8D463C0781DF}" type="pres">
      <dgm:prSet presAssocID="{1A89404B-3324-423A-858C-26E51ACA8A9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70FE775-ED93-4D9B-B184-2CF84F7ED28D}" type="pres">
      <dgm:prSet presAssocID="{B5D5CB2B-489D-4E14-989A-FB5E039F7343}" presName="spacer" presStyleCnt="0"/>
      <dgm:spPr/>
    </dgm:pt>
    <dgm:pt modelId="{98326F18-9C15-4504-8EDF-1C522BE31CBD}" type="pres">
      <dgm:prSet presAssocID="{88BB3421-9279-4FE5-8666-184D8AB84306}" presName="parentText" presStyleLbl="node1" presStyleIdx="3" presStyleCnt="6" custLinFactNeighborX="-80">
        <dgm:presLayoutVars>
          <dgm:chMax val="0"/>
          <dgm:bulletEnabled val="1"/>
        </dgm:presLayoutVars>
      </dgm:prSet>
      <dgm:spPr/>
    </dgm:pt>
    <dgm:pt modelId="{8B6615D0-5A82-4F9C-88FA-18B7E59232AF}" type="pres">
      <dgm:prSet presAssocID="{CC12C2B5-9F9C-4B34-AFA9-4B7151B0714A}" presName="spacer" presStyleCnt="0"/>
      <dgm:spPr/>
    </dgm:pt>
    <dgm:pt modelId="{52936F2E-6226-4430-B259-8940AA15312B}" type="pres">
      <dgm:prSet presAssocID="{C7C6FE80-5CC9-46CA-979C-A29A41A5B6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FC118A8-DB01-4C3B-9F2B-1B794B89EAF5}" type="pres">
      <dgm:prSet presAssocID="{DC67181A-61F5-4A06-854F-A399F06D55AF}" presName="spacer" presStyleCnt="0"/>
      <dgm:spPr/>
    </dgm:pt>
    <dgm:pt modelId="{F4932AB6-2E57-4819-933F-0CED81DC192B}" type="pres">
      <dgm:prSet presAssocID="{72CA1189-5C53-4538-9579-DCACD7BA071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BAE4418-A0BD-4577-8943-844016F76B52}" srcId="{B6DF79A4-9A71-4E81-AA66-EDAA42112F43}" destId="{C7C6FE80-5CC9-46CA-979C-A29A41A5B6FC}" srcOrd="4" destOrd="0" parTransId="{1DE55115-B369-4098-973C-D2051FA1C2E2}" sibTransId="{DC67181A-61F5-4A06-854F-A399F06D55AF}"/>
    <dgm:cxn modelId="{BA98A82C-079D-475B-9499-F83386F49433}" srcId="{B6DF79A4-9A71-4E81-AA66-EDAA42112F43}" destId="{1A89404B-3324-423A-858C-26E51ACA8A98}" srcOrd="2" destOrd="0" parTransId="{8FFDA094-A748-43BD-9DCF-4D6FA27296AF}" sibTransId="{B5D5CB2B-489D-4E14-989A-FB5E039F7343}"/>
    <dgm:cxn modelId="{3229793E-7B4F-47FD-8A0D-3BAD560D1C3A}" type="presOf" srcId="{1A89404B-3324-423A-858C-26E51ACA8A98}" destId="{752776A6-C020-4E7F-94E2-8D463C0781DF}" srcOrd="0" destOrd="0" presId="urn:microsoft.com/office/officeart/2005/8/layout/vList2"/>
    <dgm:cxn modelId="{A1C5EB5C-947D-40F3-80D3-EEC378BA7B31}" type="presOf" srcId="{B6DF79A4-9A71-4E81-AA66-EDAA42112F43}" destId="{393F9490-9950-4C70-A54B-4737EBC4B0C4}" srcOrd="0" destOrd="0" presId="urn:microsoft.com/office/officeart/2005/8/layout/vList2"/>
    <dgm:cxn modelId="{D640F145-7AF9-4444-8B69-CB82A3D3B517}" type="presOf" srcId="{C7C6FE80-5CC9-46CA-979C-A29A41A5B6FC}" destId="{52936F2E-6226-4430-B259-8940AA15312B}" srcOrd="0" destOrd="0" presId="urn:microsoft.com/office/officeart/2005/8/layout/vList2"/>
    <dgm:cxn modelId="{3E35224D-A670-498B-8A66-156DC25831A0}" srcId="{B6DF79A4-9A71-4E81-AA66-EDAA42112F43}" destId="{88BB3421-9279-4FE5-8666-184D8AB84306}" srcOrd="3" destOrd="0" parTransId="{267D86CE-9429-4EE1-BF52-A60D674D501C}" sibTransId="{CC12C2B5-9F9C-4B34-AFA9-4B7151B0714A}"/>
    <dgm:cxn modelId="{99708E56-F45C-4B74-8236-846F3FAD5190}" srcId="{B6DF79A4-9A71-4E81-AA66-EDAA42112F43}" destId="{72CA1189-5C53-4538-9579-DCACD7BA0713}" srcOrd="5" destOrd="0" parTransId="{0D98AF71-FEDD-4B42-B205-84C80D0BABC6}" sibTransId="{6AC6128A-5E1A-48E0-822B-6D5C92340E39}"/>
    <dgm:cxn modelId="{58C5305A-DC77-4B2C-B3EA-2FF66D0CFA71}" type="presOf" srcId="{88BB3421-9279-4FE5-8666-184D8AB84306}" destId="{98326F18-9C15-4504-8EDF-1C522BE31CBD}" srcOrd="0" destOrd="0" presId="urn:microsoft.com/office/officeart/2005/8/layout/vList2"/>
    <dgm:cxn modelId="{2F37F488-0D8D-4FD9-8E0E-BC447421123A}" srcId="{B6DF79A4-9A71-4E81-AA66-EDAA42112F43}" destId="{DEFD9E4B-0FC4-4E61-802C-C03A72176E44}" srcOrd="0" destOrd="0" parTransId="{A3C81C63-E064-4CA1-9C4E-2884DED2AD2C}" sibTransId="{C3931294-C180-4A88-B30A-06993AB974DA}"/>
    <dgm:cxn modelId="{52E08591-7AFF-4BCE-A3CC-1984452554E1}" type="presOf" srcId="{DEFD9E4B-0FC4-4E61-802C-C03A72176E44}" destId="{2EC342AA-F379-4EC3-81E7-3A314FEB27BA}" srcOrd="0" destOrd="0" presId="urn:microsoft.com/office/officeart/2005/8/layout/vList2"/>
    <dgm:cxn modelId="{14282DAF-CD76-416B-B85D-11C79B2E8033}" type="presOf" srcId="{1504DA66-F231-438D-89C2-AC87EBA840DD}" destId="{4DEBA0C4-D88E-489F-82C4-1400DA7B412D}" srcOrd="0" destOrd="0" presId="urn:microsoft.com/office/officeart/2005/8/layout/vList2"/>
    <dgm:cxn modelId="{835322E1-C974-4F4A-BE3A-885D0EC26FF2}" type="presOf" srcId="{72CA1189-5C53-4538-9579-DCACD7BA0713}" destId="{F4932AB6-2E57-4819-933F-0CED81DC192B}" srcOrd="0" destOrd="0" presId="urn:microsoft.com/office/officeart/2005/8/layout/vList2"/>
    <dgm:cxn modelId="{76A9BFE3-6D08-4FEF-912F-A2A09A04AB17}" srcId="{B6DF79A4-9A71-4E81-AA66-EDAA42112F43}" destId="{1504DA66-F231-438D-89C2-AC87EBA840DD}" srcOrd="1" destOrd="0" parTransId="{422ABE3B-922D-430B-B25F-E91C3646DED9}" sibTransId="{3C0CB60D-9FA7-4CE5-914B-F71B9764E546}"/>
    <dgm:cxn modelId="{D60A5170-7EFD-4F17-8C5E-F63E7836D57E}" type="presParOf" srcId="{393F9490-9950-4C70-A54B-4737EBC4B0C4}" destId="{2EC342AA-F379-4EC3-81E7-3A314FEB27BA}" srcOrd="0" destOrd="0" presId="urn:microsoft.com/office/officeart/2005/8/layout/vList2"/>
    <dgm:cxn modelId="{535A23F4-EB80-4516-84EB-011C863AB235}" type="presParOf" srcId="{393F9490-9950-4C70-A54B-4737EBC4B0C4}" destId="{F5C83558-6C97-4BD6-A7DC-22376F1CC153}" srcOrd="1" destOrd="0" presId="urn:microsoft.com/office/officeart/2005/8/layout/vList2"/>
    <dgm:cxn modelId="{A98AC23C-6B82-422E-BB92-FC705C0E3E49}" type="presParOf" srcId="{393F9490-9950-4C70-A54B-4737EBC4B0C4}" destId="{4DEBA0C4-D88E-489F-82C4-1400DA7B412D}" srcOrd="2" destOrd="0" presId="urn:microsoft.com/office/officeart/2005/8/layout/vList2"/>
    <dgm:cxn modelId="{D7D3557E-01F2-49CC-8482-58AC13AF1C39}" type="presParOf" srcId="{393F9490-9950-4C70-A54B-4737EBC4B0C4}" destId="{852179D1-571E-4C4E-9B50-3D7B0F016ACD}" srcOrd="3" destOrd="0" presId="urn:microsoft.com/office/officeart/2005/8/layout/vList2"/>
    <dgm:cxn modelId="{CD162243-992B-4789-9A30-5A7C50FA2E15}" type="presParOf" srcId="{393F9490-9950-4C70-A54B-4737EBC4B0C4}" destId="{752776A6-C020-4E7F-94E2-8D463C0781DF}" srcOrd="4" destOrd="0" presId="urn:microsoft.com/office/officeart/2005/8/layout/vList2"/>
    <dgm:cxn modelId="{063C1A92-788B-4387-88BF-4556FB27A7E5}" type="presParOf" srcId="{393F9490-9950-4C70-A54B-4737EBC4B0C4}" destId="{170FE775-ED93-4D9B-B184-2CF84F7ED28D}" srcOrd="5" destOrd="0" presId="urn:microsoft.com/office/officeart/2005/8/layout/vList2"/>
    <dgm:cxn modelId="{BC42E223-C691-4301-A0E1-6D424A131558}" type="presParOf" srcId="{393F9490-9950-4C70-A54B-4737EBC4B0C4}" destId="{98326F18-9C15-4504-8EDF-1C522BE31CBD}" srcOrd="6" destOrd="0" presId="urn:microsoft.com/office/officeart/2005/8/layout/vList2"/>
    <dgm:cxn modelId="{1A947D16-47A5-4BA3-A66C-683FA0AC4A62}" type="presParOf" srcId="{393F9490-9950-4C70-A54B-4737EBC4B0C4}" destId="{8B6615D0-5A82-4F9C-88FA-18B7E59232AF}" srcOrd="7" destOrd="0" presId="urn:microsoft.com/office/officeart/2005/8/layout/vList2"/>
    <dgm:cxn modelId="{8A016CAA-9E63-473A-B573-216416562A63}" type="presParOf" srcId="{393F9490-9950-4C70-A54B-4737EBC4B0C4}" destId="{52936F2E-6226-4430-B259-8940AA15312B}" srcOrd="8" destOrd="0" presId="urn:microsoft.com/office/officeart/2005/8/layout/vList2"/>
    <dgm:cxn modelId="{CA8807F0-7DAF-400B-A523-FD1646F8219B}" type="presParOf" srcId="{393F9490-9950-4C70-A54B-4737EBC4B0C4}" destId="{BFC118A8-DB01-4C3B-9F2B-1B794B89EAF5}" srcOrd="9" destOrd="0" presId="urn:microsoft.com/office/officeart/2005/8/layout/vList2"/>
    <dgm:cxn modelId="{CC82071F-FB74-4C12-90D5-5CE8E64F9B39}" type="presParOf" srcId="{393F9490-9950-4C70-A54B-4737EBC4B0C4}" destId="{F4932AB6-2E57-4819-933F-0CED81DC192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342AA-F379-4EC3-81E7-3A314FEB27BA}">
      <dsp:nvSpPr>
        <dsp:cNvPr id="0" name=""/>
        <dsp:cNvSpPr/>
      </dsp:nvSpPr>
      <dsp:spPr>
        <a:xfrm>
          <a:off x="0" y="45198"/>
          <a:ext cx="7969826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Which vendor are you working with?</a:t>
          </a:r>
        </a:p>
      </dsp:txBody>
      <dsp:txXfrm>
        <a:off x="42950" y="88148"/>
        <a:ext cx="7883926" cy="793940"/>
      </dsp:txXfrm>
    </dsp:sp>
    <dsp:sp modelId="{4DEBA0C4-D88E-489F-82C4-1400DA7B412D}">
      <dsp:nvSpPr>
        <dsp:cNvPr id="0" name=""/>
        <dsp:cNvSpPr/>
      </dsp:nvSpPr>
      <dsp:spPr>
        <a:xfrm>
          <a:off x="0" y="1060398"/>
          <a:ext cx="7969826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are you trying to accomplish?</a:t>
          </a:r>
        </a:p>
      </dsp:txBody>
      <dsp:txXfrm>
        <a:off x="42950" y="1103348"/>
        <a:ext cx="7883926" cy="793940"/>
      </dsp:txXfrm>
    </dsp:sp>
    <dsp:sp modelId="{752776A6-C020-4E7F-94E2-8D463C0781DF}">
      <dsp:nvSpPr>
        <dsp:cNvPr id="0" name=""/>
        <dsp:cNvSpPr/>
      </dsp:nvSpPr>
      <dsp:spPr>
        <a:xfrm>
          <a:off x="0" y="2075598"/>
          <a:ext cx="7969826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Identify the method to integrate with Aeries </a:t>
          </a:r>
        </a:p>
      </dsp:txBody>
      <dsp:txXfrm>
        <a:off x="42950" y="2118548"/>
        <a:ext cx="7883926" cy="793940"/>
      </dsp:txXfrm>
    </dsp:sp>
    <dsp:sp modelId="{006D5D51-C406-4907-A46D-0904F0868961}">
      <dsp:nvSpPr>
        <dsp:cNvPr id="0" name=""/>
        <dsp:cNvSpPr/>
      </dsp:nvSpPr>
      <dsp:spPr>
        <a:xfrm>
          <a:off x="0" y="3090799"/>
          <a:ext cx="7969826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Gather the necessary information for the process</a:t>
          </a:r>
        </a:p>
      </dsp:txBody>
      <dsp:txXfrm>
        <a:off x="42950" y="3133749"/>
        <a:ext cx="7883926" cy="793940"/>
      </dsp:txXfrm>
    </dsp:sp>
    <dsp:sp modelId="{98326F18-9C15-4504-8EDF-1C522BE31CBD}">
      <dsp:nvSpPr>
        <dsp:cNvPr id="0" name=""/>
        <dsp:cNvSpPr/>
      </dsp:nvSpPr>
      <dsp:spPr>
        <a:xfrm>
          <a:off x="0" y="4105999"/>
          <a:ext cx="7969826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Other information that may be needed?</a:t>
          </a:r>
        </a:p>
      </dsp:txBody>
      <dsp:txXfrm>
        <a:off x="42950" y="4148949"/>
        <a:ext cx="7883926" cy="793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7B112-2BE4-4D0D-B149-606A4326B677}">
      <dsp:nvSpPr>
        <dsp:cNvPr id="0" name=""/>
        <dsp:cNvSpPr/>
      </dsp:nvSpPr>
      <dsp:spPr>
        <a:xfrm>
          <a:off x="158249" y="21800"/>
          <a:ext cx="4141950" cy="2626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Aeries API</a:t>
          </a:r>
        </a:p>
      </dsp:txBody>
      <dsp:txXfrm>
        <a:off x="158249" y="21800"/>
        <a:ext cx="4141950" cy="2626753"/>
      </dsp:txXfrm>
    </dsp:sp>
    <dsp:sp modelId="{B4015D58-25BF-4C31-932B-AA903E71C8B1}">
      <dsp:nvSpPr>
        <dsp:cNvPr id="0" name=""/>
        <dsp:cNvSpPr/>
      </dsp:nvSpPr>
      <dsp:spPr>
        <a:xfrm>
          <a:off x="180030" y="2827394"/>
          <a:ext cx="4127199" cy="2587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OneRoster</a:t>
          </a:r>
          <a:r>
            <a:rPr lang="en-US" sz="2800" kern="1200" dirty="0"/>
            <a:t> v1.1</a:t>
          </a:r>
        </a:p>
      </dsp:txBody>
      <dsp:txXfrm>
        <a:off x="180030" y="2827394"/>
        <a:ext cx="4127199" cy="2587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342AA-F379-4EC3-81E7-3A314FEB27BA}">
      <dsp:nvSpPr>
        <dsp:cNvPr id="0" name=""/>
        <dsp:cNvSpPr/>
      </dsp:nvSpPr>
      <dsp:spPr>
        <a:xfrm>
          <a:off x="0" y="1128"/>
          <a:ext cx="7969826" cy="829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Aeries API: https://support.aeries.com/support/solutions/14000072323</a:t>
          </a:r>
        </a:p>
      </dsp:txBody>
      <dsp:txXfrm>
        <a:off x="40479" y="41607"/>
        <a:ext cx="7888868" cy="748265"/>
      </dsp:txXfrm>
    </dsp:sp>
    <dsp:sp modelId="{4DEBA0C4-D88E-489F-82C4-1400DA7B412D}">
      <dsp:nvSpPr>
        <dsp:cNvPr id="0" name=""/>
        <dsp:cNvSpPr/>
      </dsp:nvSpPr>
      <dsp:spPr>
        <a:xfrm>
          <a:off x="0" y="841040"/>
          <a:ext cx="7969826" cy="829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OneRoster</a:t>
          </a:r>
          <a:r>
            <a:rPr lang="en-US" sz="2000" kern="1200" dirty="0"/>
            <a:t> API: https://support.aeries.com/support/solutions/folders/14000115099</a:t>
          </a:r>
        </a:p>
      </dsp:txBody>
      <dsp:txXfrm>
        <a:off x="40479" y="881519"/>
        <a:ext cx="7888868" cy="748265"/>
      </dsp:txXfrm>
    </dsp:sp>
    <dsp:sp modelId="{752776A6-C020-4E7F-94E2-8D463C0781DF}">
      <dsp:nvSpPr>
        <dsp:cNvPr id="0" name=""/>
        <dsp:cNvSpPr/>
      </dsp:nvSpPr>
      <dsp:spPr>
        <a:xfrm>
          <a:off x="0" y="1680951"/>
          <a:ext cx="7969826" cy="829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OneRoster</a:t>
          </a:r>
          <a:r>
            <a:rPr lang="en-US" sz="2000" kern="1200" dirty="0"/>
            <a:t> v1.1: https://support.aeries.com/support/solutions/articles/14000067156-oneroster-v1-1-configuration</a:t>
          </a:r>
        </a:p>
      </dsp:txBody>
      <dsp:txXfrm>
        <a:off x="40479" y="1721430"/>
        <a:ext cx="7888868" cy="748265"/>
      </dsp:txXfrm>
    </dsp:sp>
    <dsp:sp modelId="{98326F18-9C15-4504-8EDF-1C522BE31CBD}">
      <dsp:nvSpPr>
        <dsp:cNvPr id="0" name=""/>
        <dsp:cNvSpPr/>
      </dsp:nvSpPr>
      <dsp:spPr>
        <a:xfrm>
          <a:off x="0" y="2520862"/>
          <a:ext cx="7969826" cy="829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Third Party Vendor integrations: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https://support.aeries.com/support/solutions/14000072378</a:t>
          </a:r>
        </a:p>
      </dsp:txBody>
      <dsp:txXfrm>
        <a:off x="40479" y="2561341"/>
        <a:ext cx="7888868" cy="748265"/>
      </dsp:txXfrm>
    </dsp:sp>
    <dsp:sp modelId="{52936F2E-6226-4430-B259-8940AA15312B}">
      <dsp:nvSpPr>
        <dsp:cNvPr id="0" name=""/>
        <dsp:cNvSpPr/>
      </dsp:nvSpPr>
      <dsp:spPr>
        <a:xfrm>
          <a:off x="0" y="3360774"/>
          <a:ext cx="7969826" cy="829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Other Imports and Exports: https://support.aeries.com/support/solutions/14000072219</a:t>
          </a:r>
        </a:p>
      </dsp:txBody>
      <dsp:txXfrm>
        <a:off x="40479" y="3401253"/>
        <a:ext cx="7888868" cy="748265"/>
      </dsp:txXfrm>
    </dsp:sp>
    <dsp:sp modelId="{F4932AB6-2E57-4819-933F-0CED81DC192B}">
      <dsp:nvSpPr>
        <dsp:cNvPr id="0" name=""/>
        <dsp:cNvSpPr/>
      </dsp:nvSpPr>
      <dsp:spPr>
        <a:xfrm>
          <a:off x="0" y="4200685"/>
          <a:ext cx="7969826" cy="829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 Extracts: Scripted</a:t>
          </a:r>
        </a:p>
      </dsp:txBody>
      <dsp:txXfrm>
        <a:off x="40479" y="4241164"/>
        <a:ext cx="7888868" cy="748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218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9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microsoft.com/office/2007/relationships/diagramDrawing" Target="../diagrams/drawing1.xml"/><Relationship Id="rId5" Type="http://schemas.openxmlformats.org/officeDocument/2006/relationships/image" Target="../media/image21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0.sv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9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microsoft.com/office/2007/relationships/diagramDrawing" Target="../diagrams/drawing2.xml"/><Relationship Id="rId5" Type="http://schemas.openxmlformats.org/officeDocument/2006/relationships/image" Target="../media/image21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0.sv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9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microsoft.com/office/2007/relationships/diagramDrawing" Target="../diagrams/drawing3.xml"/><Relationship Id="rId5" Type="http://schemas.openxmlformats.org/officeDocument/2006/relationships/image" Target="../media/image21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20.svg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3.svg"/><Relationship Id="rId4" Type="http://schemas.openxmlformats.org/officeDocument/2006/relationships/image" Target="../media/image5.sv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148BD01-5527-AAA0-49F1-98590CB7452E}"/>
              </a:ext>
            </a:extLst>
          </p:cNvPr>
          <p:cNvSpPr/>
          <p:nvPr/>
        </p:nvSpPr>
        <p:spPr>
          <a:xfrm>
            <a:off x="-2544764" y="-2070100"/>
            <a:ext cx="10118726" cy="10118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78829" y="2756503"/>
            <a:ext cx="7455379" cy="405069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653871" y="1446336"/>
            <a:ext cx="991552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755470" y="2280540"/>
            <a:ext cx="9573316" cy="70697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133"/>
              </a:lnSpc>
            </a:pPr>
            <a:r>
              <a:rPr lang="en-US" sz="3200" b="1" dirty="0">
                <a:solidFill>
                  <a:srgbClr val="345BA9"/>
                </a:solidFill>
                <a:latin typeface="Nunito Sans"/>
              </a:rPr>
              <a:t>Third Party Integrations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034682"/>
            <a:ext cx="831406" cy="2823317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95602" y="1"/>
            <a:ext cx="1496398" cy="120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52" y="3051818"/>
            <a:ext cx="1091407" cy="5457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C376F7-8E1C-BF53-CC7B-76DE28D5E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2967" y="-443609"/>
            <a:ext cx="2561133" cy="9104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48493" y="2163222"/>
            <a:ext cx="126206" cy="1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2708" y="222608"/>
            <a:ext cx="751166" cy="545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4493" y="6221395"/>
            <a:ext cx="2253870" cy="59955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55470" y="5943600"/>
            <a:ext cx="625807" cy="6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5" y="1315236"/>
            <a:ext cx="710118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1230010" y="2992344"/>
            <a:ext cx="5616575" cy="866775"/>
            <a:chOff x="1806575" y="3878262"/>
            <a:chExt cx="5616575" cy="866775"/>
          </a:xfrm>
        </p:grpSpPr>
        <p:sp>
          <p:nvSpPr>
            <p:cNvPr id="9" name="Object8"/>
            <p:cNvSpPr/>
            <p:nvPr/>
          </p:nvSpPr>
          <p:spPr>
            <a:xfrm>
              <a:off x="2876550" y="389890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Robert Cranston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 </a:t>
              </a:r>
              <a:r>
                <a:rPr lang="en-US" sz="1533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DBA Lead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0" name="Object9"/>
            <p:cNvSpPr/>
            <p:nvPr/>
          </p:nvSpPr>
          <p:spPr>
            <a:xfrm>
              <a:off x="2876550" y="432435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robertc@aeries.com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71EA77-E618-C814-1420-FAD3CA0F065E}"/>
              </a:ext>
            </a:extLst>
          </p:cNvPr>
          <p:cNvGrpSpPr/>
          <p:nvPr/>
        </p:nvGrpSpPr>
        <p:grpSpPr>
          <a:xfrm>
            <a:off x="1252234" y="4232975"/>
            <a:ext cx="5594351" cy="866775"/>
            <a:chOff x="1828799" y="5118893"/>
            <a:chExt cx="5594351" cy="866775"/>
          </a:xfrm>
        </p:grpSpPr>
        <p:sp>
          <p:nvSpPr>
            <p:cNvPr id="11" name="Object10"/>
            <p:cNvSpPr/>
            <p:nvPr/>
          </p:nvSpPr>
          <p:spPr>
            <a:xfrm>
              <a:off x="2876550" y="514985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Hannah Rhinebeck 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</a:t>
              </a:r>
              <a:r>
                <a:rPr lang="en-US" sz="1533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Jr DBA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2" name="Object11"/>
            <p:cNvSpPr/>
            <p:nvPr/>
          </p:nvSpPr>
          <p:spPr>
            <a:xfrm>
              <a:off x="2876550" y="557530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dirty="0">
                  <a:solidFill>
                    <a:srgbClr val="0F346F"/>
                  </a:solidFill>
                </a:rPr>
                <a:t>hannahr@aeries.com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4E05D-685B-B9F0-45AB-4F9B1F261056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107950" y="2806700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6400" dirty="0">
                <a:solidFill>
                  <a:srgbClr val="FFFFFF"/>
                </a:solidFill>
                <a:latin typeface="AeriesSansBold"/>
              </a:rPr>
              <a:t>Good morning, Aeries!</a:t>
            </a:r>
            <a:endParaRPr lang="en-US" dirty="0"/>
          </a:p>
        </p:txBody>
      </p:sp>
      <p:sp>
        <p:nvSpPr>
          <p:cNvPr id="3" name="Object2"/>
          <p:cNvSpPr/>
          <p:nvPr/>
        </p:nvSpPr>
        <p:spPr>
          <a:xfrm>
            <a:off x="0" y="3860800"/>
            <a:ext cx="12192000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2133"/>
              </a:lnSpc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Third Party Integrations</a:t>
            </a:r>
          </a:p>
          <a:p>
            <a:pPr algn="ctr" defTabSz="609630">
              <a:lnSpc>
                <a:spcPts val="2133"/>
              </a:lnSpc>
            </a:pPr>
            <a:endParaRPr lang="en-US" sz="2400" dirty="0">
              <a:solidFill>
                <a:srgbClr val="FFFFFF"/>
              </a:solidFill>
              <a:latin typeface="Nunito Sans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6304247"/>
              </p:ext>
            </p:extLst>
          </p:nvPr>
        </p:nvGraphicFramePr>
        <p:xfrm>
          <a:off x="3968750" y="991147"/>
          <a:ext cx="7969826" cy="503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552450" y="1754501"/>
            <a:ext cx="2988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Need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To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Know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889044"/>
              </p:ext>
            </p:extLst>
          </p:nvPr>
        </p:nvGraphicFramePr>
        <p:xfrm>
          <a:off x="3707544" y="493160"/>
          <a:ext cx="8224682" cy="5650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3837424-4427-7476-DD68-F3F43F3438EB}"/>
              </a:ext>
            </a:extLst>
          </p:cNvPr>
          <p:cNvSpPr txBox="1"/>
          <p:nvPr/>
        </p:nvSpPr>
        <p:spPr>
          <a:xfrm>
            <a:off x="738562" y="1748892"/>
            <a:ext cx="320796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Nice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To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Know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04897-BCA2-DD4C-0700-2436DB7EEB2B}"/>
              </a:ext>
            </a:extLst>
          </p:cNvPr>
          <p:cNvGrpSpPr/>
          <p:nvPr/>
        </p:nvGrpSpPr>
        <p:grpSpPr>
          <a:xfrm>
            <a:off x="8065213" y="511364"/>
            <a:ext cx="3879138" cy="2624288"/>
            <a:chOff x="965152" y="5225"/>
            <a:chExt cx="2955249" cy="188297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0D5E72-24DE-45FD-304C-4BDF47DE3633}"/>
                </a:ext>
              </a:extLst>
            </p:cNvPr>
            <p:cNvSpPr/>
            <p:nvPr/>
          </p:nvSpPr>
          <p:spPr>
            <a:xfrm>
              <a:off x="965152" y="5225"/>
              <a:ext cx="2948542" cy="18699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665F50-C843-6BB2-7A14-6454DBCC68BA}"/>
                </a:ext>
              </a:extLst>
            </p:cNvPr>
            <p:cNvSpPr txBox="1"/>
            <p:nvPr/>
          </p:nvSpPr>
          <p:spPr>
            <a:xfrm>
              <a:off x="971859" y="18286"/>
              <a:ext cx="2948542" cy="1869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/>
              <a:r>
                <a:rPr lang="en-US" sz="2800" dirty="0" err="1"/>
                <a:t>OneRoster</a:t>
              </a:r>
              <a:r>
                <a:rPr lang="en-US" sz="2800" dirty="0"/>
                <a:t> API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C84B9C-DE24-575E-C3FA-730F914A00BD}"/>
              </a:ext>
            </a:extLst>
          </p:cNvPr>
          <p:cNvGrpSpPr/>
          <p:nvPr/>
        </p:nvGrpSpPr>
        <p:grpSpPr>
          <a:xfrm>
            <a:off x="8086143" y="3318553"/>
            <a:ext cx="3858208" cy="2589878"/>
            <a:chOff x="965152" y="5225"/>
            <a:chExt cx="2948542" cy="186991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8D37761-D60D-D6C5-63D8-AD9AFCC32F01}"/>
                </a:ext>
              </a:extLst>
            </p:cNvPr>
            <p:cNvSpPr/>
            <p:nvPr/>
          </p:nvSpPr>
          <p:spPr>
            <a:xfrm>
              <a:off x="965152" y="5225"/>
              <a:ext cx="2948542" cy="18699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373969-3F8D-13F7-4250-A88E0D6D70B8}"/>
                </a:ext>
              </a:extLst>
            </p:cNvPr>
            <p:cNvSpPr txBox="1"/>
            <p:nvPr/>
          </p:nvSpPr>
          <p:spPr>
            <a:xfrm>
              <a:off x="965152" y="5225"/>
              <a:ext cx="2948542" cy="1869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Additional Integrations</a:t>
              </a: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943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519678"/>
              </p:ext>
            </p:extLst>
          </p:nvPr>
        </p:nvGraphicFramePr>
        <p:xfrm>
          <a:off x="3968750" y="991147"/>
          <a:ext cx="7969826" cy="503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552450" y="1754501"/>
            <a:ext cx="2988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Where To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Go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  <a:endParaRPr lang="en-US" sz="640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6"/>
            <a:ext cx="12192000" cy="3457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3CF7F2-B112-BD1B-DE23-B81C87FEE6F6}"/>
              </a:ext>
            </a:extLst>
          </p:cNvPr>
          <p:cNvGrpSpPr/>
          <p:nvPr/>
        </p:nvGrpSpPr>
        <p:grpSpPr>
          <a:xfrm>
            <a:off x="939800" y="3629869"/>
            <a:ext cx="10312400" cy="2998840"/>
            <a:chOff x="939800" y="3616590"/>
            <a:chExt cx="10312400" cy="2998840"/>
          </a:xfrm>
        </p:grpSpPr>
        <p:sp>
          <p:nvSpPr>
            <p:cNvPr id="7" name="Object5">
              <a:extLst>
                <a:ext uri="{FF2B5EF4-FFF2-40B4-BE49-F238E27FC236}">
                  <a16:creationId xmlns:a16="http://schemas.microsoft.com/office/drawing/2014/main" id="{B67DE796-90F3-A6F5-2A61-0CE8372681D7}"/>
                </a:ext>
              </a:extLst>
            </p:cNvPr>
            <p:cNvSpPr/>
            <p:nvPr/>
          </p:nvSpPr>
          <p:spPr>
            <a:xfrm>
              <a:off x="939800" y="3616590"/>
              <a:ext cx="9004300" cy="4889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3800"/>
                </a:lnSpc>
              </a:pPr>
              <a:r>
                <a:rPr lang="en-US" sz="3200" kern="0" spc="-67">
                  <a:solidFill>
                    <a:srgbClr val="0C1E41"/>
                  </a:solidFill>
                  <a:latin typeface="AeriesSansBold" pitchFamily="50" charset="0"/>
                  <a:ea typeface="Aeries Sans" pitchFamily="34" charset="-122"/>
                  <a:cs typeface="Aeries Sans" pitchFamily="34" charset="-120"/>
                </a:rPr>
                <a:t>Info and links</a:t>
              </a:r>
              <a:endParaRPr lang="en-US" sz="3200">
                <a:solidFill>
                  <a:prstClr val="black"/>
                </a:solidFill>
                <a:latin typeface="AeriesSansBold" pitchFamily="50" charset="0"/>
              </a:endParaRPr>
            </a:p>
          </p:txBody>
        </p:sp>
        <p:pic>
          <p:nvPicPr>
            <p:cNvPr id="8" name="Object 2" descr="preencoded.png">
              <a:extLst>
                <a:ext uri="{FF2B5EF4-FFF2-40B4-BE49-F238E27FC236}">
                  <a16:creationId xmlns:a16="http://schemas.microsoft.com/office/drawing/2014/main" id="{6072FF2B-218F-7A39-3D1B-47053BC61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47" t="15623" r="77239" b="80274"/>
            <a:stretch/>
          </p:blipFill>
          <p:spPr>
            <a:xfrm>
              <a:off x="939800" y="4210203"/>
              <a:ext cx="1253067" cy="190197"/>
            </a:xfrm>
            <a:prstGeom prst="rect">
              <a:avLst/>
            </a:prstGeom>
          </p:spPr>
        </p:pic>
        <p:sp>
          <p:nvSpPr>
            <p:cNvPr id="17" name="Object5">
              <a:extLst>
                <a:ext uri="{FF2B5EF4-FFF2-40B4-BE49-F238E27FC236}">
                  <a16:creationId xmlns:a16="http://schemas.microsoft.com/office/drawing/2014/main" id="{C151046C-73CB-6387-357A-6F791636F3E0}"/>
                </a:ext>
              </a:extLst>
            </p:cNvPr>
            <p:cNvSpPr/>
            <p:nvPr/>
          </p:nvSpPr>
          <p:spPr>
            <a:xfrm>
              <a:off x="968527" y="4431665"/>
              <a:ext cx="4473423" cy="13016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C1E41"/>
                  </a:solidFill>
                  <a:latin typeface="Nunito Sans SemiBold" pitchFamily="34" charset="0"/>
                </a:rPr>
                <a:t>List of Third Party Vendors who integrate with Aeries. https://support.aeries.com/support/solutions/articles/14000089971-list-of-third-party-vendors-who-integrate-with-aeries</a:t>
              </a: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</a:rPr>
                <a:t>Imports and Exports from Aeries. </a:t>
              </a:r>
              <a:r>
                <a:rPr lang="en-US" sz="1600" dirty="0"/>
                <a:t>https://support.aeries.com/support/solutions/14000072219</a:t>
              </a: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Object5">
              <a:extLst>
                <a:ext uri="{FF2B5EF4-FFF2-40B4-BE49-F238E27FC236}">
                  <a16:creationId xmlns:a16="http://schemas.microsoft.com/office/drawing/2014/main" id="{8862EE14-0123-2CD8-E706-16F1FDCAB9F5}"/>
                </a:ext>
              </a:extLst>
            </p:cNvPr>
            <p:cNvSpPr/>
            <p:nvPr/>
          </p:nvSpPr>
          <p:spPr>
            <a:xfrm>
              <a:off x="6311900" y="3949927"/>
              <a:ext cx="4940300" cy="26655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</a:rPr>
                <a:t>Aeries API: </a:t>
              </a:r>
              <a:r>
                <a:rPr lang="en-US" sz="1600" dirty="0"/>
                <a:t>https://support.aeries.com/support/solutions/14000072323</a:t>
              </a: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dirty="0" err="1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</a:rPr>
                <a:t>OneRoster</a:t>
              </a:r>
              <a:r>
                <a:rPr lang="en-US" sz="1600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</a:rPr>
                <a:t> API: </a:t>
              </a:r>
              <a:r>
                <a:rPr lang="en-US" sz="1600" dirty="0"/>
                <a:t>https://support.aeries.com/support/solutions/folders/14000115099</a:t>
              </a: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304815" indent="-304815" defTabSz="609630">
                <a:buFont typeface="Arial" panose="020B0604020202020204" pitchFamily="34" charset="0"/>
                <a:buChar char="•"/>
              </a:pPr>
              <a:r>
                <a:rPr lang="en-US" sz="1600" dirty="0" err="1"/>
                <a:t>OneRoster</a:t>
              </a:r>
              <a:r>
                <a:rPr lang="en-US" sz="1600" dirty="0"/>
                <a:t> v1.1   https://support.aeries.com/support/solutions/articles/14000067156-oneroster-v1-1-configuration</a:t>
              </a:r>
            </a:p>
            <a:p>
              <a:pPr marL="304815" indent="-304815" defTabSz="60963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-63500" y="2781300"/>
            <a:ext cx="1219200" cy="4140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1591FF-1DFE-44B8-8044-B30CFCB36C4B}">
  <ds:schemaRefs>
    <ds:schemaRef ds:uri="9fa4b8b5-de85-4725-b864-e23910173c26"/>
    <ds:schemaRef ds:uri="e478c2eb-79cb-4ee3-bc1e-2b2d00068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293</Words>
  <Application>Microsoft Office PowerPoint</Application>
  <PresentationFormat>Widescreen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AeriesSansBold</vt:lpstr>
      <vt:lpstr>Nunito Sans SemiBold</vt:lpstr>
      <vt:lpstr>Nunito Sans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Robert Cranston</cp:lastModifiedBy>
  <cp:revision>12</cp:revision>
  <dcterms:created xsi:type="dcterms:W3CDTF">2020-10-12T22:05:31Z</dcterms:created>
  <dcterms:modified xsi:type="dcterms:W3CDTF">2022-07-26T01:04:09Z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