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6"/>
  </p:notesMasterIdLst>
  <p:handoutMasterIdLst>
    <p:handoutMasterId r:id="rId27"/>
  </p:handoutMasterIdLst>
  <p:sldIdLst>
    <p:sldId id="256" r:id="rId2"/>
    <p:sldId id="297" r:id="rId3"/>
    <p:sldId id="269" r:id="rId4"/>
    <p:sldId id="265" r:id="rId5"/>
    <p:sldId id="266" r:id="rId6"/>
    <p:sldId id="292" r:id="rId7"/>
    <p:sldId id="271" r:id="rId8"/>
    <p:sldId id="299" r:id="rId9"/>
    <p:sldId id="295" r:id="rId10"/>
    <p:sldId id="296" r:id="rId11"/>
    <p:sldId id="300" r:id="rId12"/>
    <p:sldId id="301" r:id="rId13"/>
    <p:sldId id="302" r:id="rId14"/>
    <p:sldId id="307" r:id="rId15"/>
    <p:sldId id="303" r:id="rId16"/>
    <p:sldId id="308" r:id="rId17"/>
    <p:sldId id="309" r:id="rId18"/>
    <p:sldId id="310" r:id="rId19"/>
    <p:sldId id="311" r:id="rId20"/>
    <p:sldId id="312" r:id="rId21"/>
    <p:sldId id="293" r:id="rId22"/>
    <p:sldId id="294" r:id="rId23"/>
    <p:sldId id="298" r:id="rId24"/>
    <p:sldId id="25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440"/>
    <a:srgbClr val="ECEEF2"/>
    <a:srgbClr val="BE202E"/>
    <a:srgbClr val="183D5E"/>
    <a:srgbClr val="1C3158"/>
    <a:srgbClr val="FBFBFB"/>
    <a:srgbClr val="FFC9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24E57-3FAB-4013-B37F-6AE4E120A12D}" v="22" dt="2022-04-22T15:23:57.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3" autoAdjust="0"/>
    <p:restoredTop sz="94715" autoAdjust="0"/>
  </p:normalViewPr>
  <p:slideViewPr>
    <p:cSldViewPr snapToGrid="0">
      <p:cViewPr varScale="1">
        <p:scale>
          <a:sx n="95" d="100"/>
          <a:sy n="95" d="100"/>
        </p:scale>
        <p:origin x="870" y="9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ott Opdyke" userId="c70ad28f-de7c-488d-816e-40e82a296be9" providerId="ADAL" clId="{10524E57-3FAB-4013-B37F-6AE4E120A12D}"/>
    <pc:docChg chg="undo custSel addSld delSld modSld sldOrd">
      <pc:chgData name="Minott Opdyke" userId="c70ad28f-de7c-488d-816e-40e82a296be9" providerId="ADAL" clId="{10524E57-3FAB-4013-B37F-6AE4E120A12D}" dt="2022-04-22T17:04:29.744" v="1891" actId="552"/>
      <pc:docMkLst>
        <pc:docMk/>
      </pc:docMkLst>
      <pc:sldChg chg="add ord">
        <pc:chgData name="Minott Opdyke" userId="c70ad28f-de7c-488d-816e-40e82a296be9" providerId="ADAL" clId="{10524E57-3FAB-4013-B37F-6AE4E120A12D}" dt="2022-04-22T15:23:42.709" v="1367"/>
        <pc:sldMkLst>
          <pc:docMk/>
          <pc:sldMk cId="541262793" sldId="256"/>
        </pc:sldMkLst>
      </pc:sldChg>
      <pc:sldChg chg="delSp add mod">
        <pc:chgData name="Minott Opdyke" userId="c70ad28f-de7c-488d-816e-40e82a296be9" providerId="ADAL" clId="{10524E57-3FAB-4013-B37F-6AE4E120A12D}" dt="2022-04-22T15:25:43.546" v="1369" actId="478"/>
        <pc:sldMkLst>
          <pc:docMk/>
          <pc:sldMk cId="4285455622" sldId="257"/>
        </pc:sldMkLst>
        <pc:spChg chg="del">
          <ac:chgData name="Minott Opdyke" userId="c70ad28f-de7c-488d-816e-40e82a296be9" providerId="ADAL" clId="{10524E57-3FAB-4013-B37F-6AE4E120A12D}" dt="2022-04-22T15:25:43.546" v="1369" actId="478"/>
          <ac:spMkLst>
            <pc:docMk/>
            <pc:sldMk cId="4285455622" sldId="257"/>
            <ac:spMk id="7" creationId="{73712AE9-91C4-4B94-A6BD-1C69C5E62AC8}"/>
          </ac:spMkLst>
        </pc:spChg>
      </pc:sldChg>
      <pc:sldChg chg="modSp mod">
        <pc:chgData name="Minott Opdyke" userId="c70ad28f-de7c-488d-816e-40e82a296be9" providerId="ADAL" clId="{10524E57-3FAB-4013-B37F-6AE4E120A12D}" dt="2022-04-20T21:03:17.552" v="135" actId="1076"/>
        <pc:sldMkLst>
          <pc:docMk/>
          <pc:sldMk cId="2291343777" sldId="265"/>
        </pc:sldMkLst>
        <pc:spChg chg="mod">
          <ac:chgData name="Minott Opdyke" userId="c70ad28f-de7c-488d-816e-40e82a296be9" providerId="ADAL" clId="{10524E57-3FAB-4013-B37F-6AE4E120A12D}" dt="2022-04-20T21:02:36.431" v="131" actId="14100"/>
          <ac:spMkLst>
            <pc:docMk/>
            <pc:sldMk cId="2291343777" sldId="265"/>
            <ac:spMk id="15" creationId="{F0234DDA-2213-4A94-973B-500924FD09BB}"/>
          </ac:spMkLst>
        </pc:spChg>
        <pc:spChg chg="mod">
          <ac:chgData name="Minott Opdyke" userId="c70ad28f-de7c-488d-816e-40e82a296be9" providerId="ADAL" clId="{10524E57-3FAB-4013-B37F-6AE4E120A12D}" dt="2022-04-20T21:03:17.552" v="135" actId="1076"/>
          <ac:spMkLst>
            <pc:docMk/>
            <pc:sldMk cId="2291343777" sldId="265"/>
            <ac:spMk id="22" creationId="{A4A7D756-7CEE-4EB3-9A99-424D87F3BE1D}"/>
          </ac:spMkLst>
        </pc:spChg>
      </pc:sldChg>
      <pc:sldChg chg="addSp delSp modSp mod">
        <pc:chgData name="Minott Opdyke" userId="c70ad28f-de7c-488d-816e-40e82a296be9" providerId="ADAL" clId="{10524E57-3FAB-4013-B37F-6AE4E120A12D}" dt="2022-04-22T16:10:45.191" v="1531" actId="255"/>
        <pc:sldMkLst>
          <pc:docMk/>
          <pc:sldMk cId="1672287949" sldId="266"/>
        </pc:sldMkLst>
        <pc:spChg chg="add mod">
          <ac:chgData name="Minott Opdyke" userId="c70ad28f-de7c-488d-816e-40e82a296be9" providerId="ADAL" clId="{10524E57-3FAB-4013-B37F-6AE4E120A12D}" dt="2022-04-22T16:10:45.191" v="1531" actId="255"/>
          <ac:spMkLst>
            <pc:docMk/>
            <pc:sldMk cId="1672287949" sldId="266"/>
            <ac:spMk id="2" creationId="{B80CA7DD-B389-4E2C-A73F-998C15E02CA6}"/>
          </ac:spMkLst>
        </pc:spChg>
        <pc:spChg chg="mod">
          <ac:chgData name="Minott Opdyke" userId="c70ad28f-de7c-488d-816e-40e82a296be9" providerId="ADAL" clId="{10524E57-3FAB-4013-B37F-6AE4E120A12D}" dt="2022-04-20T21:03:48.441" v="184" actId="20577"/>
          <ac:spMkLst>
            <pc:docMk/>
            <pc:sldMk cId="1672287949" sldId="266"/>
            <ac:spMk id="7" creationId="{1D7AE463-480E-42D4-AE1A-E4D89B0D7493}"/>
          </ac:spMkLst>
        </pc:spChg>
        <pc:spChg chg="del mod">
          <ac:chgData name="Minott Opdyke" userId="c70ad28f-de7c-488d-816e-40e82a296be9" providerId="ADAL" clId="{10524E57-3FAB-4013-B37F-6AE4E120A12D}" dt="2022-04-20T21:08:49.606" v="240" actId="478"/>
          <ac:spMkLst>
            <pc:docMk/>
            <pc:sldMk cId="1672287949" sldId="266"/>
            <ac:spMk id="9" creationId="{65CA9738-74E3-455A-85CF-445B0D7FCFCA}"/>
          </ac:spMkLst>
        </pc:spChg>
      </pc:sldChg>
      <pc:sldChg chg="modSp mod">
        <pc:chgData name="Minott Opdyke" userId="c70ad28f-de7c-488d-816e-40e82a296be9" providerId="ADAL" clId="{10524E57-3FAB-4013-B37F-6AE4E120A12D}" dt="2022-04-22T17:04:29.744" v="1891" actId="552"/>
        <pc:sldMkLst>
          <pc:docMk/>
          <pc:sldMk cId="2203501884" sldId="269"/>
        </pc:sldMkLst>
        <pc:spChg chg="mod">
          <ac:chgData name="Minott Opdyke" userId="c70ad28f-de7c-488d-816e-40e82a296be9" providerId="ADAL" clId="{10524E57-3FAB-4013-B37F-6AE4E120A12D}" dt="2022-04-22T17:04:15.822" v="1889" actId="5793"/>
          <ac:spMkLst>
            <pc:docMk/>
            <pc:sldMk cId="2203501884" sldId="269"/>
            <ac:spMk id="18" creationId="{023A0433-35B2-4750-AAE5-D89B660599B5}"/>
          </ac:spMkLst>
        </pc:spChg>
        <pc:cxnChg chg="mod">
          <ac:chgData name="Minott Opdyke" userId="c70ad28f-de7c-488d-816e-40e82a296be9" providerId="ADAL" clId="{10524E57-3FAB-4013-B37F-6AE4E120A12D}" dt="2022-04-22T17:04:29.744" v="1891" actId="552"/>
          <ac:cxnSpMkLst>
            <pc:docMk/>
            <pc:sldMk cId="2203501884" sldId="269"/>
            <ac:cxnSpMk id="9" creationId="{E4466AF4-8A59-4669-BE30-B6D8CC1198D2}"/>
          </ac:cxnSpMkLst>
        </pc:cxnChg>
        <pc:cxnChg chg="mod">
          <ac:chgData name="Minott Opdyke" userId="c70ad28f-de7c-488d-816e-40e82a296be9" providerId="ADAL" clId="{10524E57-3FAB-4013-B37F-6AE4E120A12D}" dt="2022-04-22T17:04:29.744" v="1891" actId="552"/>
          <ac:cxnSpMkLst>
            <pc:docMk/>
            <pc:sldMk cId="2203501884" sldId="269"/>
            <ac:cxnSpMk id="29" creationId="{08785BD8-4C52-435F-A808-F360325A306B}"/>
          </ac:cxnSpMkLst>
        </pc:cxnChg>
      </pc:sldChg>
      <pc:sldChg chg="modSp mod">
        <pc:chgData name="Minott Opdyke" userId="c70ad28f-de7c-488d-816e-40e82a296be9" providerId="ADAL" clId="{10524E57-3FAB-4013-B37F-6AE4E120A12D}" dt="2022-04-22T16:12:17.290" v="1549" actId="1076"/>
        <pc:sldMkLst>
          <pc:docMk/>
          <pc:sldMk cId="523259160" sldId="271"/>
        </pc:sldMkLst>
        <pc:spChg chg="mod">
          <ac:chgData name="Minott Opdyke" userId="c70ad28f-de7c-488d-816e-40e82a296be9" providerId="ADAL" clId="{10524E57-3FAB-4013-B37F-6AE4E120A12D}" dt="2022-04-20T21:19:01.726" v="861" actId="20577"/>
          <ac:spMkLst>
            <pc:docMk/>
            <pc:sldMk cId="523259160" sldId="271"/>
            <ac:spMk id="16" creationId="{FF85994D-F8E8-4CA3-AEA2-10842256120C}"/>
          </ac:spMkLst>
        </pc:spChg>
        <pc:spChg chg="mod">
          <ac:chgData name="Minott Opdyke" userId="c70ad28f-de7c-488d-816e-40e82a296be9" providerId="ADAL" clId="{10524E57-3FAB-4013-B37F-6AE4E120A12D}" dt="2022-04-22T16:12:17.290" v="1549" actId="1076"/>
          <ac:spMkLst>
            <pc:docMk/>
            <pc:sldMk cId="523259160" sldId="271"/>
            <ac:spMk id="18" creationId="{EC0BA7A8-433F-4830-AAB2-EF39338EFC2D}"/>
          </ac:spMkLst>
        </pc:spChg>
        <pc:spChg chg="mod">
          <ac:chgData name="Minott Opdyke" userId="c70ad28f-de7c-488d-816e-40e82a296be9" providerId="ADAL" clId="{10524E57-3FAB-4013-B37F-6AE4E120A12D}" dt="2022-04-20T21:19:08.972" v="862" actId="14100"/>
          <ac:spMkLst>
            <pc:docMk/>
            <pc:sldMk cId="523259160" sldId="271"/>
            <ac:spMk id="19" creationId="{82C1B61A-0A02-471F-BE3A-1274021C81C6}"/>
          </ac:spMkLst>
        </pc:spChg>
      </pc:sldChg>
      <pc:sldChg chg="addSp delSp modSp mod">
        <pc:chgData name="Minott Opdyke" userId="c70ad28f-de7c-488d-816e-40e82a296be9" providerId="ADAL" clId="{10524E57-3FAB-4013-B37F-6AE4E120A12D}" dt="2022-04-22T16:11:08.039" v="1533" actId="255"/>
        <pc:sldMkLst>
          <pc:docMk/>
          <pc:sldMk cId="1650347367" sldId="292"/>
        </pc:sldMkLst>
        <pc:spChg chg="del">
          <ac:chgData name="Minott Opdyke" userId="c70ad28f-de7c-488d-816e-40e82a296be9" providerId="ADAL" clId="{10524E57-3FAB-4013-B37F-6AE4E120A12D}" dt="2022-04-20T21:15:08.411" v="520" actId="478"/>
          <ac:spMkLst>
            <pc:docMk/>
            <pc:sldMk cId="1650347367" sldId="292"/>
            <ac:spMk id="9" creationId="{65CA9738-74E3-455A-85CF-445B0D7FCFCA}"/>
          </ac:spMkLst>
        </pc:spChg>
        <pc:spChg chg="add mod">
          <ac:chgData name="Minott Opdyke" userId="c70ad28f-de7c-488d-816e-40e82a296be9" providerId="ADAL" clId="{10524E57-3FAB-4013-B37F-6AE4E120A12D}" dt="2022-04-22T16:11:08.039" v="1533" actId="255"/>
          <ac:spMkLst>
            <pc:docMk/>
            <pc:sldMk cId="1650347367" sldId="292"/>
            <ac:spMk id="11" creationId="{724086BC-CE62-4478-B42E-ADA190A705E9}"/>
          </ac:spMkLst>
        </pc:spChg>
      </pc:sldChg>
      <pc:sldChg chg="addSp delSp modSp add del mod">
        <pc:chgData name="Minott Opdyke" userId="c70ad28f-de7c-488d-816e-40e82a296be9" providerId="ADAL" clId="{10524E57-3FAB-4013-B37F-6AE4E120A12D}" dt="2022-04-20T21:56:24.872" v="1350" actId="1076"/>
        <pc:sldMkLst>
          <pc:docMk/>
          <pc:sldMk cId="3644169400" sldId="293"/>
        </pc:sldMkLst>
        <pc:spChg chg="add del mod">
          <ac:chgData name="Minott Opdyke" userId="c70ad28f-de7c-488d-816e-40e82a296be9" providerId="ADAL" clId="{10524E57-3FAB-4013-B37F-6AE4E120A12D}" dt="2022-04-20T21:56:13.305" v="1348" actId="478"/>
          <ac:spMkLst>
            <pc:docMk/>
            <pc:sldMk cId="3644169400" sldId="293"/>
            <ac:spMk id="3" creationId="{61AE7E91-9A1B-4AFE-B83A-7B11FEF32DEC}"/>
          </ac:spMkLst>
        </pc:spChg>
        <pc:spChg chg="mod">
          <ac:chgData name="Minott Opdyke" userId="c70ad28f-de7c-488d-816e-40e82a296be9" providerId="ADAL" clId="{10524E57-3FAB-4013-B37F-6AE4E120A12D}" dt="2022-04-20T21:55:58.171" v="1346" actId="20577"/>
          <ac:spMkLst>
            <pc:docMk/>
            <pc:sldMk cId="3644169400" sldId="293"/>
            <ac:spMk id="18" creationId="{023A0433-35B2-4750-AAE5-D89B660599B5}"/>
          </ac:spMkLst>
        </pc:spChg>
        <pc:picChg chg="del">
          <ac:chgData name="Minott Opdyke" userId="c70ad28f-de7c-488d-816e-40e82a296be9" providerId="ADAL" clId="{10524E57-3FAB-4013-B37F-6AE4E120A12D}" dt="2022-04-20T21:56:11.087" v="1347" actId="478"/>
          <ac:picMkLst>
            <pc:docMk/>
            <pc:sldMk cId="3644169400" sldId="293"/>
            <ac:picMk id="5" creationId="{0885E480-70BD-4BAF-B5AC-90F7CAB4EB7D}"/>
          </ac:picMkLst>
        </pc:picChg>
        <pc:picChg chg="mod">
          <ac:chgData name="Minott Opdyke" userId="c70ad28f-de7c-488d-816e-40e82a296be9" providerId="ADAL" clId="{10524E57-3FAB-4013-B37F-6AE4E120A12D}" dt="2022-04-20T21:56:24.872" v="1350" actId="1076"/>
          <ac:picMkLst>
            <pc:docMk/>
            <pc:sldMk cId="3644169400" sldId="293"/>
            <ac:picMk id="8" creationId="{E786C1A2-7935-4F09-946C-191E05586F62}"/>
          </ac:picMkLst>
        </pc:picChg>
        <pc:cxnChg chg="del">
          <ac:chgData name="Minott Opdyke" userId="c70ad28f-de7c-488d-816e-40e82a296be9" providerId="ADAL" clId="{10524E57-3FAB-4013-B37F-6AE4E120A12D}" dt="2022-04-20T21:55:40.547" v="1341" actId="478"/>
          <ac:cxnSpMkLst>
            <pc:docMk/>
            <pc:sldMk cId="3644169400" sldId="293"/>
            <ac:cxnSpMk id="29" creationId="{08785BD8-4C52-435F-A808-F360325A306B}"/>
          </ac:cxnSpMkLst>
        </pc:cxnChg>
      </pc:sldChg>
      <pc:sldChg chg="modSp mod">
        <pc:chgData name="Minott Opdyke" userId="c70ad28f-de7c-488d-816e-40e82a296be9" providerId="ADAL" clId="{10524E57-3FAB-4013-B37F-6AE4E120A12D}" dt="2022-04-22T16:19:26.089" v="1852" actId="20577"/>
        <pc:sldMkLst>
          <pc:docMk/>
          <pc:sldMk cId="2514197583" sldId="294"/>
        </pc:sldMkLst>
        <pc:spChg chg="mod">
          <ac:chgData name="Minott Opdyke" userId="c70ad28f-de7c-488d-816e-40e82a296be9" providerId="ADAL" clId="{10524E57-3FAB-4013-B37F-6AE4E120A12D}" dt="2022-04-22T16:19:26.089" v="1852" actId="20577"/>
          <ac:spMkLst>
            <pc:docMk/>
            <pc:sldMk cId="2514197583" sldId="294"/>
            <ac:spMk id="22" creationId="{A4A7D756-7CEE-4EB3-9A99-424D87F3BE1D}"/>
          </ac:spMkLst>
        </pc:spChg>
      </pc:sldChg>
      <pc:sldChg chg="addSp delSp modSp mod">
        <pc:chgData name="Minott Opdyke" userId="c70ad28f-de7c-488d-816e-40e82a296be9" providerId="ADAL" clId="{10524E57-3FAB-4013-B37F-6AE4E120A12D}" dt="2022-04-20T21:28:19.553" v="920" actId="1076"/>
        <pc:sldMkLst>
          <pc:docMk/>
          <pc:sldMk cId="126232430" sldId="295"/>
        </pc:sldMkLst>
        <pc:spChg chg="mod">
          <ac:chgData name="Minott Opdyke" userId="c70ad28f-de7c-488d-816e-40e82a296be9" providerId="ADAL" clId="{10524E57-3FAB-4013-B37F-6AE4E120A12D}" dt="2022-04-20T21:28:19.553" v="920" actId="1076"/>
          <ac:spMkLst>
            <pc:docMk/>
            <pc:sldMk cId="126232430" sldId="295"/>
            <ac:spMk id="12" creationId="{442FA52C-6CA2-4C4B-A36E-B007E50292D7}"/>
          </ac:spMkLst>
        </pc:spChg>
        <pc:picChg chg="add mod">
          <ac:chgData name="Minott Opdyke" userId="c70ad28f-de7c-488d-816e-40e82a296be9" providerId="ADAL" clId="{10524E57-3FAB-4013-B37F-6AE4E120A12D}" dt="2022-04-20T21:28:13.408" v="919"/>
          <ac:picMkLst>
            <pc:docMk/>
            <pc:sldMk cId="126232430" sldId="295"/>
            <ac:picMk id="11" creationId="{1C827BF4-1368-48F3-A324-3CF0DE47558D}"/>
          </ac:picMkLst>
        </pc:picChg>
        <pc:picChg chg="del">
          <ac:chgData name="Minott Opdyke" userId="c70ad28f-de7c-488d-816e-40e82a296be9" providerId="ADAL" clId="{10524E57-3FAB-4013-B37F-6AE4E120A12D}" dt="2022-04-20T21:23:49.898" v="907" actId="478"/>
          <ac:picMkLst>
            <pc:docMk/>
            <pc:sldMk cId="126232430" sldId="295"/>
            <ac:picMk id="13" creationId="{12E4B66F-174A-4D0E-8375-98C25759FAB6}"/>
          </ac:picMkLst>
        </pc:picChg>
      </pc:sldChg>
      <pc:sldChg chg="addSp delSp modSp mod">
        <pc:chgData name="Minott Opdyke" userId="c70ad28f-de7c-488d-816e-40e82a296be9" providerId="ADAL" clId="{10524E57-3FAB-4013-B37F-6AE4E120A12D}" dt="2022-04-20T21:30:08.537" v="939" actId="1076"/>
        <pc:sldMkLst>
          <pc:docMk/>
          <pc:sldMk cId="1459401020" sldId="296"/>
        </pc:sldMkLst>
        <pc:spChg chg="mod">
          <ac:chgData name="Minott Opdyke" userId="c70ad28f-de7c-488d-816e-40e82a296be9" providerId="ADAL" clId="{10524E57-3FAB-4013-B37F-6AE4E120A12D}" dt="2022-04-20T21:29:13.925" v="928" actId="1076"/>
          <ac:spMkLst>
            <pc:docMk/>
            <pc:sldMk cId="1459401020" sldId="296"/>
            <ac:spMk id="5" creationId="{C6B99454-BB06-4417-B6CC-ADA2D484B502}"/>
          </ac:spMkLst>
        </pc:spChg>
        <pc:spChg chg="mod">
          <ac:chgData name="Minott Opdyke" userId="c70ad28f-de7c-488d-816e-40e82a296be9" providerId="ADAL" clId="{10524E57-3FAB-4013-B37F-6AE4E120A12D}" dt="2022-04-20T21:29:17.611" v="929" actId="1076"/>
          <ac:spMkLst>
            <pc:docMk/>
            <pc:sldMk cId="1459401020" sldId="296"/>
            <ac:spMk id="7" creationId="{1D7AE463-480E-42D4-AE1A-E4D89B0D7493}"/>
          </ac:spMkLst>
        </pc:spChg>
        <pc:spChg chg="del">
          <ac:chgData name="Minott Opdyke" userId="c70ad28f-de7c-488d-816e-40e82a296be9" providerId="ADAL" clId="{10524E57-3FAB-4013-B37F-6AE4E120A12D}" dt="2022-04-20T21:28:27.889" v="921" actId="478"/>
          <ac:spMkLst>
            <pc:docMk/>
            <pc:sldMk cId="1459401020" sldId="296"/>
            <ac:spMk id="12" creationId="{442FA52C-6CA2-4C4B-A36E-B007E50292D7}"/>
          </ac:spMkLst>
        </pc:spChg>
        <pc:picChg chg="add del mod">
          <ac:chgData name="Minott Opdyke" userId="c70ad28f-de7c-488d-816e-40e82a296be9" providerId="ADAL" clId="{10524E57-3FAB-4013-B37F-6AE4E120A12D}" dt="2022-04-20T21:28:52.187" v="924" actId="478"/>
          <ac:picMkLst>
            <pc:docMk/>
            <pc:sldMk cId="1459401020" sldId="296"/>
            <ac:picMk id="11" creationId="{3E5D8B22-CAEF-4EAB-9CBB-211C3CE8D799}"/>
          </ac:picMkLst>
        </pc:picChg>
        <pc:picChg chg="del">
          <ac:chgData name="Minott Opdyke" userId="c70ad28f-de7c-488d-816e-40e82a296be9" providerId="ADAL" clId="{10524E57-3FAB-4013-B37F-6AE4E120A12D}" dt="2022-04-20T21:28:29.546" v="922" actId="478"/>
          <ac:picMkLst>
            <pc:docMk/>
            <pc:sldMk cId="1459401020" sldId="296"/>
            <ac:picMk id="13" creationId="{12E4B66F-174A-4D0E-8375-98C25759FAB6}"/>
          </ac:picMkLst>
        </pc:picChg>
        <pc:picChg chg="add mod">
          <ac:chgData name="Minott Opdyke" userId="c70ad28f-de7c-488d-816e-40e82a296be9" providerId="ADAL" clId="{10524E57-3FAB-4013-B37F-6AE4E120A12D}" dt="2022-04-20T21:30:08.537" v="939" actId="1076"/>
          <ac:picMkLst>
            <pc:docMk/>
            <pc:sldMk cId="1459401020" sldId="296"/>
            <ac:picMk id="14" creationId="{86C3F10F-A690-47AF-909B-D0E602E56793}"/>
          </ac:picMkLst>
        </pc:picChg>
      </pc:sldChg>
      <pc:sldChg chg="modSp mod">
        <pc:chgData name="Minott Opdyke" userId="c70ad28f-de7c-488d-816e-40e82a296be9" providerId="ADAL" clId="{10524E57-3FAB-4013-B37F-6AE4E120A12D}" dt="2022-04-20T21:01:11.832" v="15" actId="20577"/>
        <pc:sldMkLst>
          <pc:docMk/>
          <pc:sldMk cId="905750283" sldId="297"/>
        </pc:sldMkLst>
        <pc:spChg chg="mod">
          <ac:chgData name="Minott Opdyke" userId="c70ad28f-de7c-488d-816e-40e82a296be9" providerId="ADAL" clId="{10524E57-3FAB-4013-B37F-6AE4E120A12D}" dt="2022-04-20T21:01:11.832" v="15" actId="20577"/>
          <ac:spMkLst>
            <pc:docMk/>
            <pc:sldMk cId="905750283" sldId="297"/>
            <ac:spMk id="11" creationId="{81205336-4527-45A1-8CC8-E74237ECA606}"/>
          </ac:spMkLst>
        </pc:spChg>
      </pc:sldChg>
      <pc:sldChg chg="modSp mod">
        <pc:chgData name="Minott Opdyke" userId="c70ad28f-de7c-488d-816e-40e82a296be9" providerId="ADAL" clId="{10524E57-3FAB-4013-B37F-6AE4E120A12D}" dt="2022-04-20T21:57:25.829" v="1364" actId="20577"/>
        <pc:sldMkLst>
          <pc:docMk/>
          <pc:sldMk cId="3555133629" sldId="298"/>
        </pc:sldMkLst>
        <pc:spChg chg="mod">
          <ac:chgData name="Minott Opdyke" userId="c70ad28f-de7c-488d-816e-40e82a296be9" providerId="ADAL" clId="{10524E57-3FAB-4013-B37F-6AE4E120A12D}" dt="2022-04-20T21:57:25.829" v="1364" actId="20577"/>
          <ac:spMkLst>
            <pc:docMk/>
            <pc:sldMk cId="3555133629" sldId="298"/>
            <ac:spMk id="11" creationId="{81205336-4527-45A1-8CC8-E74237ECA606}"/>
          </ac:spMkLst>
        </pc:spChg>
      </pc:sldChg>
      <pc:sldChg chg="modSp add mod">
        <pc:chgData name="Minott Opdyke" userId="c70ad28f-de7c-488d-816e-40e82a296be9" providerId="ADAL" clId="{10524E57-3FAB-4013-B37F-6AE4E120A12D}" dt="2022-04-20T21:23:06.796" v="906" actId="12"/>
        <pc:sldMkLst>
          <pc:docMk/>
          <pc:sldMk cId="4046534085" sldId="299"/>
        </pc:sldMkLst>
        <pc:spChg chg="mod">
          <ac:chgData name="Minott Opdyke" userId="c70ad28f-de7c-488d-816e-40e82a296be9" providerId="ADAL" clId="{10524E57-3FAB-4013-B37F-6AE4E120A12D}" dt="2022-04-20T21:22:27.442" v="899" actId="5793"/>
          <ac:spMkLst>
            <pc:docMk/>
            <pc:sldMk cId="4046534085" sldId="299"/>
            <ac:spMk id="16" creationId="{FF85994D-F8E8-4CA3-AEA2-10842256120C}"/>
          </ac:spMkLst>
        </pc:spChg>
        <pc:spChg chg="mod">
          <ac:chgData name="Minott Opdyke" userId="c70ad28f-de7c-488d-816e-40e82a296be9" providerId="ADAL" clId="{10524E57-3FAB-4013-B37F-6AE4E120A12D}" dt="2022-04-20T21:23:06.796" v="906" actId="12"/>
          <ac:spMkLst>
            <pc:docMk/>
            <pc:sldMk cId="4046534085" sldId="299"/>
            <ac:spMk id="18" creationId="{EC0BA7A8-433F-4830-AAB2-EF39338EFC2D}"/>
          </ac:spMkLst>
        </pc:spChg>
      </pc:sldChg>
      <pc:sldChg chg="addSp delSp modSp add mod">
        <pc:chgData name="Minott Opdyke" userId="c70ad28f-de7c-488d-816e-40e82a296be9" providerId="ADAL" clId="{10524E57-3FAB-4013-B37F-6AE4E120A12D}" dt="2022-04-20T21:30:48.212" v="949" actId="14100"/>
        <pc:sldMkLst>
          <pc:docMk/>
          <pc:sldMk cId="404633506" sldId="300"/>
        </pc:sldMkLst>
        <pc:picChg chg="add mod">
          <ac:chgData name="Minott Opdyke" userId="c70ad28f-de7c-488d-816e-40e82a296be9" providerId="ADAL" clId="{10524E57-3FAB-4013-B37F-6AE4E120A12D}" dt="2022-04-20T21:30:48.212" v="949" actId="14100"/>
          <ac:picMkLst>
            <pc:docMk/>
            <pc:sldMk cId="404633506" sldId="300"/>
            <ac:picMk id="10" creationId="{FC136C91-24EB-4BC3-83A7-CD7CE5A81315}"/>
          </ac:picMkLst>
        </pc:picChg>
        <pc:picChg chg="del">
          <ac:chgData name="Minott Opdyke" userId="c70ad28f-de7c-488d-816e-40e82a296be9" providerId="ADAL" clId="{10524E57-3FAB-4013-B37F-6AE4E120A12D}" dt="2022-04-20T21:30:33.083" v="942" actId="478"/>
          <ac:picMkLst>
            <pc:docMk/>
            <pc:sldMk cId="404633506" sldId="300"/>
            <ac:picMk id="14" creationId="{86C3F10F-A690-47AF-909B-D0E602E56793}"/>
          </ac:picMkLst>
        </pc:picChg>
      </pc:sldChg>
      <pc:sldChg chg="addSp delSp modSp add mod">
        <pc:chgData name="Minott Opdyke" userId="c70ad28f-de7c-488d-816e-40e82a296be9" providerId="ADAL" clId="{10524E57-3FAB-4013-B37F-6AE4E120A12D}" dt="2022-04-20T21:34:17.009" v="971" actId="20577"/>
        <pc:sldMkLst>
          <pc:docMk/>
          <pc:sldMk cId="2348686567" sldId="301"/>
        </pc:sldMkLst>
        <pc:spChg chg="add mod">
          <ac:chgData name="Minott Opdyke" userId="c70ad28f-de7c-488d-816e-40e82a296be9" providerId="ADAL" clId="{10524E57-3FAB-4013-B37F-6AE4E120A12D}" dt="2022-04-20T21:34:17.009" v="971" actId="20577"/>
          <ac:spMkLst>
            <pc:docMk/>
            <pc:sldMk cId="2348686567" sldId="301"/>
            <ac:spMk id="4" creationId="{61125480-42A8-4099-87E5-18D472F02225}"/>
          </ac:spMkLst>
        </pc:spChg>
        <pc:picChg chg="add mod">
          <ac:chgData name="Minott Opdyke" userId="c70ad28f-de7c-488d-816e-40e82a296be9" providerId="ADAL" clId="{10524E57-3FAB-4013-B37F-6AE4E120A12D}" dt="2022-04-20T21:31:52.128" v="955" actId="14100"/>
          <ac:picMkLst>
            <pc:docMk/>
            <pc:sldMk cId="2348686567" sldId="301"/>
            <ac:picMk id="3" creationId="{D1F4BF3B-0196-4DD5-A1C4-830778E69798}"/>
          </ac:picMkLst>
        </pc:picChg>
        <pc:picChg chg="del">
          <ac:chgData name="Minott Opdyke" userId="c70ad28f-de7c-488d-816e-40e82a296be9" providerId="ADAL" clId="{10524E57-3FAB-4013-B37F-6AE4E120A12D}" dt="2022-04-20T21:31:48.362" v="953" actId="478"/>
          <ac:picMkLst>
            <pc:docMk/>
            <pc:sldMk cId="2348686567" sldId="301"/>
            <ac:picMk id="14" creationId="{86C3F10F-A690-47AF-909B-D0E602E56793}"/>
          </ac:picMkLst>
        </pc:picChg>
      </pc:sldChg>
      <pc:sldChg chg="addSp delSp modSp add mod">
        <pc:chgData name="Minott Opdyke" userId="c70ad28f-de7c-488d-816e-40e82a296be9" providerId="ADAL" clId="{10524E57-3FAB-4013-B37F-6AE4E120A12D}" dt="2022-04-20T21:36:27.268" v="991" actId="120"/>
        <pc:sldMkLst>
          <pc:docMk/>
          <pc:sldMk cId="3499694126" sldId="302"/>
        </pc:sldMkLst>
        <pc:spChg chg="add mod">
          <ac:chgData name="Minott Opdyke" userId="c70ad28f-de7c-488d-816e-40e82a296be9" providerId="ADAL" clId="{10524E57-3FAB-4013-B37F-6AE4E120A12D}" dt="2022-04-20T21:36:27.268" v="991" actId="120"/>
          <ac:spMkLst>
            <pc:docMk/>
            <pc:sldMk cId="3499694126" sldId="302"/>
            <ac:spMk id="4" creationId="{2A37157F-DE26-467A-8EEC-A91A091F86C9}"/>
          </ac:spMkLst>
        </pc:spChg>
        <pc:picChg chg="add mod">
          <ac:chgData name="Minott Opdyke" userId="c70ad28f-de7c-488d-816e-40e82a296be9" providerId="ADAL" clId="{10524E57-3FAB-4013-B37F-6AE4E120A12D}" dt="2022-04-20T21:35:02.536" v="974" actId="1076"/>
          <ac:picMkLst>
            <pc:docMk/>
            <pc:sldMk cId="3499694126" sldId="302"/>
            <ac:picMk id="3" creationId="{7500467D-FF0B-4B3B-A4C4-7A454D962065}"/>
          </ac:picMkLst>
        </pc:picChg>
        <pc:picChg chg="del">
          <ac:chgData name="Minott Opdyke" userId="c70ad28f-de7c-488d-816e-40e82a296be9" providerId="ADAL" clId="{10524E57-3FAB-4013-B37F-6AE4E120A12D}" dt="2022-04-20T21:34:32.011" v="972" actId="478"/>
          <ac:picMkLst>
            <pc:docMk/>
            <pc:sldMk cId="3499694126" sldId="302"/>
            <ac:picMk id="14" creationId="{86C3F10F-A690-47AF-909B-D0E602E56793}"/>
          </ac:picMkLst>
        </pc:picChg>
      </pc:sldChg>
      <pc:sldChg chg="add del">
        <pc:chgData name="Minott Opdyke" userId="c70ad28f-de7c-488d-816e-40e82a296be9" providerId="ADAL" clId="{10524E57-3FAB-4013-B37F-6AE4E120A12D}" dt="2022-04-20T21:36:37.851" v="992" actId="47"/>
        <pc:sldMkLst>
          <pc:docMk/>
          <pc:sldMk cId="1791933506" sldId="303"/>
        </pc:sldMkLst>
      </pc:sldChg>
      <pc:sldChg chg="addSp delSp modSp add mod">
        <pc:chgData name="Minott Opdyke" userId="c70ad28f-de7c-488d-816e-40e82a296be9" providerId="ADAL" clId="{10524E57-3FAB-4013-B37F-6AE4E120A12D}" dt="2022-04-20T21:39:05.948" v="1055" actId="1076"/>
        <pc:sldMkLst>
          <pc:docMk/>
          <pc:sldMk cId="3362711476" sldId="303"/>
        </pc:sldMkLst>
        <pc:spChg chg="del">
          <ac:chgData name="Minott Opdyke" userId="c70ad28f-de7c-488d-816e-40e82a296be9" providerId="ADAL" clId="{10524E57-3FAB-4013-B37F-6AE4E120A12D}" dt="2022-04-20T21:38:09.202" v="1040" actId="478"/>
          <ac:spMkLst>
            <pc:docMk/>
            <pc:sldMk cId="3362711476" sldId="303"/>
            <ac:spMk id="4" creationId="{2A37157F-DE26-467A-8EEC-A91A091F86C9}"/>
          </ac:spMkLst>
        </pc:spChg>
        <pc:spChg chg="mod">
          <ac:chgData name="Minott Opdyke" userId="c70ad28f-de7c-488d-816e-40e82a296be9" providerId="ADAL" clId="{10524E57-3FAB-4013-B37F-6AE4E120A12D}" dt="2022-04-20T21:37:59.090" v="1038" actId="20577"/>
          <ac:spMkLst>
            <pc:docMk/>
            <pc:sldMk cId="3362711476" sldId="303"/>
            <ac:spMk id="7" creationId="{1D7AE463-480E-42D4-AE1A-E4D89B0D7493}"/>
          </ac:spMkLst>
        </pc:spChg>
        <pc:picChg chg="del">
          <ac:chgData name="Minott Opdyke" userId="c70ad28f-de7c-488d-816e-40e82a296be9" providerId="ADAL" clId="{10524E57-3FAB-4013-B37F-6AE4E120A12D}" dt="2022-04-20T21:38:06.922" v="1039" actId="478"/>
          <ac:picMkLst>
            <pc:docMk/>
            <pc:sldMk cId="3362711476" sldId="303"/>
            <ac:picMk id="3" creationId="{7500467D-FF0B-4B3B-A4C4-7A454D962065}"/>
          </ac:picMkLst>
        </pc:picChg>
        <pc:picChg chg="add mod">
          <ac:chgData name="Minott Opdyke" userId="c70ad28f-de7c-488d-816e-40e82a296be9" providerId="ADAL" clId="{10524E57-3FAB-4013-B37F-6AE4E120A12D}" dt="2022-04-20T21:38:59.764" v="1052" actId="1076"/>
          <ac:picMkLst>
            <pc:docMk/>
            <pc:sldMk cId="3362711476" sldId="303"/>
            <ac:picMk id="11" creationId="{519EDD28-6549-458F-93C4-0517A8235D02}"/>
          </ac:picMkLst>
        </pc:picChg>
        <pc:picChg chg="add mod">
          <ac:chgData name="Minott Opdyke" userId="c70ad28f-de7c-488d-816e-40e82a296be9" providerId="ADAL" clId="{10524E57-3FAB-4013-B37F-6AE4E120A12D}" dt="2022-04-20T21:39:05.948" v="1055" actId="1076"/>
          <ac:picMkLst>
            <pc:docMk/>
            <pc:sldMk cId="3362711476" sldId="303"/>
            <ac:picMk id="12" creationId="{3BDAFAD3-A913-4492-82A4-6EB24BA3E253}"/>
          </ac:picMkLst>
        </pc:picChg>
      </pc:sldChg>
      <pc:sldChg chg="add del">
        <pc:chgData name="Minott Opdyke" userId="c70ad28f-de7c-488d-816e-40e82a296be9" providerId="ADAL" clId="{10524E57-3FAB-4013-B37F-6AE4E120A12D}" dt="2022-04-20T21:36:41.420" v="993" actId="47"/>
        <pc:sldMkLst>
          <pc:docMk/>
          <pc:sldMk cId="369074579" sldId="304"/>
        </pc:sldMkLst>
      </pc:sldChg>
      <pc:sldChg chg="add del">
        <pc:chgData name="Minott Opdyke" userId="c70ad28f-de7c-488d-816e-40e82a296be9" providerId="ADAL" clId="{10524E57-3FAB-4013-B37F-6AE4E120A12D}" dt="2022-04-20T21:39:19.273" v="1056" actId="47"/>
        <pc:sldMkLst>
          <pc:docMk/>
          <pc:sldMk cId="3977296715" sldId="304"/>
        </pc:sldMkLst>
      </pc:sldChg>
      <pc:sldChg chg="add del">
        <pc:chgData name="Minott Opdyke" userId="c70ad28f-de7c-488d-816e-40e82a296be9" providerId="ADAL" clId="{10524E57-3FAB-4013-B37F-6AE4E120A12D}" dt="2022-04-20T21:39:20.838" v="1057" actId="47"/>
        <pc:sldMkLst>
          <pc:docMk/>
          <pc:sldMk cId="3315844804" sldId="305"/>
        </pc:sldMkLst>
      </pc:sldChg>
      <pc:sldChg chg="add del">
        <pc:chgData name="Minott Opdyke" userId="c70ad28f-de7c-488d-816e-40e82a296be9" providerId="ADAL" clId="{10524E57-3FAB-4013-B37F-6AE4E120A12D}" dt="2022-04-20T21:39:21.865" v="1058" actId="47"/>
        <pc:sldMkLst>
          <pc:docMk/>
          <pc:sldMk cId="1055696306" sldId="306"/>
        </pc:sldMkLst>
      </pc:sldChg>
      <pc:sldChg chg="modSp add mod ord">
        <pc:chgData name="Minott Opdyke" userId="c70ad28f-de7c-488d-816e-40e82a296be9" providerId="ADAL" clId="{10524E57-3FAB-4013-B37F-6AE4E120A12D}" dt="2022-04-20T21:37:34.297" v="1023" actId="20577"/>
        <pc:sldMkLst>
          <pc:docMk/>
          <pc:sldMk cId="2986628070" sldId="307"/>
        </pc:sldMkLst>
        <pc:spChg chg="mod">
          <ac:chgData name="Minott Opdyke" userId="c70ad28f-de7c-488d-816e-40e82a296be9" providerId="ADAL" clId="{10524E57-3FAB-4013-B37F-6AE4E120A12D}" dt="2022-04-20T21:37:34.297" v="1023" actId="20577"/>
          <ac:spMkLst>
            <pc:docMk/>
            <pc:sldMk cId="2986628070" sldId="307"/>
            <ac:spMk id="12" creationId="{442FA52C-6CA2-4C4B-A36E-B007E50292D7}"/>
          </ac:spMkLst>
        </pc:spChg>
      </pc:sldChg>
      <pc:sldChg chg="addSp delSp modSp add mod">
        <pc:chgData name="Minott Opdyke" userId="c70ad28f-de7c-488d-816e-40e82a296be9" providerId="ADAL" clId="{10524E57-3FAB-4013-B37F-6AE4E120A12D}" dt="2022-04-20T21:45:10.224" v="1177" actId="1076"/>
        <pc:sldMkLst>
          <pc:docMk/>
          <pc:sldMk cId="3312857811" sldId="308"/>
        </pc:sldMkLst>
        <pc:spChg chg="add mod">
          <ac:chgData name="Minott Opdyke" userId="c70ad28f-de7c-488d-816e-40e82a296be9" providerId="ADAL" clId="{10524E57-3FAB-4013-B37F-6AE4E120A12D}" dt="2022-04-20T21:42:24.912" v="1140" actId="1076"/>
          <ac:spMkLst>
            <pc:docMk/>
            <pc:sldMk cId="3312857811" sldId="308"/>
            <ac:spMk id="14" creationId="{FF670B2E-C5F0-45FD-B75B-D6F6670CFE76}"/>
          </ac:spMkLst>
        </pc:spChg>
        <pc:picChg chg="del">
          <ac:chgData name="Minott Opdyke" userId="c70ad28f-de7c-488d-816e-40e82a296be9" providerId="ADAL" clId="{10524E57-3FAB-4013-B37F-6AE4E120A12D}" dt="2022-04-20T21:40:30.491" v="1076" actId="478"/>
          <ac:picMkLst>
            <pc:docMk/>
            <pc:sldMk cId="3312857811" sldId="308"/>
            <ac:picMk id="11" creationId="{519EDD28-6549-458F-93C4-0517A8235D02}"/>
          </ac:picMkLst>
        </pc:picChg>
        <pc:picChg chg="del">
          <ac:chgData name="Minott Opdyke" userId="c70ad28f-de7c-488d-816e-40e82a296be9" providerId="ADAL" clId="{10524E57-3FAB-4013-B37F-6AE4E120A12D}" dt="2022-04-20T21:41:24.332" v="1120" actId="478"/>
          <ac:picMkLst>
            <pc:docMk/>
            <pc:sldMk cId="3312857811" sldId="308"/>
            <ac:picMk id="12" creationId="{3BDAFAD3-A913-4492-82A4-6EB24BA3E253}"/>
          </ac:picMkLst>
        </pc:picChg>
        <pc:picChg chg="add mod">
          <ac:chgData name="Minott Opdyke" userId="c70ad28f-de7c-488d-816e-40e82a296be9" providerId="ADAL" clId="{10524E57-3FAB-4013-B37F-6AE4E120A12D}" dt="2022-04-20T21:45:10.224" v="1177" actId="1076"/>
          <ac:picMkLst>
            <pc:docMk/>
            <pc:sldMk cId="3312857811" sldId="308"/>
            <ac:picMk id="13" creationId="{B2582B4F-B33C-4607-917A-7EB1EBC1E666}"/>
          </ac:picMkLst>
        </pc:picChg>
        <pc:picChg chg="add mod">
          <ac:chgData name="Minott Opdyke" userId="c70ad28f-de7c-488d-816e-40e82a296be9" providerId="ADAL" clId="{10524E57-3FAB-4013-B37F-6AE4E120A12D}" dt="2022-04-20T21:43:03.696" v="1143" actId="1076"/>
          <ac:picMkLst>
            <pc:docMk/>
            <pc:sldMk cId="3312857811" sldId="308"/>
            <ac:picMk id="15" creationId="{6C49BAB8-7156-484D-A95D-0952E8069227}"/>
          </ac:picMkLst>
        </pc:picChg>
      </pc:sldChg>
      <pc:sldChg chg="addSp delSp modSp add mod">
        <pc:chgData name="Minott Opdyke" userId="c70ad28f-de7c-488d-816e-40e82a296be9" providerId="ADAL" clId="{10524E57-3FAB-4013-B37F-6AE4E120A12D}" dt="2022-04-22T16:15:44.486" v="1553" actId="1076"/>
        <pc:sldMkLst>
          <pc:docMk/>
          <pc:sldMk cId="782434336" sldId="309"/>
        </pc:sldMkLst>
        <pc:picChg chg="del">
          <ac:chgData name="Minott Opdyke" userId="c70ad28f-de7c-488d-816e-40e82a296be9" providerId="ADAL" clId="{10524E57-3FAB-4013-B37F-6AE4E120A12D}" dt="2022-04-20T21:44:03.467" v="1152" actId="478"/>
          <ac:picMkLst>
            <pc:docMk/>
            <pc:sldMk cId="782434336" sldId="309"/>
            <ac:picMk id="11" creationId="{519EDD28-6549-458F-93C4-0517A8235D02}"/>
          </ac:picMkLst>
        </pc:picChg>
        <pc:picChg chg="del">
          <ac:chgData name="Minott Opdyke" userId="c70ad28f-de7c-488d-816e-40e82a296be9" providerId="ADAL" clId="{10524E57-3FAB-4013-B37F-6AE4E120A12D}" dt="2022-04-20T21:44:40.691" v="1162" actId="478"/>
          <ac:picMkLst>
            <pc:docMk/>
            <pc:sldMk cId="782434336" sldId="309"/>
            <ac:picMk id="12" creationId="{3BDAFAD3-A913-4492-82A4-6EB24BA3E253}"/>
          </ac:picMkLst>
        </pc:picChg>
        <pc:picChg chg="add mod">
          <ac:chgData name="Minott Opdyke" userId="c70ad28f-de7c-488d-816e-40e82a296be9" providerId="ADAL" clId="{10524E57-3FAB-4013-B37F-6AE4E120A12D}" dt="2022-04-22T16:15:44.486" v="1553" actId="1076"/>
          <ac:picMkLst>
            <pc:docMk/>
            <pc:sldMk cId="782434336" sldId="309"/>
            <ac:picMk id="13" creationId="{85FCC4BB-EEBA-49CE-8E37-1AE548F205A4}"/>
          </ac:picMkLst>
        </pc:picChg>
        <pc:picChg chg="add mod">
          <ac:chgData name="Minott Opdyke" userId="c70ad28f-de7c-488d-816e-40e82a296be9" providerId="ADAL" clId="{10524E57-3FAB-4013-B37F-6AE4E120A12D}" dt="2022-04-20T21:44:44.450" v="1175" actId="1037"/>
          <ac:picMkLst>
            <pc:docMk/>
            <pc:sldMk cId="782434336" sldId="309"/>
            <ac:picMk id="14" creationId="{BD57A0B5-3A9E-45B8-ACE5-8ACC17274522}"/>
          </ac:picMkLst>
        </pc:picChg>
        <pc:picChg chg="add del mod">
          <ac:chgData name="Minott Opdyke" userId="c70ad28f-de7c-488d-816e-40e82a296be9" providerId="ADAL" clId="{10524E57-3FAB-4013-B37F-6AE4E120A12D}" dt="2022-04-20T21:47:13.366" v="1205" actId="21"/>
          <ac:picMkLst>
            <pc:docMk/>
            <pc:sldMk cId="782434336" sldId="309"/>
            <ac:picMk id="15" creationId="{1F275D30-DAA6-4223-8473-84E1C8E6197B}"/>
          </ac:picMkLst>
        </pc:picChg>
      </pc:sldChg>
      <pc:sldChg chg="addSp delSp modSp add mod">
        <pc:chgData name="Minott Opdyke" userId="c70ad28f-de7c-488d-816e-40e82a296be9" providerId="ADAL" clId="{10524E57-3FAB-4013-B37F-6AE4E120A12D}" dt="2022-04-20T21:49:56.086" v="1227" actId="1076"/>
        <pc:sldMkLst>
          <pc:docMk/>
          <pc:sldMk cId="1367056193" sldId="310"/>
        </pc:sldMkLst>
        <pc:spChg chg="add mod">
          <ac:chgData name="Minott Opdyke" userId="c70ad28f-de7c-488d-816e-40e82a296be9" providerId="ADAL" clId="{10524E57-3FAB-4013-B37F-6AE4E120A12D}" dt="2022-04-20T21:48:32.382" v="1218" actId="255"/>
          <ac:spMkLst>
            <pc:docMk/>
            <pc:sldMk cId="1367056193" sldId="310"/>
            <ac:spMk id="16" creationId="{5EC6A42F-BC65-4891-859D-915117396549}"/>
          </ac:spMkLst>
        </pc:spChg>
        <pc:picChg chg="del">
          <ac:chgData name="Minott Opdyke" userId="c70ad28f-de7c-488d-816e-40e82a296be9" providerId="ADAL" clId="{10524E57-3FAB-4013-B37F-6AE4E120A12D}" dt="2022-04-20T21:46:00.281" v="1184" actId="478"/>
          <ac:picMkLst>
            <pc:docMk/>
            <pc:sldMk cId="1367056193" sldId="310"/>
            <ac:picMk id="11" creationId="{519EDD28-6549-458F-93C4-0517A8235D02}"/>
          </ac:picMkLst>
        </pc:picChg>
        <pc:picChg chg="del">
          <ac:chgData name="Minott Opdyke" userId="c70ad28f-de7c-488d-816e-40e82a296be9" providerId="ADAL" clId="{10524E57-3FAB-4013-B37F-6AE4E120A12D}" dt="2022-04-20T21:46:25.363" v="1191" actId="478"/>
          <ac:picMkLst>
            <pc:docMk/>
            <pc:sldMk cId="1367056193" sldId="310"/>
            <ac:picMk id="12" creationId="{3BDAFAD3-A913-4492-82A4-6EB24BA3E253}"/>
          </ac:picMkLst>
        </pc:picChg>
        <pc:picChg chg="add mod">
          <ac:chgData name="Minott Opdyke" userId="c70ad28f-de7c-488d-816e-40e82a296be9" providerId="ADAL" clId="{10524E57-3FAB-4013-B37F-6AE4E120A12D}" dt="2022-04-20T21:49:56.086" v="1227" actId="1076"/>
          <ac:picMkLst>
            <pc:docMk/>
            <pc:sldMk cId="1367056193" sldId="310"/>
            <ac:picMk id="13" creationId="{BE03CEA3-6DFE-4E9C-9CE1-41D3BFC7BE07}"/>
          </ac:picMkLst>
        </pc:picChg>
        <pc:picChg chg="add del mod">
          <ac:chgData name="Minott Opdyke" userId="c70ad28f-de7c-488d-816e-40e82a296be9" providerId="ADAL" clId="{10524E57-3FAB-4013-B37F-6AE4E120A12D}" dt="2022-04-20T21:47:18.771" v="1206" actId="478"/>
          <ac:picMkLst>
            <pc:docMk/>
            <pc:sldMk cId="1367056193" sldId="310"/>
            <ac:picMk id="14" creationId="{374F73E0-703C-48D9-B86F-C6BB58F211F8}"/>
          </ac:picMkLst>
        </pc:picChg>
        <pc:picChg chg="add mod">
          <ac:chgData name="Minott Opdyke" userId="c70ad28f-de7c-488d-816e-40e82a296be9" providerId="ADAL" clId="{10524E57-3FAB-4013-B37F-6AE4E120A12D}" dt="2022-04-20T21:48:49.603" v="1219" actId="14100"/>
          <ac:picMkLst>
            <pc:docMk/>
            <pc:sldMk cId="1367056193" sldId="310"/>
            <ac:picMk id="15" creationId="{01E1A5ED-5D69-4CDE-9E09-583B8384D443}"/>
          </ac:picMkLst>
        </pc:picChg>
      </pc:sldChg>
      <pc:sldChg chg="modSp add mod">
        <pc:chgData name="Minott Opdyke" userId="c70ad28f-de7c-488d-816e-40e82a296be9" providerId="ADAL" clId="{10524E57-3FAB-4013-B37F-6AE4E120A12D}" dt="2022-04-22T16:16:28.750" v="1554" actId="21"/>
        <pc:sldMkLst>
          <pc:docMk/>
          <pc:sldMk cId="364755086" sldId="311"/>
        </pc:sldMkLst>
        <pc:spChg chg="mod">
          <ac:chgData name="Minott Opdyke" userId="c70ad28f-de7c-488d-816e-40e82a296be9" providerId="ADAL" clId="{10524E57-3FAB-4013-B37F-6AE4E120A12D}" dt="2022-04-22T16:16:28.750" v="1554" actId="21"/>
          <ac:spMkLst>
            <pc:docMk/>
            <pc:sldMk cId="364755086" sldId="311"/>
            <ac:spMk id="2" creationId="{B80CA7DD-B389-4E2C-A73F-998C15E02CA6}"/>
          </ac:spMkLst>
        </pc:spChg>
        <pc:spChg chg="mod">
          <ac:chgData name="Minott Opdyke" userId="c70ad28f-de7c-488d-816e-40e82a296be9" providerId="ADAL" clId="{10524E57-3FAB-4013-B37F-6AE4E120A12D}" dt="2022-04-20T21:53:26.995" v="1303" actId="20577"/>
          <ac:spMkLst>
            <pc:docMk/>
            <pc:sldMk cId="364755086" sldId="311"/>
            <ac:spMk id="7" creationId="{1D7AE463-480E-42D4-AE1A-E4D89B0D7493}"/>
          </ac:spMkLst>
        </pc:spChg>
      </pc:sldChg>
      <pc:sldChg chg="addSp modSp add mod">
        <pc:chgData name="Minott Opdyke" userId="c70ad28f-de7c-488d-816e-40e82a296be9" providerId="ADAL" clId="{10524E57-3FAB-4013-B37F-6AE4E120A12D}" dt="2022-04-20T21:55:09.312" v="1337" actId="1076"/>
        <pc:sldMkLst>
          <pc:docMk/>
          <pc:sldMk cId="4106291179" sldId="312"/>
        </pc:sldMkLst>
        <pc:spChg chg="mod">
          <ac:chgData name="Minott Opdyke" userId="c70ad28f-de7c-488d-816e-40e82a296be9" providerId="ADAL" clId="{10524E57-3FAB-4013-B37F-6AE4E120A12D}" dt="2022-04-20T21:55:05.396" v="1336" actId="2710"/>
          <ac:spMkLst>
            <pc:docMk/>
            <pc:sldMk cId="4106291179" sldId="312"/>
            <ac:spMk id="2" creationId="{B80CA7DD-B389-4E2C-A73F-998C15E02CA6}"/>
          </ac:spMkLst>
        </pc:spChg>
        <pc:spChg chg="mod">
          <ac:chgData name="Minott Opdyke" userId="c70ad28f-de7c-488d-816e-40e82a296be9" providerId="ADAL" clId="{10524E57-3FAB-4013-B37F-6AE4E120A12D}" dt="2022-04-20T21:53:34.482" v="1315" actId="20577"/>
          <ac:spMkLst>
            <pc:docMk/>
            <pc:sldMk cId="4106291179" sldId="312"/>
            <ac:spMk id="7" creationId="{1D7AE463-480E-42D4-AE1A-E4D89B0D7493}"/>
          </ac:spMkLst>
        </pc:spChg>
        <pc:picChg chg="add mod">
          <ac:chgData name="Minott Opdyke" userId="c70ad28f-de7c-488d-816e-40e82a296be9" providerId="ADAL" clId="{10524E57-3FAB-4013-B37F-6AE4E120A12D}" dt="2022-04-20T21:55:09.312" v="1337" actId="1076"/>
          <ac:picMkLst>
            <pc:docMk/>
            <pc:sldMk cId="4106291179" sldId="312"/>
            <ac:picMk id="4" creationId="{198C54B8-F211-4AE1-BA6F-667D3EED25E4}"/>
          </ac:picMkLst>
        </pc:picChg>
      </pc:sldChg>
      <pc:sldChg chg="add del">
        <pc:chgData name="Minott Opdyke" userId="c70ad28f-de7c-488d-816e-40e82a296be9" providerId="ADAL" clId="{10524E57-3FAB-4013-B37F-6AE4E120A12D}" dt="2022-04-20T21:55:20.391" v="1338" actId="47"/>
        <pc:sldMkLst>
          <pc:docMk/>
          <pc:sldMk cId="3875724231" sldId="3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a:extLst>
              <a:ext uri="{FF2B5EF4-FFF2-40B4-BE49-F238E27FC236}">
                <a16:creationId xmlns:a16="http://schemas.microsoft.com/office/drawing/2014/main" id="{740C2D9C-1983-4EA1-BFEB-B4241E9D36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Tampungan Tanggal 2">
            <a:extLst>
              <a:ext uri="{FF2B5EF4-FFF2-40B4-BE49-F238E27FC236}">
                <a16:creationId xmlns:a16="http://schemas.microsoft.com/office/drawing/2014/main" id="{F45654A3-678C-4E1F-92A2-847A9C0A85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AC7CEB-9DF6-46AA-82C4-5FEF62C579C4}" type="datetimeFigureOut">
              <a:rPr lang="en-ID" smtClean="0"/>
              <a:t>22/04/2022</a:t>
            </a:fld>
            <a:endParaRPr lang="en-ID"/>
          </a:p>
        </p:txBody>
      </p:sp>
      <p:sp>
        <p:nvSpPr>
          <p:cNvPr id="4" name="Tampungan Kaki 3">
            <a:extLst>
              <a:ext uri="{FF2B5EF4-FFF2-40B4-BE49-F238E27FC236}">
                <a16:creationId xmlns:a16="http://schemas.microsoft.com/office/drawing/2014/main" id="{A59E2FBA-466C-4AB0-A33D-CEE310C744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Tampungan Nomor Slide 4">
            <a:extLst>
              <a:ext uri="{FF2B5EF4-FFF2-40B4-BE49-F238E27FC236}">
                <a16:creationId xmlns:a16="http://schemas.microsoft.com/office/drawing/2014/main" id="{C486E939-5944-4A84-A5C0-AB5B5CAB9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287685-5D0C-4F25-A5E8-C6F813EC0DA5}" type="slidenum">
              <a:rPr lang="en-ID" smtClean="0"/>
              <a:t>‹#›</a:t>
            </a:fld>
            <a:endParaRPr lang="en-ID"/>
          </a:p>
        </p:txBody>
      </p:sp>
    </p:spTree>
    <p:extLst>
      <p:ext uri="{BB962C8B-B14F-4D97-AF65-F5344CB8AC3E}">
        <p14:creationId xmlns:p14="http://schemas.microsoft.com/office/powerpoint/2010/main" val="194933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3A17D-9A97-41AC-BB66-A427DBABBE56}"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02062-9661-4B05-819E-2776D33B3077}" type="slidenum">
              <a:rPr lang="en-US" smtClean="0"/>
              <a:t>‹#›</a:t>
            </a:fld>
            <a:endParaRPr lang="en-US"/>
          </a:p>
        </p:txBody>
      </p:sp>
    </p:spTree>
    <p:extLst>
      <p:ext uri="{BB962C8B-B14F-4D97-AF65-F5344CB8AC3E}">
        <p14:creationId xmlns:p14="http://schemas.microsoft.com/office/powerpoint/2010/main" val="287893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02062-9661-4B05-819E-2776D33B3077}" type="slidenum">
              <a:rPr lang="en-US" smtClean="0"/>
              <a:t>12</a:t>
            </a:fld>
            <a:endParaRPr lang="en-US"/>
          </a:p>
        </p:txBody>
      </p:sp>
    </p:spTree>
    <p:extLst>
      <p:ext uri="{BB962C8B-B14F-4D97-AF65-F5344CB8AC3E}">
        <p14:creationId xmlns:p14="http://schemas.microsoft.com/office/powerpoint/2010/main" val="144544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02062-9661-4B05-819E-2776D33B3077}" type="slidenum">
              <a:rPr lang="en-US" smtClean="0"/>
              <a:t>13</a:t>
            </a:fld>
            <a:endParaRPr lang="en-US"/>
          </a:p>
        </p:txBody>
      </p:sp>
    </p:spTree>
    <p:extLst>
      <p:ext uri="{BB962C8B-B14F-4D97-AF65-F5344CB8AC3E}">
        <p14:creationId xmlns:p14="http://schemas.microsoft.com/office/powerpoint/2010/main" val="35629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02062-9661-4B05-819E-2776D33B3077}" type="slidenum">
              <a:rPr lang="en-US" smtClean="0"/>
              <a:t>19</a:t>
            </a:fld>
            <a:endParaRPr lang="en-US"/>
          </a:p>
        </p:txBody>
      </p:sp>
    </p:spTree>
    <p:extLst>
      <p:ext uri="{BB962C8B-B14F-4D97-AF65-F5344CB8AC3E}">
        <p14:creationId xmlns:p14="http://schemas.microsoft.com/office/powerpoint/2010/main" val="2172404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616DA6-4F19-461F-A056-542603DE133B}" type="datetimeFigureOut">
              <a:rPr lang="en-ID" smtClean="0"/>
              <a:t>22/04/2022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9DCA088-F1B8-4D41-B0BE-472D6D31D48E}" type="slidenum">
              <a:rPr lang="en-ID" smtClean="0"/>
              <a:t>‹#›</a:t>
            </a:fld>
            <a:endParaRPr lang="en-ID"/>
          </a:p>
        </p:txBody>
      </p:sp>
    </p:spTree>
    <p:extLst>
      <p:ext uri="{BB962C8B-B14F-4D97-AF65-F5344CB8AC3E}">
        <p14:creationId xmlns:p14="http://schemas.microsoft.com/office/powerpoint/2010/main" val="239252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16DA6-4F19-461F-A056-542603DE133B}" type="datetimeFigureOut">
              <a:rPr lang="en-ID" smtClean="0"/>
              <a:t>22/04/2022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9DCA088-F1B8-4D41-B0BE-472D6D31D48E}" type="slidenum">
              <a:rPr lang="en-ID" smtClean="0"/>
              <a:t>‹#›</a:t>
            </a:fld>
            <a:endParaRPr lang="en-ID"/>
          </a:p>
        </p:txBody>
      </p:sp>
    </p:spTree>
    <p:extLst>
      <p:ext uri="{BB962C8B-B14F-4D97-AF65-F5344CB8AC3E}">
        <p14:creationId xmlns:p14="http://schemas.microsoft.com/office/powerpoint/2010/main" val="403090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16DA6-4F19-461F-A056-542603DE133B}" type="datetimeFigureOut">
              <a:rPr lang="en-ID" smtClean="0"/>
              <a:t>22/04/2022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9DCA088-F1B8-4D41-B0BE-472D6D31D48E}" type="slidenum">
              <a:rPr lang="en-ID" smtClean="0"/>
              <a:t>‹#›</a:t>
            </a:fld>
            <a:endParaRPr lang="en-ID"/>
          </a:p>
        </p:txBody>
      </p:sp>
    </p:spTree>
    <p:extLst>
      <p:ext uri="{BB962C8B-B14F-4D97-AF65-F5344CB8AC3E}">
        <p14:creationId xmlns:p14="http://schemas.microsoft.com/office/powerpoint/2010/main" val="174411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Judul">
    <p:spTree>
      <p:nvGrpSpPr>
        <p:cNvPr id="1" name=""/>
        <p:cNvGrpSpPr/>
        <p:nvPr/>
      </p:nvGrpSpPr>
      <p:grpSpPr>
        <a:xfrm>
          <a:off x="0" y="0"/>
          <a:ext cx="0" cy="0"/>
          <a:chOff x="0" y="0"/>
          <a:chExt cx="0" cy="0"/>
        </a:xfrm>
      </p:grpSpPr>
      <p:sp>
        <p:nvSpPr>
          <p:cNvPr id="2" name="Tampungan Gambar 7">
            <a:extLst>
              <a:ext uri="{FF2B5EF4-FFF2-40B4-BE49-F238E27FC236}">
                <a16:creationId xmlns:a16="http://schemas.microsoft.com/office/drawing/2014/main" id="{24652659-0260-49F6-9256-E4373A21CCB5}"/>
              </a:ext>
            </a:extLst>
          </p:cNvPr>
          <p:cNvSpPr>
            <a:spLocks noGrp="1"/>
          </p:cNvSpPr>
          <p:nvPr>
            <p:ph type="pic" sz="quarter" idx="10"/>
          </p:nvPr>
        </p:nvSpPr>
        <p:spPr>
          <a:xfrm>
            <a:off x="1" y="0"/>
            <a:ext cx="4679092" cy="6858000"/>
          </a:xfrm>
          <a:pattFill prst="pct20">
            <a:fgClr>
              <a:schemeClr val="accent1">
                <a:lumMod val="50000"/>
              </a:schemeClr>
            </a:fgClr>
            <a:bgClr>
              <a:schemeClr val="bg1"/>
            </a:bgClr>
          </a:pattFill>
        </p:spPr>
        <p:txBody>
          <a:bodyPr/>
          <a:lstStyle>
            <a:lvl1pPr>
              <a:defRPr>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2381513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Slide Judul">
    <p:spTree>
      <p:nvGrpSpPr>
        <p:cNvPr id="1" name=""/>
        <p:cNvGrpSpPr/>
        <p:nvPr/>
      </p:nvGrpSpPr>
      <p:grpSpPr>
        <a:xfrm>
          <a:off x="0" y="0"/>
          <a:ext cx="0" cy="0"/>
          <a:chOff x="0" y="0"/>
          <a:chExt cx="0" cy="0"/>
        </a:xfrm>
      </p:grpSpPr>
      <p:grpSp>
        <p:nvGrpSpPr>
          <p:cNvPr id="23" name="Grup 22">
            <a:extLst>
              <a:ext uri="{FF2B5EF4-FFF2-40B4-BE49-F238E27FC236}">
                <a16:creationId xmlns:a16="http://schemas.microsoft.com/office/drawing/2014/main" id="{103FD77E-2E0A-48F4-AD89-B43A33D83A53}"/>
              </a:ext>
            </a:extLst>
          </p:cNvPr>
          <p:cNvGrpSpPr/>
          <p:nvPr userDrawn="1"/>
        </p:nvGrpSpPr>
        <p:grpSpPr>
          <a:xfrm>
            <a:off x="6143626" y="762000"/>
            <a:ext cx="1200150" cy="1320800"/>
            <a:chOff x="2806700" y="1244600"/>
            <a:chExt cx="1200150" cy="1320800"/>
          </a:xfrm>
          <a:solidFill>
            <a:schemeClr val="bg1">
              <a:lumMod val="95000"/>
            </a:schemeClr>
          </a:solidFill>
        </p:grpSpPr>
        <p:sp>
          <p:nvSpPr>
            <p:cNvPr id="3" name="Oval 2">
              <a:extLst>
                <a:ext uri="{FF2B5EF4-FFF2-40B4-BE49-F238E27FC236}">
                  <a16:creationId xmlns:a16="http://schemas.microsoft.com/office/drawing/2014/main" id="{0A83E614-C1C1-424C-BDE4-E34C18000C26}"/>
                </a:ext>
              </a:extLst>
            </p:cNvPr>
            <p:cNvSpPr/>
            <p:nvPr userDrawn="1"/>
          </p:nvSpPr>
          <p:spPr>
            <a:xfrm>
              <a:off x="280670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Oval 3">
              <a:extLst>
                <a:ext uri="{FF2B5EF4-FFF2-40B4-BE49-F238E27FC236}">
                  <a16:creationId xmlns:a16="http://schemas.microsoft.com/office/drawing/2014/main" id="{3C723C42-5A6F-45EF-A441-D7C42A0CA498}"/>
                </a:ext>
              </a:extLst>
            </p:cNvPr>
            <p:cNvSpPr/>
            <p:nvPr userDrawn="1"/>
          </p:nvSpPr>
          <p:spPr>
            <a:xfrm>
              <a:off x="315595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E1AEF251-BE08-41E8-A7A4-48C2287FDE08}"/>
                </a:ext>
              </a:extLst>
            </p:cNvPr>
            <p:cNvSpPr/>
            <p:nvPr userDrawn="1"/>
          </p:nvSpPr>
          <p:spPr>
            <a:xfrm>
              <a:off x="350520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734657D1-42EE-4EE1-8BB8-64320F602332}"/>
                </a:ext>
              </a:extLst>
            </p:cNvPr>
            <p:cNvSpPr/>
            <p:nvPr userDrawn="1"/>
          </p:nvSpPr>
          <p:spPr>
            <a:xfrm>
              <a:off x="385445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A7BEF1D3-237D-4D82-A169-1AB2EC1BAEE1}"/>
                </a:ext>
              </a:extLst>
            </p:cNvPr>
            <p:cNvSpPr/>
            <p:nvPr userDrawn="1"/>
          </p:nvSpPr>
          <p:spPr>
            <a:xfrm>
              <a:off x="280670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id="{10173682-5246-4A80-A86C-A642C6B89B45}"/>
                </a:ext>
              </a:extLst>
            </p:cNvPr>
            <p:cNvSpPr/>
            <p:nvPr userDrawn="1"/>
          </p:nvSpPr>
          <p:spPr>
            <a:xfrm>
              <a:off x="315595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id="{3049597F-86DE-411B-84A0-47E809BC270D}"/>
                </a:ext>
              </a:extLst>
            </p:cNvPr>
            <p:cNvSpPr/>
            <p:nvPr userDrawn="1"/>
          </p:nvSpPr>
          <p:spPr>
            <a:xfrm>
              <a:off x="350520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Oval 9">
              <a:extLst>
                <a:ext uri="{FF2B5EF4-FFF2-40B4-BE49-F238E27FC236}">
                  <a16:creationId xmlns:a16="http://schemas.microsoft.com/office/drawing/2014/main" id="{675E32A0-7094-49C5-A3AB-F4FC6AF2B449}"/>
                </a:ext>
              </a:extLst>
            </p:cNvPr>
            <p:cNvSpPr/>
            <p:nvPr userDrawn="1"/>
          </p:nvSpPr>
          <p:spPr>
            <a:xfrm>
              <a:off x="385445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a:extLst>
                <a:ext uri="{FF2B5EF4-FFF2-40B4-BE49-F238E27FC236}">
                  <a16:creationId xmlns:a16="http://schemas.microsoft.com/office/drawing/2014/main" id="{0D1DE8D1-E63D-4E98-9693-A74466B7B531}"/>
                </a:ext>
              </a:extLst>
            </p:cNvPr>
            <p:cNvSpPr/>
            <p:nvPr userDrawn="1"/>
          </p:nvSpPr>
          <p:spPr>
            <a:xfrm>
              <a:off x="280670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8A3529AE-40F9-42BC-89AF-39B4BD50DFD6}"/>
                </a:ext>
              </a:extLst>
            </p:cNvPr>
            <p:cNvSpPr/>
            <p:nvPr userDrawn="1"/>
          </p:nvSpPr>
          <p:spPr>
            <a:xfrm>
              <a:off x="315595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FA542A84-FAE7-4DE0-9FA1-9D8D0865BA39}"/>
                </a:ext>
              </a:extLst>
            </p:cNvPr>
            <p:cNvSpPr/>
            <p:nvPr userDrawn="1"/>
          </p:nvSpPr>
          <p:spPr>
            <a:xfrm>
              <a:off x="350520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0DB1B2BA-E1BE-42F2-A815-75E420BF38A0}"/>
                </a:ext>
              </a:extLst>
            </p:cNvPr>
            <p:cNvSpPr/>
            <p:nvPr userDrawn="1"/>
          </p:nvSpPr>
          <p:spPr>
            <a:xfrm>
              <a:off x="385445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8D6F22BA-B9CA-447A-B984-98CC605E2CC1}"/>
                </a:ext>
              </a:extLst>
            </p:cNvPr>
            <p:cNvSpPr/>
            <p:nvPr userDrawn="1"/>
          </p:nvSpPr>
          <p:spPr>
            <a:xfrm>
              <a:off x="280670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A0996188-B009-4242-ADC2-EC3582F572B4}"/>
                </a:ext>
              </a:extLst>
            </p:cNvPr>
            <p:cNvSpPr/>
            <p:nvPr userDrawn="1"/>
          </p:nvSpPr>
          <p:spPr>
            <a:xfrm>
              <a:off x="315595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Oval 16">
              <a:extLst>
                <a:ext uri="{FF2B5EF4-FFF2-40B4-BE49-F238E27FC236}">
                  <a16:creationId xmlns:a16="http://schemas.microsoft.com/office/drawing/2014/main" id="{CEA35437-501B-4119-9098-21A542BC7C00}"/>
                </a:ext>
              </a:extLst>
            </p:cNvPr>
            <p:cNvSpPr/>
            <p:nvPr userDrawn="1"/>
          </p:nvSpPr>
          <p:spPr>
            <a:xfrm>
              <a:off x="350520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Oval 17">
              <a:extLst>
                <a:ext uri="{FF2B5EF4-FFF2-40B4-BE49-F238E27FC236}">
                  <a16:creationId xmlns:a16="http://schemas.microsoft.com/office/drawing/2014/main" id="{70DE38BC-783E-4EA3-8FF7-EF56371D9670}"/>
                </a:ext>
              </a:extLst>
            </p:cNvPr>
            <p:cNvSpPr/>
            <p:nvPr userDrawn="1"/>
          </p:nvSpPr>
          <p:spPr>
            <a:xfrm>
              <a:off x="385445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Oval 18">
              <a:extLst>
                <a:ext uri="{FF2B5EF4-FFF2-40B4-BE49-F238E27FC236}">
                  <a16:creationId xmlns:a16="http://schemas.microsoft.com/office/drawing/2014/main" id="{7DB1E011-DA47-4F7D-8C13-A241DEB44B99}"/>
                </a:ext>
              </a:extLst>
            </p:cNvPr>
            <p:cNvSpPr/>
            <p:nvPr userDrawn="1"/>
          </p:nvSpPr>
          <p:spPr>
            <a:xfrm>
              <a:off x="280670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Oval 19">
              <a:extLst>
                <a:ext uri="{FF2B5EF4-FFF2-40B4-BE49-F238E27FC236}">
                  <a16:creationId xmlns:a16="http://schemas.microsoft.com/office/drawing/2014/main" id="{4BEA20C4-3B26-42D5-9015-523E5D1E6281}"/>
                </a:ext>
              </a:extLst>
            </p:cNvPr>
            <p:cNvSpPr/>
            <p:nvPr userDrawn="1"/>
          </p:nvSpPr>
          <p:spPr>
            <a:xfrm>
              <a:off x="315595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63045CED-615A-4625-B045-51AA74DFD667}"/>
                </a:ext>
              </a:extLst>
            </p:cNvPr>
            <p:cNvSpPr/>
            <p:nvPr userDrawn="1"/>
          </p:nvSpPr>
          <p:spPr>
            <a:xfrm>
              <a:off x="350520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2CEB615E-3756-4CC8-8390-A354E237544E}"/>
                </a:ext>
              </a:extLst>
            </p:cNvPr>
            <p:cNvSpPr/>
            <p:nvPr userDrawn="1"/>
          </p:nvSpPr>
          <p:spPr>
            <a:xfrm>
              <a:off x="385445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 name="Tampungan Gambar 7">
            <a:extLst>
              <a:ext uri="{FF2B5EF4-FFF2-40B4-BE49-F238E27FC236}">
                <a16:creationId xmlns:a16="http://schemas.microsoft.com/office/drawing/2014/main" id="{C40D00C7-A73F-4611-B122-BE2AD1D34D61}"/>
              </a:ext>
            </a:extLst>
          </p:cNvPr>
          <p:cNvSpPr>
            <a:spLocks noGrp="1"/>
          </p:cNvSpPr>
          <p:nvPr>
            <p:ph type="pic" sz="quarter" idx="10"/>
          </p:nvPr>
        </p:nvSpPr>
        <p:spPr>
          <a:xfrm>
            <a:off x="6743701" y="0"/>
            <a:ext cx="4679092" cy="6858000"/>
          </a:xfrm>
          <a:pattFill prst="pct20">
            <a:fgClr>
              <a:schemeClr val="accent1">
                <a:lumMod val="50000"/>
              </a:schemeClr>
            </a:fgClr>
            <a:bgClr>
              <a:schemeClr val="bg1"/>
            </a:bgClr>
          </a:pattFill>
        </p:spPr>
        <p:txBody>
          <a:bodyPr/>
          <a:lstStyle>
            <a:lvl1pPr>
              <a:defRPr>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64782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Slide Judul">
    <p:spTree>
      <p:nvGrpSpPr>
        <p:cNvPr id="1" name=""/>
        <p:cNvGrpSpPr/>
        <p:nvPr/>
      </p:nvGrpSpPr>
      <p:grpSpPr>
        <a:xfrm>
          <a:off x="0" y="0"/>
          <a:ext cx="0" cy="0"/>
          <a:chOff x="0" y="0"/>
          <a:chExt cx="0" cy="0"/>
        </a:xfrm>
      </p:grpSpPr>
      <p:sp>
        <p:nvSpPr>
          <p:cNvPr id="2" name="Tampungan Gambar 7">
            <a:extLst>
              <a:ext uri="{FF2B5EF4-FFF2-40B4-BE49-F238E27FC236}">
                <a16:creationId xmlns:a16="http://schemas.microsoft.com/office/drawing/2014/main" id="{3C9D9320-B2AC-4D1F-A474-9EE16824880D}"/>
              </a:ext>
            </a:extLst>
          </p:cNvPr>
          <p:cNvSpPr>
            <a:spLocks noGrp="1"/>
          </p:cNvSpPr>
          <p:nvPr>
            <p:ph type="pic" sz="quarter" idx="10"/>
          </p:nvPr>
        </p:nvSpPr>
        <p:spPr>
          <a:xfrm>
            <a:off x="799071" y="799071"/>
            <a:ext cx="3632885" cy="5259856"/>
          </a:xfrm>
          <a:pattFill prst="pct20">
            <a:fgClr>
              <a:schemeClr val="accent1">
                <a:lumMod val="50000"/>
              </a:schemeClr>
            </a:fgClr>
            <a:bgClr>
              <a:schemeClr val="bg1"/>
            </a:bgClr>
          </a:pattFill>
        </p:spPr>
        <p:txBody>
          <a:bodyPr/>
          <a:lstStyle>
            <a:lvl1pPr>
              <a:defRPr>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3013546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Slide Judul">
    <p:spTree>
      <p:nvGrpSpPr>
        <p:cNvPr id="1" name=""/>
        <p:cNvGrpSpPr/>
        <p:nvPr/>
      </p:nvGrpSpPr>
      <p:grpSpPr>
        <a:xfrm>
          <a:off x="0" y="0"/>
          <a:ext cx="0" cy="0"/>
          <a:chOff x="0" y="0"/>
          <a:chExt cx="0" cy="0"/>
        </a:xfrm>
      </p:grpSpPr>
      <p:sp>
        <p:nvSpPr>
          <p:cNvPr id="2" name="Tampungan Gambar 7">
            <a:extLst>
              <a:ext uri="{FF2B5EF4-FFF2-40B4-BE49-F238E27FC236}">
                <a16:creationId xmlns:a16="http://schemas.microsoft.com/office/drawing/2014/main" id="{7A66B749-4AB2-42EE-8971-4F88E7EF951C}"/>
              </a:ext>
            </a:extLst>
          </p:cNvPr>
          <p:cNvSpPr>
            <a:spLocks noGrp="1"/>
          </p:cNvSpPr>
          <p:nvPr>
            <p:ph type="pic" sz="quarter" idx="10"/>
          </p:nvPr>
        </p:nvSpPr>
        <p:spPr>
          <a:xfrm>
            <a:off x="6096000" y="799071"/>
            <a:ext cx="5296928" cy="2230393"/>
          </a:xfrm>
          <a:pattFill prst="pct20">
            <a:fgClr>
              <a:schemeClr val="accent1">
                <a:lumMod val="50000"/>
              </a:schemeClr>
            </a:fgClr>
            <a:bgClr>
              <a:schemeClr val="bg1"/>
            </a:bgClr>
          </a:pattFill>
        </p:spPr>
        <p:txBody>
          <a:bodyPr/>
          <a:lstStyle>
            <a:lvl1pPr>
              <a:defRPr>
                <a:latin typeface="Arial" panose="020B0604020202020204" pitchFamily="34" charset="0"/>
                <a:cs typeface="Arial" panose="020B0604020202020204" pitchFamily="34" charset="0"/>
              </a:defRPr>
            </a:lvl1pPr>
          </a:lstStyle>
          <a:p>
            <a:endParaRPr lang="en-ID"/>
          </a:p>
        </p:txBody>
      </p:sp>
      <p:sp>
        <p:nvSpPr>
          <p:cNvPr id="6" name="Tampungan Gambar 7">
            <a:extLst>
              <a:ext uri="{FF2B5EF4-FFF2-40B4-BE49-F238E27FC236}">
                <a16:creationId xmlns:a16="http://schemas.microsoft.com/office/drawing/2014/main" id="{D3420EF8-0927-4AAC-8DDD-D95BE4A14A07}"/>
              </a:ext>
            </a:extLst>
          </p:cNvPr>
          <p:cNvSpPr>
            <a:spLocks noGrp="1"/>
          </p:cNvSpPr>
          <p:nvPr>
            <p:ph type="pic" sz="quarter" idx="11"/>
          </p:nvPr>
        </p:nvSpPr>
        <p:spPr>
          <a:xfrm>
            <a:off x="6096000" y="3828535"/>
            <a:ext cx="5296928" cy="2230393"/>
          </a:xfrm>
          <a:pattFill prst="pct20">
            <a:fgClr>
              <a:schemeClr val="accent1">
                <a:lumMod val="50000"/>
              </a:schemeClr>
            </a:fgClr>
            <a:bgClr>
              <a:schemeClr val="bg1"/>
            </a:bgClr>
          </a:pattFill>
        </p:spPr>
        <p:txBody>
          <a:bodyPr/>
          <a:lstStyle>
            <a:lvl1pPr>
              <a:defRPr>
                <a:latin typeface="Arial" panose="020B0604020202020204" pitchFamily="34" charset="0"/>
                <a:cs typeface="Arial" panose="020B0604020202020204" pitchFamily="34" charset="0"/>
              </a:defRPr>
            </a:lvl1pPr>
          </a:lstStyle>
          <a:p>
            <a:endParaRPr lang="en-ID"/>
          </a:p>
        </p:txBody>
      </p:sp>
      <p:sp>
        <p:nvSpPr>
          <p:cNvPr id="16" name="Tampungan Gambar 7">
            <a:extLst>
              <a:ext uri="{FF2B5EF4-FFF2-40B4-BE49-F238E27FC236}">
                <a16:creationId xmlns:a16="http://schemas.microsoft.com/office/drawing/2014/main" id="{A60977D9-F921-438B-9423-8D21CFA87625}"/>
              </a:ext>
            </a:extLst>
          </p:cNvPr>
          <p:cNvSpPr>
            <a:spLocks noGrp="1"/>
          </p:cNvSpPr>
          <p:nvPr>
            <p:ph type="pic" sz="quarter" idx="12"/>
          </p:nvPr>
        </p:nvSpPr>
        <p:spPr>
          <a:xfrm>
            <a:off x="799072" y="5022945"/>
            <a:ext cx="1046918" cy="908122"/>
          </a:xfrm>
          <a:prstGeom prst="roundRect">
            <a:avLst/>
          </a:prstGeom>
          <a:pattFill prst="pct20">
            <a:fgClr>
              <a:schemeClr val="accent1">
                <a:lumMod val="50000"/>
              </a:schemeClr>
            </a:fgClr>
            <a:bgClr>
              <a:schemeClr val="bg1"/>
            </a:bgClr>
          </a:pattFill>
        </p:spPr>
        <p:txBody>
          <a:bodyPr>
            <a:normAutofit/>
          </a:bodyPr>
          <a:lstStyle>
            <a:lvl1pPr>
              <a:defRPr sz="11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38157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lide Judul">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504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Slide Judul">
    <p:spTree>
      <p:nvGrpSpPr>
        <p:cNvPr id="1" name=""/>
        <p:cNvGrpSpPr/>
        <p:nvPr/>
      </p:nvGrpSpPr>
      <p:grpSpPr>
        <a:xfrm>
          <a:off x="0" y="0"/>
          <a:ext cx="0" cy="0"/>
          <a:chOff x="0" y="0"/>
          <a:chExt cx="0" cy="0"/>
        </a:xfrm>
      </p:grpSpPr>
      <p:sp>
        <p:nvSpPr>
          <p:cNvPr id="2" name="Tampungan Gambar 7">
            <a:extLst>
              <a:ext uri="{FF2B5EF4-FFF2-40B4-BE49-F238E27FC236}">
                <a16:creationId xmlns:a16="http://schemas.microsoft.com/office/drawing/2014/main" id="{2E18BBF9-72C8-46A6-9098-8E4DF52142FE}"/>
              </a:ext>
            </a:extLst>
          </p:cNvPr>
          <p:cNvSpPr>
            <a:spLocks noGrp="1"/>
          </p:cNvSpPr>
          <p:nvPr>
            <p:ph type="pic" sz="quarter" idx="10"/>
          </p:nvPr>
        </p:nvSpPr>
        <p:spPr>
          <a:xfrm>
            <a:off x="0" y="0"/>
            <a:ext cx="4679092" cy="6858000"/>
          </a:xfrm>
          <a:pattFill prst="pct20">
            <a:fgClr>
              <a:schemeClr val="accent1">
                <a:lumMod val="50000"/>
              </a:schemeClr>
            </a:fgClr>
            <a:bgClr>
              <a:schemeClr val="bg1"/>
            </a:bgClr>
          </a:pattFill>
        </p:spPr>
        <p:txBody>
          <a:bodyPr/>
          <a:lstStyle>
            <a:lvl1pPr>
              <a:defRPr>
                <a:latin typeface="Arial" panose="020B0604020202020204" pitchFamily="34" charset="0"/>
                <a:cs typeface="Arial" panose="020B0604020202020204" pitchFamily="34" charset="0"/>
              </a:defRPr>
            </a:lvl1pPr>
          </a:lstStyle>
          <a:p>
            <a:endParaRPr lang="en-ID"/>
          </a:p>
        </p:txBody>
      </p:sp>
      <p:grpSp>
        <p:nvGrpSpPr>
          <p:cNvPr id="24" name="Grup 23">
            <a:extLst>
              <a:ext uri="{FF2B5EF4-FFF2-40B4-BE49-F238E27FC236}">
                <a16:creationId xmlns:a16="http://schemas.microsoft.com/office/drawing/2014/main" id="{F12CE1E7-2616-434B-AB11-811A39D4624F}"/>
              </a:ext>
            </a:extLst>
          </p:cNvPr>
          <p:cNvGrpSpPr/>
          <p:nvPr userDrawn="1"/>
        </p:nvGrpSpPr>
        <p:grpSpPr>
          <a:xfrm>
            <a:off x="10090063" y="1256277"/>
            <a:ext cx="1200150" cy="1320800"/>
            <a:chOff x="2806700" y="1244600"/>
            <a:chExt cx="1200150" cy="1320800"/>
          </a:xfrm>
          <a:solidFill>
            <a:schemeClr val="bg1">
              <a:lumMod val="95000"/>
            </a:schemeClr>
          </a:solidFill>
        </p:grpSpPr>
        <p:sp>
          <p:nvSpPr>
            <p:cNvPr id="25" name="Oval 24">
              <a:extLst>
                <a:ext uri="{FF2B5EF4-FFF2-40B4-BE49-F238E27FC236}">
                  <a16:creationId xmlns:a16="http://schemas.microsoft.com/office/drawing/2014/main" id="{B7E00502-F6D5-4F04-BBF2-8AF621649130}"/>
                </a:ext>
              </a:extLst>
            </p:cNvPr>
            <p:cNvSpPr/>
            <p:nvPr userDrawn="1"/>
          </p:nvSpPr>
          <p:spPr>
            <a:xfrm>
              <a:off x="280670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8DB3CBEA-8894-4B6B-9C02-72358BA6ECD5}"/>
                </a:ext>
              </a:extLst>
            </p:cNvPr>
            <p:cNvSpPr/>
            <p:nvPr userDrawn="1"/>
          </p:nvSpPr>
          <p:spPr>
            <a:xfrm>
              <a:off x="315595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418048A1-DB92-4F47-8BC5-80C61607B302}"/>
                </a:ext>
              </a:extLst>
            </p:cNvPr>
            <p:cNvSpPr/>
            <p:nvPr userDrawn="1"/>
          </p:nvSpPr>
          <p:spPr>
            <a:xfrm>
              <a:off x="350520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1AECB7DE-A7D3-476E-9881-B0F438A9B545}"/>
                </a:ext>
              </a:extLst>
            </p:cNvPr>
            <p:cNvSpPr/>
            <p:nvPr userDrawn="1"/>
          </p:nvSpPr>
          <p:spPr>
            <a:xfrm>
              <a:off x="385445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D07ECDEB-16D4-43C8-B4C2-7CA63AAAAFEE}"/>
                </a:ext>
              </a:extLst>
            </p:cNvPr>
            <p:cNvSpPr/>
            <p:nvPr userDrawn="1"/>
          </p:nvSpPr>
          <p:spPr>
            <a:xfrm>
              <a:off x="280670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6532F37E-F71F-4926-AC4D-641C7A868056}"/>
                </a:ext>
              </a:extLst>
            </p:cNvPr>
            <p:cNvSpPr/>
            <p:nvPr userDrawn="1"/>
          </p:nvSpPr>
          <p:spPr>
            <a:xfrm>
              <a:off x="315595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AF3CB56A-2BD7-4290-8633-A428116A82B3}"/>
                </a:ext>
              </a:extLst>
            </p:cNvPr>
            <p:cNvSpPr/>
            <p:nvPr userDrawn="1"/>
          </p:nvSpPr>
          <p:spPr>
            <a:xfrm>
              <a:off x="350520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a16="http://schemas.microsoft.com/office/drawing/2014/main" id="{82D01F5E-693F-4C25-99EE-24740E620481}"/>
                </a:ext>
              </a:extLst>
            </p:cNvPr>
            <p:cNvSpPr/>
            <p:nvPr userDrawn="1"/>
          </p:nvSpPr>
          <p:spPr>
            <a:xfrm>
              <a:off x="385445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D72D7D4B-31D3-43FC-8B3E-90C7F2731E19}"/>
                </a:ext>
              </a:extLst>
            </p:cNvPr>
            <p:cNvSpPr/>
            <p:nvPr userDrawn="1"/>
          </p:nvSpPr>
          <p:spPr>
            <a:xfrm>
              <a:off x="280670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0AB4E592-2676-4D53-9CDB-8275C6809002}"/>
                </a:ext>
              </a:extLst>
            </p:cNvPr>
            <p:cNvSpPr/>
            <p:nvPr userDrawn="1"/>
          </p:nvSpPr>
          <p:spPr>
            <a:xfrm>
              <a:off x="315595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C07215EA-49BA-4462-912A-E35409EB4C13}"/>
                </a:ext>
              </a:extLst>
            </p:cNvPr>
            <p:cNvSpPr/>
            <p:nvPr userDrawn="1"/>
          </p:nvSpPr>
          <p:spPr>
            <a:xfrm>
              <a:off x="350520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A31A114D-AC3D-4C38-897E-A477429BABF9}"/>
                </a:ext>
              </a:extLst>
            </p:cNvPr>
            <p:cNvSpPr/>
            <p:nvPr userDrawn="1"/>
          </p:nvSpPr>
          <p:spPr>
            <a:xfrm>
              <a:off x="385445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ECAA0395-4218-429A-9EBA-0C11D79A0D23}"/>
                </a:ext>
              </a:extLst>
            </p:cNvPr>
            <p:cNvSpPr/>
            <p:nvPr userDrawn="1"/>
          </p:nvSpPr>
          <p:spPr>
            <a:xfrm>
              <a:off x="280670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38B08283-09CC-4C8E-A2AA-BAD757D61FA2}"/>
                </a:ext>
              </a:extLst>
            </p:cNvPr>
            <p:cNvSpPr/>
            <p:nvPr userDrawn="1"/>
          </p:nvSpPr>
          <p:spPr>
            <a:xfrm>
              <a:off x="315595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BE243433-888A-45E3-9A47-989176425441}"/>
                </a:ext>
              </a:extLst>
            </p:cNvPr>
            <p:cNvSpPr/>
            <p:nvPr userDrawn="1"/>
          </p:nvSpPr>
          <p:spPr>
            <a:xfrm>
              <a:off x="350520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DD3244FC-BE03-45AE-8759-B779DF12CC5C}"/>
                </a:ext>
              </a:extLst>
            </p:cNvPr>
            <p:cNvSpPr/>
            <p:nvPr userDrawn="1"/>
          </p:nvSpPr>
          <p:spPr>
            <a:xfrm>
              <a:off x="385445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35F75B5-A6E1-4700-AACE-6E046B0A9FB6}"/>
                </a:ext>
              </a:extLst>
            </p:cNvPr>
            <p:cNvSpPr/>
            <p:nvPr userDrawn="1"/>
          </p:nvSpPr>
          <p:spPr>
            <a:xfrm>
              <a:off x="280670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8812F4C9-AAD0-4C0A-98A4-3491BC5FEF11}"/>
                </a:ext>
              </a:extLst>
            </p:cNvPr>
            <p:cNvSpPr/>
            <p:nvPr userDrawn="1"/>
          </p:nvSpPr>
          <p:spPr>
            <a:xfrm>
              <a:off x="315595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9C2B68-51FD-47F0-94AB-66C622C20558}"/>
                </a:ext>
              </a:extLst>
            </p:cNvPr>
            <p:cNvSpPr/>
            <p:nvPr userDrawn="1"/>
          </p:nvSpPr>
          <p:spPr>
            <a:xfrm>
              <a:off x="350520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3A1902E6-61DB-438D-BBF5-EC51F0046A1E}"/>
                </a:ext>
              </a:extLst>
            </p:cNvPr>
            <p:cNvSpPr/>
            <p:nvPr userDrawn="1"/>
          </p:nvSpPr>
          <p:spPr>
            <a:xfrm>
              <a:off x="385445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081681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lide Judul">
    <p:spTree>
      <p:nvGrpSpPr>
        <p:cNvPr id="1" name=""/>
        <p:cNvGrpSpPr/>
        <p:nvPr/>
      </p:nvGrpSpPr>
      <p:grpSpPr>
        <a:xfrm>
          <a:off x="0" y="0"/>
          <a:ext cx="0" cy="0"/>
          <a:chOff x="0" y="0"/>
          <a:chExt cx="0" cy="0"/>
        </a:xfrm>
      </p:grpSpPr>
      <p:sp>
        <p:nvSpPr>
          <p:cNvPr id="3" name="Tampungan Gambar 7">
            <a:extLst>
              <a:ext uri="{FF2B5EF4-FFF2-40B4-BE49-F238E27FC236}">
                <a16:creationId xmlns:a16="http://schemas.microsoft.com/office/drawing/2014/main" id="{14754447-E225-4F76-848C-E9C80FCE1FE5}"/>
              </a:ext>
            </a:extLst>
          </p:cNvPr>
          <p:cNvSpPr>
            <a:spLocks noGrp="1"/>
          </p:cNvSpPr>
          <p:nvPr>
            <p:ph type="pic" sz="quarter" idx="10"/>
          </p:nvPr>
        </p:nvSpPr>
        <p:spPr>
          <a:xfrm>
            <a:off x="0" y="0"/>
            <a:ext cx="12192000" cy="6858000"/>
          </a:xfrm>
          <a:pattFill prst="pct20">
            <a:fgClr>
              <a:schemeClr val="accent1">
                <a:lumMod val="50000"/>
              </a:schemeClr>
            </a:fgClr>
            <a:bgClr>
              <a:schemeClr val="bg1"/>
            </a:bgClr>
          </a:pattFill>
        </p:spPr>
        <p:txBody>
          <a:bodyPr/>
          <a:lstStyle>
            <a:lvl1pPr>
              <a:defRPr>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1872615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3_Slide Judul">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id="{3B91ABB0-CC17-4803-8F32-86DB2828E613}"/>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40830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eries Sans" pitchFamily="50"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eries Sans" pitchFamily="50" charset="0"/>
              </a:defRPr>
            </a:lvl1pPr>
            <a:lvl2pPr>
              <a:defRPr>
                <a:latin typeface="Aeries Sans" pitchFamily="50" charset="0"/>
              </a:defRPr>
            </a:lvl2pPr>
            <a:lvl3pPr>
              <a:defRPr>
                <a:latin typeface="Nunito Sans" panose="00000500000000000000" pitchFamily="2" charset="0"/>
              </a:defRPr>
            </a:lvl3pPr>
            <a:lvl4pPr>
              <a:defRPr>
                <a:latin typeface="Nunito Sans" panose="00000500000000000000" pitchFamily="2" charset="0"/>
              </a:defRPr>
            </a:lvl4pPr>
            <a:lvl5pPr>
              <a:defRPr>
                <a:latin typeface="Nunito Sans"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E616DA6-4F19-461F-A056-542603DE133B}" type="datetimeFigureOut">
              <a:rPr lang="en-ID" smtClean="0"/>
              <a:t>22/04/2022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9DCA088-F1B8-4D41-B0BE-472D6D31D48E}" type="slidenum">
              <a:rPr lang="en-ID" smtClean="0"/>
              <a:t>‹#›</a:t>
            </a:fld>
            <a:endParaRPr lang="en-ID"/>
          </a:p>
        </p:txBody>
      </p:sp>
    </p:spTree>
    <p:extLst>
      <p:ext uri="{BB962C8B-B14F-4D97-AF65-F5344CB8AC3E}">
        <p14:creationId xmlns:p14="http://schemas.microsoft.com/office/powerpoint/2010/main" val="3357534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4_Slide Judul">
    <p:spTree>
      <p:nvGrpSpPr>
        <p:cNvPr id="1" name=""/>
        <p:cNvGrpSpPr/>
        <p:nvPr/>
      </p:nvGrpSpPr>
      <p:grpSpPr>
        <a:xfrm>
          <a:off x="0" y="0"/>
          <a:ext cx="0" cy="0"/>
          <a:chOff x="0" y="0"/>
          <a:chExt cx="0" cy="0"/>
        </a:xfrm>
      </p:grpSpPr>
      <p:sp>
        <p:nvSpPr>
          <p:cNvPr id="3" name="Persegi Panjang 2">
            <a:extLst>
              <a:ext uri="{FF2B5EF4-FFF2-40B4-BE49-F238E27FC236}">
                <a16:creationId xmlns:a16="http://schemas.microsoft.com/office/drawing/2014/main" id="{D2CE8C54-1499-4E32-AC3E-D6FA00352BE4}"/>
              </a:ext>
            </a:extLst>
          </p:cNvPr>
          <p:cNvSpPr/>
          <p:nvPr userDrawn="1"/>
        </p:nvSpPr>
        <p:spPr>
          <a:xfrm>
            <a:off x="0" y="0"/>
            <a:ext cx="6096000" cy="68580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00764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5_Slide Judul">
    <p:spTree>
      <p:nvGrpSpPr>
        <p:cNvPr id="1" name=""/>
        <p:cNvGrpSpPr/>
        <p:nvPr/>
      </p:nvGrpSpPr>
      <p:grpSpPr>
        <a:xfrm>
          <a:off x="0" y="0"/>
          <a:ext cx="0" cy="0"/>
          <a:chOff x="0" y="0"/>
          <a:chExt cx="0" cy="0"/>
        </a:xfrm>
      </p:grpSpPr>
      <p:sp>
        <p:nvSpPr>
          <p:cNvPr id="31" name="Persegi Panjang 30">
            <a:extLst>
              <a:ext uri="{FF2B5EF4-FFF2-40B4-BE49-F238E27FC236}">
                <a16:creationId xmlns:a16="http://schemas.microsoft.com/office/drawing/2014/main" id="{B0C8C55B-8741-4D59-A2D2-F32EBF43E701}"/>
              </a:ext>
            </a:extLst>
          </p:cNvPr>
          <p:cNvSpPr/>
          <p:nvPr userDrawn="1"/>
        </p:nvSpPr>
        <p:spPr>
          <a:xfrm>
            <a:off x="6096000" y="0"/>
            <a:ext cx="6096000" cy="68580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 name="Grup 31">
            <a:extLst>
              <a:ext uri="{FF2B5EF4-FFF2-40B4-BE49-F238E27FC236}">
                <a16:creationId xmlns:a16="http://schemas.microsoft.com/office/drawing/2014/main" id="{03ADAA4E-8B77-4650-B4A9-A985672DFFB8}"/>
              </a:ext>
            </a:extLst>
          </p:cNvPr>
          <p:cNvGrpSpPr/>
          <p:nvPr userDrawn="1"/>
        </p:nvGrpSpPr>
        <p:grpSpPr>
          <a:xfrm rot="5400000">
            <a:off x="2268373" y="3563215"/>
            <a:ext cx="1877756" cy="2066526"/>
            <a:chOff x="2806700" y="1244600"/>
            <a:chExt cx="1200150" cy="1320800"/>
          </a:xfrm>
          <a:solidFill>
            <a:schemeClr val="bg1">
              <a:lumMod val="95000"/>
              <a:alpha val="70000"/>
            </a:schemeClr>
          </a:solidFill>
        </p:grpSpPr>
        <p:sp>
          <p:nvSpPr>
            <p:cNvPr id="33" name="Oval 32">
              <a:extLst>
                <a:ext uri="{FF2B5EF4-FFF2-40B4-BE49-F238E27FC236}">
                  <a16:creationId xmlns:a16="http://schemas.microsoft.com/office/drawing/2014/main" id="{64D8F1A6-42E4-41A1-8020-FF1B8685E8FB}"/>
                </a:ext>
              </a:extLst>
            </p:cNvPr>
            <p:cNvSpPr/>
            <p:nvPr userDrawn="1"/>
          </p:nvSpPr>
          <p:spPr>
            <a:xfrm>
              <a:off x="280670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C80283BB-902B-410E-95C0-994F7E954CAE}"/>
                </a:ext>
              </a:extLst>
            </p:cNvPr>
            <p:cNvSpPr/>
            <p:nvPr userDrawn="1"/>
          </p:nvSpPr>
          <p:spPr>
            <a:xfrm>
              <a:off x="315595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63E5FEDD-3D60-414F-B15B-C78A7C4E5ECD}"/>
                </a:ext>
              </a:extLst>
            </p:cNvPr>
            <p:cNvSpPr/>
            <p:nvPr userDrawn="1"/>
          </p:nvSpPr>
          <p:spPr>
            <a:xfrm>
              <a:off x="350520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9103B3BD-9B10-4CE9-ADD1-CACFACDAD29A}"/>
                </a:ext>
              </a:extLst>
            </p:cNvPr>
            <p:cNvSpPr/>
            <p:nvPr userDrawn="1"/>
          </p:nvSpPr>
          <p:spPr>
            <a:xfrm>
              <a:off x="3854450" y="12446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4EC2E934-136F-42E2-966C-8A1DB1E82AFD}"/>
                </a:ext>
              </a:extLst>
            </p:cNvPr>
            <p:cNvSpPr/>
            <p:nvPr userDrawn="1"/>
          </p:nvSpPr>
          <p:spPr>
            <a:xfrm>
              <a:off x="280670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E8691363-8BD8-456A-B7F6-90EA75FE4CA0}"/>
                </a:ext>
              </a:extLst>
            </p:cNvPr>
            <p:cNvSpPr/>
            <p:nvPr userDrawn="1"/>
          </p:nvSpPr>
          <p:spPr>
            <a:xfrm>
              <a:off x="315595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B482140A-5E9C-4F67-844A-06557BAF880F}"/>
                </a:ext>
              </a:extLst>
            </p:cNvPr>
            <p:cNvSpPr/>
            <p:nvPr userDrawn="1"/>
          </p:nvSpPr>
          <p:spPr>
            <a:xfrm>
              <a:off x="350520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2A6E7841-2F56-4B4E-AF06-DB60C6A5B0A9}"/>
                </a:ext>
              </a:extLst>
            </p:cNvPr>
            <p:cNvSpPr/>
            <p:nvPr userDrawn="1"/>
          </p:nvSpPr>
          <p:spPr>
            <a:xfrm>
              <a:off x="3854450" y="15367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359FAD38-1BEA-4D53-BFEA-DB1CFB880EE7}"/>
                </a:ext>
              </a:extLst>
            </p:cNvPr>
            <p:cNvSpPr/>
            <p:nvPr userDrawn="1"/>
          </p:nvSpPr>
          <p:spPr>
            <a:xfrm>
              <a:off x="280670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A9005A0E-15CC-4A09-9080-04029D87E95F}"/>
                </a:ext>
              </a:extLst>
            </p:cNvPr>
            <p:cNvSpPr/>
            <p:nvPr userDrawn="1"/>
          </p:nvSpPr>
          <p:spPr>
            <a:xfrm>
              <a:off x="315595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73982934-83E7-433E-AB34-0F35C331FAD6}"/>
                </a:ext>
              </a:extLst>
            </p:cNvPr>
            <p:cNvSpPr/>
            <p:nvPr userDrawn="1"/>
          </p:nvSpPr>
          <p:spPr>
            <a:xfrm>
              <a:off x="350520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D6A5F723-5C13-4FF6-B7B7-B604F4E3D1DE}"/>
                </a:ext>
              </a:extLst>
            </p:cNvPr>
            <p:cNvSpPr/>
            <p:nvPr userDrawn="1"/>
          </p:nvSpPr>
          <p:spPr>
            <a:xfrm>
              <a:off x="3854450" y="18288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B6DAC898-FA54-4482-9A35-389804ECD892}"/>
                </a:ext>
              </a:extLst>
            </p:cNvPr>
            <p:cNvSpPr/>
            <p:nvPr userDrawn="1"/>
          </p:nvSpPr>
          <p:spPr>
            <a:xfrm>
              <a:off x="280670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B788EE9E-96D7-476C-8E7E-D6F810225BEE}"/>
                </a:ext>
              </a:extLst>
            </p:cNvPr>
            <p:cNvSpPr/>
            <p:nvPr userDrawn="1"/>
          </p:nvSpPr>
          <p:spPr>
            <a:xfrm>
              <a:off x="315595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6353E463-D79C-4012-B2B7-373DC9F1813C}"/>
                </a:ext>
              </a:extLst>
            </p:cNvPr>
            <p:cNvSpPr/>
            <p:nvPr userDrawn="1"/>
          </p:nvSpPr>
          <p:spPr>
            <a:xfrm>
              <a:off x="350520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2D3A209-287B-4B10-B52D-34133CCDF032}"/>
                </a:ext>
              </a:extLst>
            </p:cNvPr>
            <p:cNvSpPr/>
            <p:nvPr userDrawn="1"/>
          </p:nvSpPr>
          <p:spPr>
            <a:xfrm>
              <a:off x="3854450" y="21209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1C9BBE4-5CF2-47BD-A87D-D527F6D891D2}"/>
                </a:ext>
              </a:extLst>
            </p:cNvPr>
            <p:cNvSpPr/>
            <p:nvPr userDrawn="1"/>
          </p:nvSpPr>
          <p:spPr>
            <a:xfrm>
              <a:off x="280670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7B23CA59-174B-4367-B825-812F7BB66839}"/>
                </a:ext>
              </a:extLst>
            </p:cNvPr>
            <p:cNvSpPr/>
            <p:nvPr userDrawn="1"/>
          </p:nvSpPr>
          <p:spPr>
            <a:xfrm>
              <a:off x="315595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212100C9-665D-4248-8C98-FE1158541748}"/>
                </a:ext>
              </a:extLst>
            </p:cNvPr>
            <p:cNvSpPr/>
            <p:nvPr userDrawn="1"/>
          </p:nvSpPr>
          <p:spPr>
            <a:xfrm>
              <a:off x="350520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87F24A01-1A09-436E-A7F1-C74AA8755D7A}"/>
                </a:ext>
              </a:extLst>
            </p:cNvPr>
            <p:cNvSpPr/>
            <p:nvPr userDrawn="1"/>
          </p:nvSpPr>
          <p:spPr>
            <a:xfrm>
              <a:off x="3854450" y="24130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157843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lide Judul">
    <p:spTree>
      <p:nvGrpSpPr>
        <p:cNvPr id="1" name=""/>
        <p:cNvGrpSpPr/>
        <p:nvPr/>
      </p:nvGrpSpPr>
      <p:grpSpPr>
        <a:xfrm>
          <a:off x="0" y="0"/>
          <a:ext cx="0" cy="0"/>
          <a:chOff x="0" y="0"/>
          <a:chExt cx="0" cy="0"/>
        </a:xfrm>
      </p:grpSpPr>
      <p:sp>
        <p:nvSpPr>
          <p:cNvPr id="3" name="Tampungan Gambar 7">
            <a:extLst>
              <a:ext uri="{FF2B5EF4-FFF2-40B4-BE49-F238E27FC236}">
                <a16:creationId xmlns:a16="http://schemas.microsoft.com/office/drawing/2014/main" id="{42BB7C84-0327-4FFA-B4E8-17DC66644E47}"/>
              </a:ext>
            </a:extLst>
          </p:cNvPr>
          <p:cNvSpPr>
            <a:spLocks noGrp="1"/>
          </p:cNvSpPr>
          <p:nvPr>
            <p:ph type="pic" sz="quarter" idx="10"/>
          </p:nvPr>
        </p:nvSpPr>
        <p:spPr>
          <a:xfrm>
            <a:off x="0" y="0"/>
            <a:ext cx="12192000" cy="6858000"/>
          </a:xfrm>
          <a:pattFill prst="pct20">
            <a:fgClr>
              <a:schemeClr val="accent1">
                <a:lumMod val="50000"/>
              </a:schemeClr>
            </a:fgClr>
            <a:bgClr>
              <a:schemeClr val="bg1"/>
            </a:bgClr>
          </a:pattFill>
        </p:spPr>
        <p:txBody>
          <a:bodyPr/>
          <a:lstStyle>
            <a:lvl1pPr>
              <a:defRPr>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319836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lide Judul">
    <p:spTree>
      <p:nvGrpSpPr>
        <p:cNvPr id="1" name=""/>
        <p:cNvGrpSpPr/>
        <p:nvPr/>
      </p:nvGrpSpPr>
      <p:grpSpPr>
        <a:xfrm>
          <a:off x="0" y="0"/>
          <a:ext cx="0" cy="0"/>
          <a:chOff x="0" y="0"/>
          <a:chExt cx="0" cy="0"/>
        </a:xfrm>
      </p:grpSpPr>
      <p:sp>
        <p:nvSpPr>
          <p:cNvPr id="3" name="Tampungan Gambar 7">
            <a:extLst>
              <a:ext uri="{FF2B5EF4-FFF2-40B4-BE49-F238E27FC236}">
                <a16:creationId xmlns:a16="http://schemas.microsoft.com/office/drawing/2014/main" id="{14754447-E225-4F76-848C-E9C80FCE1FE5}"/>
              </a:ext>
            </a:extLst>
          </p:cNvPr>
          <p:cNvSpPr>
            <a:spLocks noGrp="1"/>
          </p:cNvSpPr>
          <p:nvPr>
            <p:ph type="pic" sz="quarter" idx="10"/>
          </p:nvPr>
        </p:nvSpPr>
        <p:spPr>
          <a:xfrm>
            <a:off x="0" y="0"/>
            <a:ext cx="12192000" cy="6858000"/>
          </a:xfrm>
          <a:pattFill prst="pct20">
            <a:fgClr>
              <a:schemeClr val="accent1">
                <a:lumMod val="50000"/>
              </a:schemeClr>
            </a:fgClr>
            <a:bgClr>
              <a:schemeClr val="bg1"/>
            </a:bgClr>
          </a:pattFill>
        </p:spPr>
        <p:txBody>
          <a:bodyPr/>
          <a:lstStyle>
            <a:lvl1pPr>
              <a:defRPr>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307530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616DA6-4F19-461F-A056-542603DE133B}" type="datetimeFigureOut">
              <a:rPr lang="en-ID" smtClean="0"/>
              <a:t>22/04/2022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9DCA088-F1B8-4D41-B0BE-472D6D31D48E}" type="slidenum">
              <a:rPr lang="en-ID" smtClean="0"/>
              <a:t>‹#›</a:t>
            </a:fld>
            <a:endParaRPr lang="en-ID"/>
          </a:p>
        </p:txBody>
      </p:sp>
    </p:spTree>
    <p:extLst>
      <p:ext uri="{BB962C8B-B14F-4D97-AF65-F5344CB8AC3E}">
        <p14:creationId xmlns:p14="http://schemas.microsoft.com/office/powerpoint/2010/main" val="11507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616DA6-4F19-461F-A056-542603DE133B}" type="datetimeFigureOut">
              <a:rPr lang="en-ID" smtClean="0"/>
              <a:t>22/04/2022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9DCA088-F1B8-4D41-B0BE-472D6D31D48E}" type="slidenum">
              <a:rPr lang="en-ID" smtClean="0"/>
              <a:t>‹#›</a:t>
            </a:fld>
            <a:endParaRPr lang="en-ID"/>
          </a:p>
        </p:txBody>
      </p:sp>
    </p:spTree>
    <p:extLst>
      <p:ext uri="{BB962C8B-B14F-4D97-AF65-F5344CB8AC3E}">
        <p14:creationId xmlns:p14="http://schemas.microsoft.com/office/powerpoint/2010/main" val="324746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616DA6-4F19-461F-A056-542603DE133B}" type="datetimeFigureOut">
              <a:rPr lang="en-ID" smtClean="0"/>
              <a:t>22/04/2022</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B9DCA088-F1B8-4D41-B0BE-472D6D31D48E}" type="slidenum">
              <a:rPr lang="en-ID" smtClean="0"/>
              <a:t>‹#›</a:t>
            </a:fld>
            <a:endParaRPr lang="en-ID"/>
          </a:p>
        </p:txBody>
      </p:sp>
    </p:spTree>
    <p:extLst>
      <p:ext uri="{BB962C8B-B14F-4D97-AF65-F5344CB8AC3E}">
        <p14:creationId xmlns:p14="http://schemas.microsoft.com/office/powerpoint/2010/main" val="226920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16DA6-4F19-461F-A056-542603DE133B}" type="datetimeFigureOut">
              <a:rPr lang="en-ID" smtClean="0"/>
              <a:t>22/04/2022</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B9DCA088-F1B8-4D41-B0BE-472D6D31D48E}" type="slidenum">
              <a:rPr lang="en-ID" smtClean="0"/>
              <a:t>‹#›</a:t>
            </a:fld>
            <a:endParaRPr lang="en-ID"/>
          </a:p>
        </p:txBody>
      </p:sp>
    </p:spTree>
    <p:extLst>
      <p:ext uri="{BB962C8B-B14F-4D97-AF65-F5344CB8AC3E}">
        <p14:creationId xmlns:p14="http://schemas.microsoft.com/office/powerpoint/2010/main" val="331701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16DA6-4F19-461F-A056-542603DE133B}" type="datetimeFigureOut">
              <a:rPr lang="en-ID" smtClean="0"/>
              <a:t>22/04/2022</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B9DCA088-F1B8-4D41-B0BE-472D6D31D48E}" type="slidenum">
              <a:rPr lang="en-ID" smtClean="0"/>
              <a:t>‹#›</a:t>
            </a:fld>
            <a:endParaRPr lang="en-ID"/>
          </a:p>
        </p:txBody>
      </p:sp>
    </p:spTree>
    <p:extLst>
      <p:ext uri="{BB962C8B-B14F-4D97-AF65-F5344CB8AC3E}">
        <p14:creationId xmlns:p14="http://schemas.microsoft.com/office/powerpoint/2010/main" val="298019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616DA6-4F19-461F-A056-542603DE133B}" type="datetimeFigureOut">
              <a:rPr lang="en-ID" smtClean="0"/>
              <a:t>22/04/2022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9DCA088-F1B8-4D41-B0BE-472D6D31D48E}" type="slidenum">
              <a:rPr lang="en-ID" smtClean="0"/>
              <a:t>‹#›</a:t>
            </a:fld>
            <a:endParaRPr lang="en-ID"/>
          </a:p>
        </p:txBody>
      </p:sp>
    </p:spTree>
    <p:extLst>
      <p:ext uri="{BB962C8B-B14F-4D97-AF65-F5344CB8AC3E}">
        <p14:creationId xmlns:p14="http://schemas.microsoft.com/office/powerpoint/2010/main" val="205856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616DA6-4F19-461F-A056-542603DE133B}" type="datetimeFigureOut">
              <a:rPr lang="en-ID" smtClean="0"/>
              <a:t>22/04/2022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9DCA088-F1B8-4D41-B0BE-472D6D31D48E}" type="slidenum">
              <a:rPr lang="en-ID" smtClean="0"/>
              <a:t>‹#›</a:t>
            </a:fld>
            <a:endParaRPr lang="en-ID"/>
          </a:p>
        </p:txBody>
      </p:sp>
    </p:spTree>
    <p:extLst>
      <p:ext uri="{BB962C8B-B14F-4D97-AF65-F5344CB8AC3E}">
        <p14:creationId xmlns:p14="http://schemas.microsoft.com/office/powerpoint/2010/main" val="145549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16DA6-4F19-461F-A056-542603DE133B}" type="datetimeFigureOut">
              <a:rPr lang="en-ID" smtClean="0"/>
              <a:t>22/04/2022</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CA088-F1B8-4D41-B0BE-472D6D31D48E}" type="slidenum">
              <a:rPr lang="en-ID" smtClean="0"/>
              <a:t>‹#›</a:t>
            </a:fld>
            <a:endParaRPr lang="en-ID"/>
          </a:p>
        </p:txBody>
      </p:sp>
    </p:spTree>
    <p:extLst>
      <p:ext uri="{BB962C8B-B14F-4D97-AF65-F5344CB8AC3E}">
        <p14:creationId xmlns:p14="http://schemas.microsoft.com/office/powerpoint/2010/main" val="194456839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9" r:id="rId12"/>
    <p:sldLayoutId id="2147483740" r:id="rId13"/>
    <p:sldLayoutId id="2147483742" r:id="rId14"/>
    <p:sldLayoutId id="2147483745" r:id="rId15"/>
    <p:sldLayoutId id="2147483658" r:id="rId16"/>
    <p:sldLayoutId id="2147483660" r:id="rId17"/>
    <p:sldLayoutId id="2147483653" r:id="rId18"/>
    <p:sldLayoutId id="2147483683" r:id="rId19"/>
    <p:sldLayoutId id="2147483684" r:id="rId20"/>
    <p:sldLayoutId id="2147483685" r:id="rId21"/>
    <p:sldLayoutId id="2147483655" r:id="rId22"/>
    <p:sldLayoutId id="2147483654" r:id="rId23"/>
  </p:sldLayoutIdLst>
  <p:txStyles>
    <p:titleStyle>
      <a:lvl1pPr algn="l" defTabSz="914400" rtl="0" eaLnBrk="1" latinLnBrk="0" hangingPunct="1">
        <a:lnSpc>
          <a:spcPct val="90000"/>
        </a:lnSpc>
        <a:spcBef>
          <a:spcPct val="0"/>
        </a:spcBef>
        <a:buNone/>
        <a:defRPr sz="4400" kern="1200">
          <a:solidFill>
            <a:schemeClr val="tx1"/>
          </a:solidFill>
          <a:latin typeface="Aeries Sans"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eries Sans"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eries Sans"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unito Sa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8.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5.jpg"/><Relationship Id="rId1" Type="http://schemas.openxmlformats.org/officeDocument/2006/relationships/slideLayout" Target="../slideLayouts/slideLayout18.xml"/><Relationship Id="rId6" Type="http://schemas.openxmlformats.org/officeDocument/2006/relationships/image" Target="../media/image27.svg"/><Relationship Id="rId5" Type="http://schemas.openxmlformats.org/officeDocument/2006/relationships/image" Target="../media/image4.png"/><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Background pattern&#10;&#10;Description automatically generated">
            <a:extLst>
              <a:ext uri="{FF2B5EF4-FFF2-40B4-BE49-F238E27FC236}">
                <a16:creationId xmlns:a16="http://schemas.microsoft.com/office/drawing/2014/main" id="{A8B9E567-F69B-4D03-B561-FF737F2A0BF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1250" b="31250"/>
          <a:stretch/>
        </p:blipFill>
        <p:spPr/>
      </p:pic>
      <p:sp>
        <p:nvSpPr>
          <p:cNvPr id="16" name="Persegi Panjang 15">
            <a:extLst>
              <a:ext uri="{FF2B5EF4-FFF2-40B4-BE49-F238E27FC236}">
                <a16:creationId xmlns:a16="http://schemas.microsoft.com/office/drawing/2014/main" id="{BCF0C458-E8E3-4773-AEC1-3FBFB4F7ACAE}"/>
              </a:ext>
            </a:extLst>
          </p:cNvPr>
          <p:cNvSpPr/>
          <p:nvPr/>
        </p:nvSpPr>
        <p:spPr>
          <a:xfrm>
            <a:off x="-1" y="0"/>
            <a:ext cx="12192000" cy="6858000"/>
          </a:xfrm>
          <a:prstGeom prst="rect">
            <a:avLst/>
          </a:prstGeom>
          <a:gradFill>
            <a:gsLst>
              <a:gs pos="12000">
                <a:srgbClr val="142440">
                  <a:alpha val="87000"/>
                </a:srgbClr>
              </a:gs>
              <a:gs pos="88000">
                <a:schemeClr val="accent1">
                  <a:lumMod val="75000"/>
                  <a:alpha val="8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8" name="Group 51">
            <a:extLst>
              <a:ext uri="{FF2B5EF4-FFF2-40B4-BE49-F238E27FC236}">
                <a16:creationId xmlns:a16="http://schemas.microsoft.com/office/drawing/2014/main" id="{9D06353F-29E3-44B9-80F7-50129C0D66C9}"/>
              </a:ext>
            </a:extLst>
          </p:cNvPr>
          <p:cNvGrpSpPr/>
          <p:nvPr/>
        </p:nvGrpSpPr>
        <p:grpSpPr>
          <a:xfrm>
            <a:off x="544748" y="6101067"/>
            <a:ext cx="810885" cy="203883"/>
            <a:chOff x="866775" y="5637205"/>
            <a:chExt cx="1408010" cy="354019"/>
          </a:xfrm>
          <a:solidFill>
            <a:schemeClr val="bg1"/>
          </a:solidFill>
        </p:grpSpPr>
        <p:pic>
          <p:nvPicPr>
            <p:cNvPr id="19" name="Graphic 42">
              <a:extLst>
                <a:ext uri="{FF2B5EF4-FFF2-40B4-BE49-F238E27FC236}">
                  <a16:creationId xmlns:a16="http://schemas.microsoft.com/office/drawing/2014/main" id="{AE044B2F-F838-4397-A947-3C746B0FEB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6775" y="5637208"/>
              <a:ext cx="354016" cy="354016"/>
            </a:xfrm>
            <a:prstGeom prst="rect">
              <a:avLst/>
            </a:prstGeom>
          </p:spPr>
        </p:pic>
        <p:pic>
          <p:nvPicPr>
            <p:cNvPr id="20" name="Graphic 44">
              <a:extLst>
                <a:ext uri="{FF2B5EF4-FFF2-40B4-BE49-F238E27FC236}">
                  <a16:creationId xmlns:a16="http://schemas.microsoft.com/office/drawing/2014/main" id="{E62DF1F1-A4BC-409B-8604-1687D6E4D3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3771" y="5637206"/>
              <a:ext cx="354017" cy="354017"/>
            </a:xfrm>
            <a:prstGeom prst="rect">
              <a:avLst/>
            </a:prstGeom>
          </p:spPr>
        </p:pic>
        <p:pic>
          <p:nvPicPr>
            <p:cNvPr id="21" name="Graphic 48">
              <a:extLst>
                <a:ext uri="{FF2B5EF4-FFF2-40B4-BE49-F238E27FC236}">
                  <a16:creationId xmlns:a16="http://schemas.microsoft.com/office/drawing/2014/main" id="{421057C7-0148-4B45-93B1-1A9DCB901E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20768" y="5637205"/>
              <a:ext cx="354017" cy="354017"/>
            </a:xfrm>
            <a:prstGeom prst="rect">
              <a:avLst/>
            </a:prstGeom>
          </p:spPr>
        </p:pic>
      </p:grpSp>
      <p:grpSp>
        <p:nvGrpSpPr>
          <p:cNvPr id="26" name="Grup 25">
            <a:extLst>
              <a:ext uri="{FF2B5EF4-FFF2-40B4-BE49-F238E27FC236}">
                <a16:creationId xmlns:a16="http://schemas.microsoft.com/office/drawing/2014/main" id="{4AAFBB49-5204-4E60-92F4-D286E4A237A0}"/>
              </a:ext>
            </a:extLst>
          </p:cNvPr>
          <p:cNvGrpSpPr/>
          <p:nvPr/>
        </p:nvGrpSpPr>
        <p:grpSpPr>
          <a:xfrm>
            <a:off x="11184646" y="553042"/>
            <a:ext cx="462604" cy="116732"/>
            <a:chOff x="5136204" y="1196502"/>
            <a:chExt cx="346953" cy="87549"/>
          </a:xfrm>
          <a:solidFill>
            <a:schemeClr val="bg1"/>
          </a:solidFill>
        </p:grpSpPr>
        <p:sp>
          <p:nvSpPr>
            <p:cNvPr id="23" name="Oval 22">
              <a:extLst>
                <a:ext uri="{FF2B5EF4-FFF2-40B4-BE49-F238E27FC236}">
                  <a16:creationId xmlns:a16="http://schemas.microsoft.com/office/drawing/2014/main" id="{32AA4307-4392-4F8F-BA5B-28079F3A64B0}"/>
                </a:ext>
              </a:extLst>
            </p:cNvPr>
            <p:cNvSpPr/>
            <p:nvPr/>
          </p:nvSpPr>
          <p:spPr>
            <a:xfrm>
              <a:off x="5136204" y="1196502"/>
              <a:ext cx="87549" cy="87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F6A29417-110E-46E9-AC61-231277E3944F}"/>
                </a:ext>
              </a:extLst>
            </p:cNvPr>
            <p:cNvSpPr/>
            <p:nvPr/>
          </p:nvSpPr>
          <p:spPr>
            <a:xfrm>
              <a:off x="5265906" y="1196502"/>
              <a:ext cx="87549" cy="87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182EA072-67CD-4C90-AACE-BCC3EF1A3DE7}"/>
                </a:ext>
              </a:extLst>
            </p:cNvPr>
            <p:cNvSpPr/>
            <p:nvPr/>
          </p:nvSpPr>
          <p:spPr>
            <a:xfrm>
              <a:off x="5395608" y="1196502"/>
              <a:ext cx="87549" cy="87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3" name="Kotak Teks 32">
            <a:extLst>
              <a:ext uri="{FF2B5EF4-FFF2-40B4-BE49-F238E27FC236}">
                <a16:creationId xmlns:a16="http://schemas.microsoft.com/office/drawing/2014/main" id="{DE2EA453-EE6F-4FE1-A785-99A3AFC7ABBF}"/>
              </a:ext>
            </a:extLst>
          </p:cNvPr>
          <p:cNvSpPr txBox="1"/>
          <p:nvPr/>
        </p:nvSpPr>
        <p:spPr>
          <a:xfrm>
            <a:off x="544748" y="553042"/>
            <a:ext cx="1414170" cy="276999"/>
          </a:xfrm>
          <a:prstGeom prst="rect">
            <a:avLst/>
          </a:prstGeom>
          <a:noFill/>
        </p:spPr>
        <p:txBody>
          <a:bodyPr wrap="none" rtlCol="0">
            <a:spAutoFit/>
          </a:bodyPr>
          <a:lstStyle/>
          <a:p>
            <a:r>
              <a:rPr lang="en-US" sz="1200" dirty="0">
                <a:solidFill>
                  <a:schemeClr val="bg1"/>
                </a:solidFill>
                <a:latin typeface="Aeries Sans" pitchFamily="50" charset="0"/>
                <a:cs typeface="Poppins SemiBold" panose="00000700000000000000" pitchFamily="50" charset="0"/>
              </a:rPr>
              <a:t>www.aeries.com</a:t>
            </a:r>
            <a:endParaRPr lang="en-ID" sz="1200" dirty="0">
              <a:solidFill>
                <a:schemeClr val="accent4">
                  <a:lumMod val="60000"/>
                  <a:lumOff val="40000"/>
                </a:schemeClr>
              </a:solidFill>
              <a:latin typeface="Aeries Sans" pitchFamily="50" charset="0"/>
              <a:cs typeface="Poppins SemiBold" panose="00000700000000000000" pitchFamily="50" charset="0"/>
            </a:endParaRPr>
          </a:p>
        </p:txBody>
      </p:sp>
      <p:pic>
        <p:nvPicPr>
          <p:cNvPr id="6" name="Picture 5">
            <a:extLst>
              <a:ext uri="{FF2B5EF4-FFF2-40B4-BE49-F238E27FC236}">
                <a16:creationId xmlns:a16="http://schemas.microsoft.com/office/drawing/2014/main" id="{E17034A7-AFB9-4707-A73B-4E91F189E430}"/>
              </a:ext>
            </a:extLst>
          </p:cNvPr>
          <p:cNvPicPr>
            <a:picLocks noChangeAspect="1"/>
          </p:cNvPicPr>
          <p:nvPr/>
        </p:nvPicPr>
        <p:blipFill>
          <a:blip r:embed="rId9"/>
          <a:stretch>
            <a:fillRect/>
          </a:stretch>
        </p:blipFill>
        <p:spPr>
          <a:xfrm>
            <a:off x="3252787" y="2575435"/>
            <a:ext cx="5686425" cy="1383185"/>
          </a:xfrm>
          <a:prstGeom prst="rect">
            <a:avLst/>
          </a:prstGeom>
        </p:spPr>
      </p:pic>
      <p:pic>
        <p:nvPicPr>
          <p:cNvPr id="3" name="Picture 2">
            <a:extLst>
              <a:ext uri="{FF2B5EF4-FFF2-40B4-BE49-F238E27FC236}">
                <a16:creationId xmlns:a16="http://schemas.microsoft.com/office/drawing/2014/main" id="{35857217-AB7F-4349-ABD6-520DF18E62F3}"/>
              </a:ext>
            </a:extLst>
          </p:cNvPr>
          <p:cNvPicPr>
            <a:picLocks noChangeAspect="1"/>
          </p:cNvPicPr>
          <p:nvPr/>
        </p:nvPicPr>
        <p:blipFill>
          <a:blip r:embed="rId10"/>
          <a:stretch>
            <a:fillRect/>
          </a:stretch>
        </p:blipFill>
        <p:spPr>
          <a:xfrm>
            <a:off x="9214654" y="6068752"/>
            <a:ext cx="2432596" cy="266285"/>
          </a:xfrm>
          <a:prstGeom prst="rect">
            <a:avLst/>
          </a:prstGeom>
        </p:spPr>
      </p:pic>
    </p:spTree>
    <p:extLst>
      <p:ext uri="{BB962C8B-B14F-4D97-AF65-F5344CB8AC3E}">
        <p14:creationId xmlns:p14="http://schemas.microsoft.com/office/powerpoint/2010/main" val="54126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2"/>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ersegi Panjang 4">
            <a:extLst>
              <a:ext uri="{FF2B5EF4-FFF2-40B4-BE49-F238E27FC236}">
                <a16:creationId xmlns:a16="http://schemas.microsoft.com/office/drawing/2014/main" id="{C6B99454-BB06-4417-B6CC-ADA2D484B502}"/>
              </a:ext>
            </a:extLst>
          </p:cNvPr>
          <p:cNvSpPr/>
          <p:nvPr/>
        </p:nvSpPr>
        <p:spPr>
          <a:xfrm>
            <a:off x="1175600" y="0"/>
            <a:ext cx="10423366" cy="83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12">
            <a:extLst>
              <a:ext uri="{FF2B5EF4-FFF2-40B4-BE49-F238E27FC236}">
                <a16:creationId xmlns:a16="http://schemas.microsoft.com/office/drawing/2014/main" id="{1D7AE463-480E-42D4-AE1A-E4D89B0D7493}"/>
              </a:ext>
            </a:extLst>
          </p:cNvPr>
          <p:cNvSpPr txBox="1"/>
          <p:nvPr/>
        </p:nvSpPr>
        <p:spPr>
          <a:xfrm>
            <a:off x="4618447" y="157930"/>
            <a:ext cx="3537672"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Some Visualization</a:t>
            </a:r>
          </a:p>
        </p:txBody>
      </p:sp>
      <p:pic>
        <p:nvPicPr>
          <p:cNvPr id="14" name="Picture 13">
            <a:extLst>
              <a:ext uri="{FF2B5EF4-FFF2-40B4-BE49-F238E27FC236}">
                <a16:creationId xmlns:a16="http://schemas.microsoft.com/office/drawing/2014/main" id="{86C3F10F-A690-47AF-909B-D0E602E56793}"/>
              </a:ext>
            </a:extLst>
          </p:cNvPr>
          <p:cNvPicPr>
            <a:picLocks noChangeAspect="1"/>
          </p:cNvPicPr>
          <p:nvPr/>
        </p:nvPicPr>
        <p:blipFill>
          <a:blip r:embed="rId3"/>
          <a:stretch>
            <a:fillRect/>
          </a:stretch>
        </p:blipFill>
        <p:spPr>
          <a:xfrm>
            <a:off x="1093360" y="1133080"/>
            <a:ext cx="10720703" cy="4589638"/>
          </a:xfrm>
          <a:prstGeom prst="rect">
            <a:avLst/>
          </a:prstGeom>
        </p:spPr>
      </p:pic>
    </p:spTree>
    <p:extLst>
      <p:ext uri="{BB962C8B-B14F-4D97-AF65-F5344CB8AC3E}">
        <p14:creationId xmlns:p14="http://schemas.microsoft.com/office/powerpoint/2010/main" val="145940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2"/>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ersegi Panjang 4">
            <a:extLst>
              <a:ext uri="{FF2B5EF4-FFF2-40B4-BE49-F238E27FC236}">
                <a16:creationId xmlns:a16="http://schemas.microsoft.com/office/drawing/2014/main" id="{C6B99454-BB06-4417-B6CC-ADA2D484B502}"/>
              </a:ext>
            </a:extLst>
          </p:cNvPr>
          <p:cNvSpPr/>
          <p:nvPr/>
        </p:nvSpPr>
        <p:spPr>
          <a:xfrm>
            <a:off x="1175600" y="0"/>
            <a:ext cx="10423366" cy="83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12">
            <a:extLst>
              <a:ext uri="{FF2B5EF4-FFF2-40B4-BE49-F238E27FC236}">
                <a16:creationId xmlns:a16="http://schemas.microsoft.com/office/drawing/2014/main" id="{1D7AE463-480E-42D4-AE1A-E4D89B0D7493}"/>
              </a:ext>
            </a:extLst>
          </p:cNvPr>
          <p:cNvSpPr txBox="1"/>
          <p:nvPr/>
        </p:nvSpPr>
        <p:spPr>
          <a:xfrm>
            <a:off x="4618447" y="157930"/>
            <a:ext cx="3537672"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Some Visualization</a:t>
            </a:r>
          </a:p>
        </p:txBody>
      </p:sp>
      <p:pic>
        <p:nvPicPr>
          <p:cNvPr id="10" name="Picture 9">
            <a:extLst>
              <a:ext uri="{FF2B5EF4-FFF2-40B4-BE49-F238E27FC236}">
                <a16:creationId xmlns:a16="http://schemas.microsoft.com/office/drawing/2014/main" id="{FC136C91-24EB-4BC3-83A7-CD7CE5A81315}"/>
              </a:ext>
            </a:extLst>
          </p:cNvPr>
          <p:cNvPicPr>
            <a:picLocks noChangeAspect="1"/>
          </p:cNvPicPr>
          <p:nvPr/>
        </p:nvPicPr>
        <p:blipFill>
          <a:blip r:embed="rId3"/>
          <a:stretch>
            <a:fillRect/>
          </a:stretch>
        </p:blipFill>
        <p:spPr>
          <a:xfrm>
            <a:off x="863527" y="2500230"/>
            <a:ext cx="10803832" cy="1594692"/>
          </a:xfrm>
          <a:prstGeom prst="rect">
            <a:avLst/>
          </a:prstGeom>
        </p:spPr>
      </p:pic>
    </p:spTree>
    <p:extLst>
      <p:ext uri="{BB962C8B-B14F-4D97-AF65-F5344CB8AC3E}">
        <p14:creationId xmlns:p14="http://schemas.microsoft.com/office/powerpoint/2010/main" val="40463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3"/>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ersegi Panjang 4">
            <a:extLst>
              <a:ext uri="{FF2B5EF4-FFF2-40B4-BE49-F238E27FC236}">
                <a16:creationId xmlns:a16="http://schemas.microsoft.com/office/drawing/2014/main" id="{C6B99454-BB06-4417-B6CC-ADA2D484B502}"/>
              </a:ext>
            </a:extLst>
          </p:cNvPr>
          <p:cNvSpPr/>
          <p:nvPr/>
        </p:nvSpPr>
        <p:spPr>
          <a:xfrm>
            <a:off x="1175600" y="0"/>
            <a:ext cx="10423366" cy="83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12">
            <a:extLst>
              <a:ext uri="{FF2B5EF4-FFF2-40B4-BE49-F238E27FC236}">
                <a16:creationId xmlns:a16="http://schemas.microsoft.com/office/drawing/2014/main" id="{1D7AE463-480E-42D4-AE1A-E4D89B0D7493}"/>
              </a:ext>
            </a:extLst>
          </p:cNvPr>
          <p:cNvSpPr txBox="1"/>
          <p:nvPr/>
        </p:nvSpPr>
        <p:spPr>
          <a:xfrm>
            <a:off x="4618447" y="157930"/>
            <a:ext cx="3537672"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Some Visualization</a:t>
            </a:r>
          </a:p>
        </p:txBody>
      </p:sp>
      <p:pic>
        <p:nvPicPr>
          <p:cNvPr id="3" name="Picture 2">
            <a:extLst>
              <a:ext uri="{FF2B5EF4-FFF2-40B4-BE49-F238E27FC236}">
                <a16:creationId xmlns:a16="http://schemas.microsoft.com/office/drawing/2014/main" id="{D1F4BF3B-0196-4DD5-A1C4-830778E69798}"/>
              </a:ext>
            </a:extLst>
          </p:cNvPr>
          <p:cNvPicPr>
            <a:picLocks noChangeAspect="1"/>
          </p:cNvPicPr>
          <p:nvPr/>
        </p:nvPicPr>
        <p:blipFill>
          <a:blip r:embed="rId4"/>
          <a:stretch>
            <a:fillRect/>
          </a:stretch>
        </p:blipFill>
        <p:spPr>
          <a:xfrm>
            <a:off x="861965" y="1570383"/>
            <a:ext cx="11068097" cy="3930304"/>
          </a:xfrm>
          <a:prstGeom prst="rect">
            <a:avLst/>
          </a:prstGeom>
        </p:spPr>
      </p:pic>
      <p:sp>
        <p:nvSpPr>
          <p:cNvPr id="4" name="TextBox 3">
            <a:extLst>
              <a:ext uri="{FF2B5EF4-FFF2-40B4-BE49-F238E27FC236}">
                <a16:creationId xmlns:a16="http://schemas.microsoft.com/office/drawing/2014/main" id="{61125480-42A8-4099-87E5-18D472F02225}"/>
              </a:ext>
            </a:extLst>
          </p:cNvPr>
          <p:cNvSpPr txBox="1"/>
          <p:nvPr/>
        </p:nvSpPr>
        <p:spPr>
          <a:xfrm>
            <a:off x="861965" y="5498065"/>
            <a:ext cx="10466864" cy="830997"/>
          </a:xfrm>
          <a:prstGeom prst="rect">
            <a:avLst/>
          </a:prstGeom>
          <a:noFill/>
        </p:spPr>
        <p:txBody>
          <a:bodyPr wrap="square" rtlCol="0">
            <a:spAutoFit/>
          </a:bodyPr>
          <a:lstStyle/>
          <a:p>
            <a:r>
              <a:rPr lang="en-US" sz="1600" dirty="0">
                <a:latin typeface="Nunito Sans" panose="00000500000000000000" pitchFamily="2" charset="0"/>
              </a:rPr>
              <a:t>There is one Contact record presented in different ways according to the Type of Contact for that Student.</a:t>
            </a:r>
          </a:p>
          <a:p>
            <a:r>
              <a:rPr lang="en-US" sz="1600" dirty="0">
                <a:latin typeface="Nunito Sans" panose="00000500000000000000" pitchFamily="2" charset="0"/>
              </a:rPr>
              <a:t>So, an update to the address or phone of the Contact record is seen on each of the associated Students’ Contacts.</a:t>
            </a:r>
          </a:p>
          <a:p>
            <a:endParaRPr lang="en-US" sz="1600" dirty="0">
              <a:latin typeface="Nunito Sans" panose="00000500000000000000" pitchFamily="2" charset="0"/>
            </a:endParaRPr>
          </a:p>
        </p:txBody>
      </p:sp>
    </p:spTree>
    <p:extLst>
      <p:ext uri="{BB962C8B-B14F-4D97-AF65-F5344CB8AC3E}">
        <p14:creationId xmlns:p14="http://schemas.microsoft.com/office/powerpoint/2010/main" val="234868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3"/>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ersegi Panjang 4">
            <a:extLst>
              <a:ext uri="{FF2B5EF4-FFF2-40B4-BE49-F238E27FC236}">
                <a16:creationId xmlns:a16="http://schemas.microsoft.com/office/drawing/2014/main" id="{C6B99454-BB06-4417-B6CC-ADA2D484B502}"/>
              </a:ext>
            </a:extLst>
          </p:cNvPr>
          <p:cNvSpPr/>
          <p:nvPr/>
        </p:nvSpPr>
        <p:spPr>
          <a:xfrm>
            <a:off x="1175600" y="0"/>
            <a:ext cx="10423366" cy="83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12">
            <a:extLst>
              <a:ext uri="{FF2B5EF4-FFF2-40B4-BE49-F238E27FC236}">
                <a16:creationId xmlns:a16="http://schemas.microsoft.com/office/drawing/2014/main" id="{1D7AE463-480E-42D4-AE1A-E4D89B0D7493}"/>
              </a:ext>
            </a:extLst>
          </p:cNvPr>
          <p:cNvSpPr txBox="1"/>
          <p:nvPr/>
        </p:nvSpPr>
        <p:spPr>
          <a:xfrm>
            <a:off x="4618447" y="157930"/>
            <a:ext cx="3537672"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Some Visualization</a:t>
            </a:r>
          </a:p>
        </p:txBody>
      </p:sp>
      <p:pic>
        <p:nvPicPr>
          <p:cNvPr id="3" name="Picture 2">
            <a:extLst>
              <a:ext uri="{FF2B5EF4-FFF2-40B4-BE49-F238E27FC236}">
                <a16:creationId xmlns:a16="http://schemas.microsoft.com/office/drawing/2014/main" id="{7500467D-FF0B-4B3B-A4C4-7A454D962065}"/>
              </a:ext>
            </a:extLst>
          </p:cNvPr>
          <p:cNvPicPr>
            <a:picLocks noChangeAspect="1"/>
          </p:cNvPicPr>
          <p:nvPr/>
        </p:nvPicPr>
        <p:blipFill>
          <a:blip r:embed="rId4"/>
          <a:stretch>
            <a:fillRect/>
          </a:stretch>
        </p:blipFill>
        <p:spPr>
          <a:xfrm>
            <a:off x="1175600" y="1224973"/>
            <a:ext cx="8829675" cy="5057775"/>
          </a:xfrm>
          <a:prstGeom prst="rect">
            <a:avLst/>
          </a:prstGeom>
        </p:spPr>
      </p:pic>
      <p:sp>
        <p:nvSpPr>
          <p:cNvPr id="4" name="TextBox 3">
            <a:extLst>
              <a:ext uri="{FF2B5EF4-FFF2-40B4-BE49-F238E27FC236}">
                <a16:creationId xmlns:a16="http://schemas.microsoft.com/office/drawing/2014/main" id="{2A37157F-DE26-467A-8EEC-A91A091F86C9}"/>
              </a:ext>
            </a:extLst>
          </p:cNvPr>
          <p:cNvSpPr txBox="1"/>
          <p:nvPr/>
        </p:nvSpPr>
        <p:spPr>
          <a:xfrm>
            <a:off x="10005275" y="1513750"/>
            <a:ext cx="1862039" cy="4524315"/>
          </a:xfrm>
          <a:prstGeom prst="rect">
            <a:avLst/>
          </a:prstGeom>
          <a:noFill/>
        </p:spPr>
        <p:txBody>
          <a:bodyPr wrap="square" rtlCol="0">
            <a:spAutoFit/>
          </a:bodyPr>
          <a:lstStyle/>
          <a:p>
            <a:r>
              <a:rPr lang="en-US" sz="1600" dirty="0">
                <a:latin typeface="Nunito Sans" panose="00000500000000000000" pitchFamily="2" charset="0"/>
              </a:rPr>
              <a:t>The color on the Restricted Contact can be customized by the District according to the type of restriction</a:t>
            </a:r>
          </a:p>
          <a:p>
            <a:endParaRPr lang="en-US" sz="1600" dirty="0">
              <a:latin typeface="Nunito Sans" panose="00000500000000000000" pitchFamily="2" charset="0"/>
            </a:endParaRPr>
          </a:p>
          <a:p>
            <a:r>
              <a:rPr lang="en-US" sz="1600" dirty="0">
                <a:latin typeface="Nunito Sans" panose="00000500000000000000" pitchFamily="2" charset="0"/>
              </a:rPr>
              <a:t>There will be one other Contact Type available of ‘Other’, maybe for a Doctor or other necessary contact.</a:t>
            </a:r>
          </a:p>
          <a:p>
            <a:endParaRPr lang="en-US" sz="1600" dirty="0">
              <a:latin typeface="Nunito Sans" panose="00000500000000000000" pitchFamily="2" charset="0"/>
            </a:endParaRPr>
          </a:p>
          <a:p>
            <a:r>
              <a:rPr lang="en-US" sz="1600" dirty="0">
                <a:latin typeface="Nunito Sans" panose="00000500000000000000" pitchFamily="2" charset="0"/>
              </a:rPr>
              <a:t>Documents can be uploaded</a:t>
            </a:r>
          </a:p>
          <a:p>
            <a:endParaRPr lang="en-US" sz="1600" dirty="0">
              <a:latin typeface="Nunito Sans" panose="00000500000000000000" pitchFamily="2" charset="0"/>
            </a:endParaRPr>
          </a:p>
        </p:txBody>
      </p:sp>
    </p:spTree>
    <p:extLst>
      <p:ext uri="{BB962C8B-B14F-4D97-AF65-F5344CB8AC3E}">
        <p14:creationId xmlns:p14="http://schemas.microsoft.com/office/powerpoint/2010/main" val="349969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2"/>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2FA52C-6CA2-4C4B-A36E-B007E50292D7}"/>
              </a:ext>
            </a:extLst>
          </p:cNvPr>
          <p:cNvSpPr txBox="1"/>
          <p:nvPr/>
        </p:nvSpPr>
        <p:spPr>
          <a:xfrm>
            <a:off x="3522345" y="1677614"/>
            <a:ext cx="8046133" cy="769441"/>
          </a:xfrm>
          <a:prstGeom prst="rect">
            <a:avLst/>
          </a:prstGeom>
          <a:noFill/>
        </p:spPr>
        <p:txBody>
          <a:bodyPr wrap="square">
            <a:spAutoFit/>
          </a:bodyPr>
          <a:lstStyle/>
          <a:p>
            <a:pPr algn="ctr"/>
            <a:r>
              <a:rPr lang="en-US" sz="4400" i="1" dirty="0"/>
              <a:t>What might the process look like?</a:t>
            </a:r>
            <a:endParaRPr lang="en-US" sz="4400" dirty="0"/>
          </a:p>
        </p:txBody>
      </p:sp>
      <p:sp>
        <p:nvSpPr>
          <p:cNvPr id="5" name="Persegi Panjang 4">
            <a:extLst>
              <a:ext uri="{FF2B5EF4-FFF2-40B4-BE49-F238E27FC236}">
                <a16:creationId xmlns:a16="http://schemas.microsoft.com/office/drawing/2014/main" id="{C6B99454-BB06-4417-B6CC-ADA2D484B502}"/>
              </a:ext>
            </a:extLst>
          </p:cNvPr>
          <p:cNvSpPr/>
          <p:nvPr/>
        </p:nvSpPr>
        <p:spPr>
          <a:xfrm>
            <a:off x="3282696" y="-2203"/>
            <a:ext cx="8190843" cy="83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12">
            <a:extLst>
              <a:ext uri="{FF2B5EF4-FFF2-40B4-BE49-F238E27FC236}">
                <a16:creationId xmlns:a16="http://schemas.microsoft.com/office/drawing/2014/main" id="{1D7AE463-480E-42D4-AE1A-E4D89B0D7493}"/>
              </a:ext>
            </a:extLst>
          </p:cNvPr>
          <p:cNvSpPr txBox="1"/>
          <p:nvPr/>
        </p:nvSpPr>
        <p:spPr>
          <a:xfrm>
            <a:off x="5658985" y="155727"/>
            <a:ext cx="3537672"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Some Visualization</a:t>
            </a:r>
          </a:p>
        </p:txBody>
      </p:sp>
      <p:pic>
        <p:nvPicPr>
          <p:cNvPr id="11" name="Picture Placeholder 8" descr="Background pattern&#10;&#10;Description automatically generated">
            <a:extLst>
              <a:ext uri="{FF2B5EF4-FFF2-40B4-BE49-F238E27FC236}">
                <a16:creationId xmlns:a16="http://schemas.microsoft.com/office/drawing/2014/main" id="{1C827BF4-1368-48F3-A324-3CF0DE47558D}"/>
              </a:ext>
            </a:extLst>
          </p:cNvPr>
          <p:cNvPicPr>
            <a:picLocks noChangeAspect="1"/>
          </p:cNvPicPr>
          <p:nvPr/>
        </p:nvPicPr>
        <p:blipFill>
          <a:blip r:embed="rId3">
            <a:extLst>
              <a:ext uri="{28A0092B-C50C-407E-A947-70E740481C1C}">
                <a14:useLocalDpi xmlns:a14="http://schemas.microsoft.com/office/drawing/2010/main" val="0"/>
              </a:ext>
            </a:extLst>
          </a:blip>
          <a:srcRect t="1137" b="1137"/>
          <a:stretch>
            <a:fillRect/>
          </a:stretch>
        </p:blipFill>
        <p:spPr>
          <a:xfrm>
            <a:off x="393611" y="0"/>
            <a:ext cx="3128734" cy="6858000"/>
          </a:xfrm>
          <a:prstGeom prst="rect">
            <a:avLst/>
          </a:prstGeom>
          <a:pattFill prst="pct20">
            <a:fgClr>
              <a:schemeClr val="accent1">
                <a:lumMod val="50000"/>
              </a:schemeClr>
            </a:fgClr>
            <a:bgClr>
              <a:schemeClr val="bg1"/>
            </a:bgClr>
          </a:pattFill>
        </p:spPr>
      </p:pic>
    </p:spTree>
    <p:extLst>
      <p:ext uri="{BB962C8B-B14F-4D97-AF65-F5344CB8AC3E}">
        <p14:creationId xmlns:p14="http://schemas.microsoft.com/office/powerpoint/2010/main" val="298662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2"/>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ersegi Panjang 4">
            <a:extLst>
              <a:ext uri="{FF2B5EF4-FFF2-40B4-BE49-F238E27FC236}">
                <a16:creationId xmlns:a16="http://schemas.microsoft.com/office/drawing/2014/main" id="{C6B99454-BB06-4417-B6CC-ADA2D484B502}"/>
              </a:ext>
            </a:extLst>
          </p:cNvPr>
          <p:cNvSpPr/>
          <p:nvPr/>
        </p:nvSpPr>
        <p:spPr>
          <a:xfrm>
            <a:off x="1175600" y="0"/>
            <a:ext cx="10423366" cy="83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12">
            <a:extLst>
              <a:ext uri="{FF2B5EF4-FFF2-40B4-BE49-F238E27FC236}">
                <a16:creationId xmlns:a16="http://schemas.microsoft.com/office/drawing/2014/main" id="{1D7AE463-480E-42D4-AE1A-E4D89B0D7493}"/>
              </a:ext>
            </a:extLst>
          </p:cNvPr>
          <p:cNvSpPr txBox="1"/>
          <p:nvPr/>
        </p:nvSpPr>
        <p:spPr>
          <a:xfrm>
            <a:off x="4618447" y="157930"/>
            <a:ext cx="3537672"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Adding Contacts</a:t>
            </a:r>
          </a:p>
        </p:txBody>
      </p:sp>
      <p:pic>
        <p:nvPicPr>
          <p:cNvPr id="11" name="Picture 10">
            <a:extLst>
              <a:ext uri="{FF2B5EF4-FFF2-40B4-BE49-F238E27FC236}">
                <a16:creationId xmlns:a16="http://schemas.microsoft.com/office/drawing/2014/main" id="{519EDD28-6549-458F-93C4-0517A8235D02}"/>
              </a:ext>
            </a:extLst>
          </p:cNvPr>
          <p:cNvPicPr>
            <a:picLocks noChangeAspect="1"/>
          </p:cNvPicPr>
          <p:nvPr/>
        </p:nvPicPr>
        <p:blipFill>
          <a:blip r:embed="rId3"/>
          <a:stretch>
            <a:fillRect/>
          </a:stretch>
        </p:blipFill>
        <p:spPr>
          <a:xfrm>
            <a:off x="1216571" y="914881"/>
            <a:ext cx="10020260" cy="5351998"/>
          </a:xfrm>
          <a:prstGeom prst="rect">
            <a:avLst/>
          </a:prstGeom>
        </p:spPr>
      </p:pic>
      <p:pic>
        <p:nvPicPr>
          <p:cNvPr id="12" name="Picture 11">
            <a:extLst>
              <a:ext uri="{FF2B5EF4-FFF2-40B4-BE49-F238E27FC236}">
                <a16:creationId xmlns:a16="http://schemas.microsoft.com/office/drawing/2014/main" id="{3BDAFAD3-A913-4492-82A4-6EB24BA3E253}"/>
              </a:ext>
            </a:extLst>
          </p:cNvPr>
          <p:cNvPicPr>
            <a:picLocks noChangeAspect="1"/>
          </p:cNvPicPr>
          <p:nvPr/>
        </p:nvPicPr>
        <p:blipFill>
          <a:blip r:embed="rId4"/>
          <a:stretch>
            <a:fillRect/>
          </a:stretch>
        </p:blipFill>
        <p:spPr>
          <a:xfrm>
            <a:off x="655335" y="4568018"/>
            <a:ext cx="2780065" cy="1853377"/>
          </a:xfrm>
          <a:prstGeom prst="rect">
            <a:avLst/>
          </a:prstGeom>
        </p:spPr>
      </p:pic>
    </p:spTree>
    <p:extLst>
      <p:ext uri="{BB962C8B-B14F-4D97-AF65-F5344CB8AC3E}">
        <p14:creationId xmlns:p14="http://schemas.microsoft.com/office/powerpoint/2010/main" val="336271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2"/>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ersegi Panjang 4">
            <a:extLst>
              <a:ext uri="{FF2B5EF4-FFF2-40B4-BE49-F238E27FC236}">
                <a16:creationId xmlns:a16="http://schemas.microsoft.com/office/drawing/2014/main" id="{C6B99454-BB06-4417-B6CC-ADA2D484B502}"/>
              </a:ext>
            </a:extLst>
          </p:cNvPr>
          <p:cNvSpPr/>
          <p:nvPr/>
        </p:nvSpPr>
        <p:spPr>
          <a:xfrm>
            <a:off x="1175600" y="0"/>
            <a:ext cx="10423366" cy="83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12">
            <a:extLst>
              <a:ext uri="{FF2B5EF4-FFF2-40B4-BE49-F238E27FC236}">
                <a16:creationId xmlns:a16="http://schemas.microsoft.com/office/drawing/2014/main" id="{1D7AE463-480E-42D4-AE1A-E4D89B0D7493}"/>
              </a:ext>
            </a:extLst>
          </p:cNvPr>
          <p:cNvSpPr txBox="1"/>
          <p:nvPr/>
        </p:nvSpPr>
        <p:spPr>
          <a:xfrm>
            <a:off x="4618447" y="157930"/>
            <a:ext cx="3537672"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Adding Contacts</a:t>
            </a:r>
          </a:p>
        </p:txBody>
      </p:sp>
      <p:pic>
        <p:nvPicPr>
          <p:cNvPr id="13" name="Picture 12">
            <a:extLst>
              <a:ext uri="{FF2B5EF4-FFF2-40B4-BE49-F238E27FC236}">
                <a16:creationId xmlns:a16="http://schemas.microsoft.com/office/drawing/2014/main" id="{B2582B4F-B33C-4607-917A-7EB1EBC1E666}"/>
              </a:ext>
            </a:extLst>
          </p:cNvPr>
          <p:cNvPicPr>
            <a:picLocks noChangeAspect="1"/>
          </p:cNvPicPr>
          <p:nvPr/>
        </p:nvPicPr>
        <p:blipFill>
          <a:blip r:embed="rId3"/>
          <a:stretch>
            <a:fillRect/>
          </a:stretch>
        </p:blipFill>
        <p:spPr>
          <a:xfrm>
            <a:off x="1175600" y="974453"/>
            <a:ext cx="10046599" cy="5178527"/>
          </a:xfrm>
          <a:prstGeom prst="rect">
            <a:avLst/>
          </a:prstGeom>
        </p:spPr>
      </p:pic>
      <p:sp>
        <p:nvSpPr>
          <p:cNvPr id="14" name="Rectangle 13">
            <a:extLst>
              <a:ext uri="{FF2B5EF4-FFF2-40B4-BE49-F238E27FC236}">
                <a16:creationId xmlns:a16="http://schemas.microsoft.com/office/drawing/2014/main" id="{FF670B2E-C5F0-45FD-B75B-D6F6670CFE76}"/>
              </a:ext>
            </a:extLst>
          </p:cNvPr>
          <p:cNvSpPr/>
          <p:nvPr/>
        </p:nvSpPr>
        <p:spPr>
          <a:xfrm>
            <a:off x="3863684" y="3753861"/>
            <a:ext cx="2232316" cy="17524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C49BAB8-7156-484D-A95D-0952E8069227}"/>
              </a:ext>
            </a:extLst>
          </p:cNvPr>
          <p:cNvPicPr>
            <a:picLocks noChangeAspect="1"/>
          </p:cNvPicPr>
          <p:nvPr/>
        </p:nvPicPr>
        <p:blipFill>
          <a:blip r:embed="rId4"/>
          <a:stretch>
            <a:fillRect/>
          </a:stretch>
        </p:blipFill>
        <p:spPr>
          <a:xfrm>
            <a:off x="725054" y="4711304"/>
            <a:ext cx="2860630" cy="1710091"/>
          </a:xfrm>
          <a:prstGeom prst="rect">
            <a:avLst/>
          </a:prstGeom>
        </p:spPr>
      </p:pic>
    </p:spTree>
    <p:extLst>
      <p:ext uri="{BB962C8B-B14F-4D97-AF65-F5344CB8AC3E}">
        <p14:creationId xmlns:p14="http://schemas.microsoft.com/office/powerpoint/2010/main" val="3312857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2"/>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ersegi Panjang 4">
            <a:extLst>
              <a:ext uri="{FF2B5EF4-FFF2-40B4-BE49-F238E27FC236}">
                <a16:creationId xmlns:a16="http://schemas.microsoft.com/office/drawing/2014/main" id="{C6B99454-BB06-4417-B6CC-ADA2D484B502}"/>
              </a:ext>
            </a:extLst>
          </p:cNvPr>
          <p:cNvSpPr/>
          <p:nvPr/>
        </p:nvSpPr>
        <p:spPr>
          <a:xfrm>
            <a:off x="1175600" y="0"/>
            <a:ext cx="10423366" cy="83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12">
            <a:extLst>
              <a:ext uri="{FF2B5EF4-FFF2-40B4-BE49-F238E27FC236}">
                <a16:creationId xmlns:a16="http://schemas.microsoft.com/office/drawing/2014/main" id="{1D7AE463-480E-42D4-AE1A-E4D89B0D7493}"/>
              </a:ext>
            </a:extLst>
          </p:cNvPr>
          <p:cNvSpPr txBox="1"/>
          <p:nvPr/>
        </p:nvSpPr>
        <p:spPr>
          <a:xfrm>
            <a:off x="4618447" y="157930"/>
            <a:ext cx="3537672"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Adding Contacts</a:t>
            </a:r>
          </a:p>
        </p:txBody>
      </p:sp>
      <p:pic>
        <p:nvPicPr>
          <p:cNvPr id="13" name="Picture 12">
            <a:extLst>
              <a:ext uri="{FF2B5EF4-FFF2-40B4-BE49-F238E27FC236}">
                <a16:creationId xmlns:a16="http://schemas.microsoft.com/office/drawing/2014/main" id="{85FCC4BB-EEBA-49CE-8E37-1AE548F205A4}"/>
              </a:ext>
            </a:extLst>
          </p:cNvPr>
          <p:cNvPicPr>
            <a:picLocks noChangeAspect="1"/>
          </p:cNvPicPr>
          <p:nvPr/>
        </p:nvPicPr>
        <p:blipFill>
          <a:blip r:embed="rId3"/>
          <a:stretch>
            <a:fillRect/>
          </a:stretch>
        </p:blipFill>
        <p:spPr>
          <a:xfrm>
            <a:off x="919085" y="891212"/>
            <a:ext cx="10353830" cy="3613470"/>
          </a:xfrm>
          <a:prstGeom prst="rect">
            <a:avLst/>
          </a:prstGeom>
        </p:spPr>
      </p:pic>
      <p:pic>
        <p:nvPicPr>
          <p:cNvPr id="14" name="Picture 13">
            <a:extLst>
              <a:ext uri="{FF2B5EF4-FFF2-40B4-BE49-F238E27FC236}">
                <a16:creationId xmlns:a16="http://schemas.microsoft.com/office/drawing/2014/main" id="{BD57A0B5-3A9E-45B8-ACE5-8ACC17274522}"/>
              </a:ext>
            </a:extLst>
          </p:cNvPr>
          <p:cNvPicPr>
            <a:picLocks noChangeAspect="1"/>
          </p:cNvPicPr>
          <p:nvPr/>
        </p:nvPicPr>
        <p:blipFill>
          <a:blip r:embed="rId4"/>
          <a:stretch>
            <a:fillRect/>
          </a:stretch>
        </p:blipFill>
        <p:spPr>
          <a:xfrm>
            <a:off x="750054" y="4645045"/>
            <a:ext cx="2700814" cy="1795975"/>
          </a:xfrm>
          <a:prstGeom prst="rect">
            <a:avLst/>
          </a:prstGeom>
        </p:spPr>
      </p:pic>
    </p:spTree>
    <p:extLst>
      <p:ext uri="{BB962C8B-B14F-4D97-AF65-F5344CB8AC3E}">
        <p14:creationId xmlns:p14="http://schemas.microsoft.com/office/powerpoint/2010/main" val="782434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2"/>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ersegi Panjang 4">
            <a:extLst>
              <a:ext uri="{FF2B5EF4-FFF2-40B4-BE49-F238E27FC236}">
                <a16:creationId xmlns:a16="http://schemas.microsoft.com/office/drawing/2014/main" id="{C6B99454-BB06-4417-B6CC-ADA2D484B502}"/>
              </a:ext>
            </a:extLst>
          </p:cNvPr>
          <p:cNvSpPr/>
          <p:nvPr/>
        </p:nvSpPr>
        <p:spPr>
          <a:xfrm>
            <a:off x="1175600" y="0"/>
            <a:ext cx="10423366" cy="83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12">
            <a:extLst>
              <a:ext uri="{FF2B5EF4-FFF2-40B4-BE49-F238E27FC236}">
                <a16:creationId xmlns:a16="http://schemas.microsoft.com/office/drawing/2014/main" id="{1D7AE463-480E-42D4-AE1A-E4D89B0D7493}"/>
              </a:ext>
            </a:extLst>
          </p:cNvPr>
          <p:cNvSpPr txBox="1"/>
          <p:nvPr/>
        </p:nvSpPr>
        <p:spPr>
          <a:xfrm>
            <a:off x="4618447" y="157930"/>
            <a:ext cx="3537672"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Adding Contacts</a:t>
            </a:r>
          </a:p>
        </p:txBody>
      </p:sp>
      <p:pic>
        <p:nvPicPr>
          <p:cNvPr id="13" name="Picture 12">
            <a:extLst>
              <a:ext uri="{FF2B5EF4-FFF2-40B4-BE49-F238E27FC236}">
                <a16:creationId xmlns:a16="http://schemas.microsoft.com/office/drawing/2014/main" id="{BE03CEA3-6DFE-4E9C-9CE1-41D3BFC7BE07}"/>
              </a:ext>
            </a:extLst>
          </p:cNvPr>
          <p:cNvPicPr>
            <a:picLocks noChangeAspect="1"/>
          </p:cNvPicPr>
          <p:nvPr/>
        </p:nvPicPr>
        <p:blipFill>
          <a:blip r:embed="rId3"/>
          <a:stretch>
            <a:fillRect/>
          </a:stretch>
        </p:blipFill>
        <p:spPr>
          <a:xfrm>
            <a:off x="796024" y="907186"/>
            <a:ext cx="10711032" cy="3738133"/>
          </a:xfrm>
          <a:prstGeom prst="rect">
            <a:avLst/>
          </a:prstGeom>
        </p:spPr>
      </p:pic>
      <p:pic>
        <p:nvPicPr>
          <p:cNvPr id="15" name="Picture 14">
            <a:extLst>
              <a:ext uri="{FF2B5EF4-FFF2-40B4-BE49-F238E27FC236}">
                <a16:creationId xmlns:a16="http://schemas.microsoft.com/office/drawing/2014/main" id="{01E1A5ED-5D69-4CDE-9E09-583B8384D443}"/>
              </a:ext>
            </a:extLst>
          </p:cNvPr>
          <p:cNvPicPr>
            <a:picLocks noChangeAspect="1"/>
          </p:cNvPicPr>
          <p:nvPr/>
        </p:nvPicPr>
        <p:blipFill>
          <a:blip r:embed="rId4"/>
          <a:stretch>
            <a:fillRect/>
          </a:stretch>
        </p:blipFill>
        <p:spPr>
          <a:xfrm>
            <a:off x="703199" y="4713424"/>
            <a:ext cx="2666726" cy="1794629"/>
          </a:xfrm>
          <a:prstGeom prst="rect">
            <a:avLst/>
          </a:prstGeom>
        </p:spPr>
      </p:pic>
      <p:sp>
        <p:nvSpPr>
          <p:cNvPr id="16" name="TextBox 15">
            <a:extLst>
              <a:ext uri="{FF2B5EF4-FFF2-40B4-BE49-F238E27FC236}">
                <a16:creationId xmlns:a16="http://schemas.microsoft.com/office/drawing/2014/main" id="{5EC6A42F-BC65-4891-859D-915117396549}"/>
              </a:ext>
            </a:extLst>
          </p:cNvPr>
          <p:cNvSpPr txBox="1"/>
          <p:nvPr/>
        </p:nvSpPr>
        <p:spPr>
          <a:xfrm>
            <a:off x="863527" y="5650786"/>
            <a:ext cx="1992689" cy="276999"/>
          </a:xfrm>
          <a:prstGeom prst="rect">
            <a:avLst/>
          </a:prstGeom>
          <a:solidFill>
            <a:schemeClr val="bg1"/>
          </a:solidFill>
        </p:spPr>
        <p:txBody>
          <a:bodyPr wrap="square" rtlCol="0">
            <a:spAutoFit/>
          </a:bodyPr>
          <a:lstStyle/>
          <a:p>
            <a:r>
              <a:rPr lang="en-US" sz="1200" b="1" dirty="0">
                <a:solidFill>
                  <a:schemeClr val="bg2">
                    <a:lumMod val="25000"/>
                  </a:schemeClr>
                </a:solidFill>
              </a:rPr>
              <a:t>Release Student ?  Y</a:t>
            </a:r>
          </a:p>
        </p:txBody>
      </p:sp>
    </p:spTree>
    <p:extLst>
      <p:ext uri="{BB962C8B-B14F-4D97-AF65-F5344CB8AC3E}">
        <p14:creationId xmlns:p14="http://schemas.microsoft.com/office/powerpoint/2010/main" val="1367056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segi Panjang 4">
            <a:extLst>
              <a:ext uri="{FF2B5EF4-FFF2-40B4-BE49-F238E27FC236}">
                <a16:creationId xmlns:a16="http://schemas.microsoft.com/office/drawing/2014/main" id="{C6B99454-BB06-4417-B6CC-ADA2D484B502}"/>
              </a:ext>
            </a:extLst>
          </p:cNvPr>
          <p:cNvSpPr/>
          <p:nvPr/>
        </p:nvSpPr>
        <p:spPr>
          <a:xfrm>
            <a:off x="3181352" y="190360"/>
            <a:ext cx="8500378" cy="1400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7" name="Picture Placeholder 8" descr="Background pattern&#10;&#10;Description automatically generated">
            <a:extLst>
              <a:ext uri="{FF2B5EF4-FFF2-40B4-BE49-F238E27FC236}">
                <a16:creationId xmlns:a16="http://schemas.microsoft.com/office/drawing/2014/main" id="{5CE9F732-3F77-4B01-855D-FE20FDB84A1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37" b="1137"/>
          <a:stretch>
            <a:fillRect/>
          </a:stretch>
        </p:blipFill>
        <p:spPr>
          <a:xfrm>
            <a:off x="-8370" y="-1101"/>
            <a:ext cx="3031548" cy="6858000"/>
          </a:xfrm>
        </p:spPr>
      </p:pic>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4"/>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12">
            <a:extLst>
              <a:ext uri="{FF2B5EF4-FFF2-40B4-BE49-F238E27FC236}">
                <a16:creationId xmlns:a16="http://schemas.microsoft.com/office/drawing/2014/main" id="{1D7AE463-480E-42D4-AE1A-E4D89B0D7493}"/>
              </a:ext>
            </a:extLst>
          </p:cNvPr>
          <p:cNvSpPr txBox="1"/>
          <p:nvPr/>
        </p:nvSpPr>
        <p:spPr>
          <a:xfrm>
            <a:off x="3612936" y="506221"/>
            <a:ext cx="8147478"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Student Contacts</a:t>
            </a:r>
          </a:p>
        </p:txBody>
      </p:sp>
      <p:sp>
        <p:nvSpPr>
          <p:cNvPr id="2" name="TextBox 1">
            <a:extLst>
              <a:ext uri="{FF2B5EF4-FFF2-40B4-BE49-F238E27FC236}">
                <a16:creationId xmlns:a16="http://schemas.microsoft.com/office/drawing/2014/main" id="{B80CA7DD-B389-4E2C-A73F-998C15E02CA6}"/>
              </a:ext>
            </a:extLst>
          </p:cNvPr>
          <p:cNvSpPr txBox="1"/>
          <p:nvPr/>
        </p:nvSpPr>
        <p:spPr>
          <a:xfrm>
            <a:off x="3323368" y="1738146"/>
            <a:ext cx="8252730" cy="472437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latin typeface="Nunito Sans" panose="00000500000000000000" pitchFamily="2" charset="0"/>
              </a:rPr>
              <a:t>The Relationship codes are customizable as they are currently.</a:t>
            </a:r>
          </a:p>
          <a:p>
            <a:pPr marL="285750" indent="-285750">
              <a:lnSpc>
                <a:spcPct val="150000"/>
              </a:lnSpc>
              <a:buFont typeface="Arial" panose="020B0604020202020204" pitchFamily="34" charset="0"/>
              <a:buChar char="•"/>
            </a:pPr>
            <a:r>
              <a:rPr lang="en-US" sz="1400" dirty="0">
                <a:latin typeface="Nunito Sans" panose="00000500000000000000" pitchFamily="2" charset="0"/>
              </a:rPr>
              <a:t>The Contact types will have a default Sort Order of</a:t>
            </a:r>
          </a:p>
          <a:p>
            <a:pPr marL="1200150" lvl="1" indent="-285750">
              <a:lnSpc>
                <a:spcPct val="150000"/>
              </a:lnSpc>
              <a:buFont typeface="Arial" panose="020B0604020202020204" pitchFamily="34" charset="0"/>
              <a:buChar char="•"/>
            </a:pPr>
            <a:r>
              <a:rPr lang="en-US" sz="1400" dirty="0">
                <a:latin typeface="Nunito Sans" panose="00000500000000000000" pitchFamily="2" charset="0"/>
              </a:rPr>
              <a:t>Parent/Guardians</a:t>
            </a:r>
          </a:p>
          <a:p>
            <a:pPr marL="1200150" lvl="1" indent="-285750">
              <a:lnSpc>
                <a:spcPct val="150000"/>
              </a:lnSpc>
              <a:buFont typeface="Arial" panose="020B0604020202020204" pitchFamily="34" charset="0"/>
              <a:buChar char="•"/>
            </a:pPr>
            <a:r>
              <a:rPr lang="en-US" sz="1400" dirty="0">
                <a:latin typeface="Nunito Sans" panose="00000500000000000000" pitchFamily="2" charset="0"/>
              </a:rPr>
              <a:t>Restricted</a:t>
            </a:r>
          </a:p>
          <a:p>
            <a:pPr marL="1200150" lvl="1" indent="-285750">
              <a:lnSpc>
                <a:spcPct val="150000"/>
              </a:lnSpc>
              <a:buFont typeface="Arial" panose="020B0604020202020204" pitchFamily="34" charset="0"/>
              <a:buChar char="•"/>
            </a:pPr>
            <a:r>
              <a:rPr lang="en-US" sz="1400" dirty="0">
                <a:latin typeface="Nunito Sans" panose="00000500000000000000" pitchFamily="2" charset="0"/>
              </a:rPr>
              <a:t>Emergency</a:t>
            </a:r>
          </a:p>
          <a:p>
            <a:pPr marL="1200150" lvl="1" indent="-285750">
              <a:lnSpc>
                <a:spcPct val="150000"/>
              </a:lnSpc>
              <a:buFont typeface="Arial" panose="020B0604020202020204" pitchFamily="34" charset="0"/>
              <a:buChar char="•"/>
            </a:pPr>
            <a:r>
              <a:rPr lang="en-US" sz="1400" dirty="0">
                <a:latin typeface="Nunito Sans" panose="00000500000000000000" pitchFamily="2" charset="0"/>
              </a:rPr>
              <a:t>Other</a:t>
            </a:r>
          </a:p>
          <a:p>
            <a:pPr marL="914400" lvl="1">
              <a:lnSpc>
                <a:spcPct val="150000"/>
              </a:lnSpc>
            </a:pPr>
            <a:endParaRPr lang="en-US" sz="1400" dirty="0">
              <a:latin typeface="Nunito Sans" panose="00000500000000000000" pitchFamily="2" charset="0"/>
            </a:endParaRPr>
          </a:p>
          <a:p>
            <a:pPr marL="285750" indent="-285750">
              <a:lnSpc>
                <a:spcPct val="150000"/>
              </a:lnSpc>
              <a:buFont typeface="Arial" panose="020B0604020202020204" pitchFamily="34" charset="0"/>
              <a:buChar char="•"/>
            </a:pPr>
            <a:r>
              <a:rPr lang="en-US" sz="1400" dirty="0">
                <a:latin typeface="Nunito Sans" panose="00000500000000000000" pitchFamily="2" charset="0"/>
              </a:rPr>
              <a:t>The Sort order can be overridden by drag-and-drop sorting.</a:t>
            </a:r>
          </a:p>
          <a:p>
            <a:pPr marL="285750" indent="-285750">
              <a:lnSpc>
                <a:spcPct val="150000"/>
              </a:lnSpc>
              <a:buFont typeface="Arial" panose="020B0604020202020204" pitchFamily="34" charset="0"/>
              <a:buChar char="•"/>
            </a:pPr>
            <a:endParaRPr lang="en-US" sz="1400" dirty="0">
              <a:latin typeface="Nunito Sans" panose="00000500000000000000" pitchFamily="2" charset="0"/>
            </a:endParaRPr>
          </a:p>
          <a:p>
            <a:pPr marL="285750" indent="-285750">
              <a:lnSpc>
                <a:spcPct val="150000"/>
              </a:lnSpc>
              <a:buFont typeface="Arial" panose="020B0604020202020204" pitchFamily="34" charset="0"/>
              <a:buChar char="•"/>
            </a:pPr>
            <a:r>
              <a:rPr lang="en-US" sz="1400" dirty="0">
                <a:latin typeface="Nunito Sans" panose="00000500000000000000" pitchFamily="2" charset="0"/>
              </a:rPr>
              <a:t>Emergency Contacts will be different in that they can be duplicate records for different families and each one will be responsible for updating the Contact, unless they are an existing Portal user and have been linked.</a:t>
            </a:r>
          </a:p>
          <a:p>
            <a:pPr marL="1200150" lvl="1" indent="-285750">
              <a:lnSpc>
                <a:spcPct val="150000"/>
              </a:lnSpc>
              <a:buFont typeface="Arial" panose="020B0604020202020204" pitchFamily="34" charset="0"/>
              <a:buChar char="•"/>
            </a:pPr>
            <a:r>
              <a:rPr lang="en-US" sz="1400" dirty="0">
                <a:latin typeface="Nunito Sans" panose="00000500000000000000" pitchFamily="2" charset="0"/>
              </a:rPr>
              <a:t>Registrars could be notified of potential matches and can merge records</a:t>
            </a:r>
          </a:p>
          <a:p>
            <a:pPr marL="285750" indent="-285750">
              <a:buFont typeface="Arial" panose="020B0604020202020204" pitchFamily="34" charset="0"/>
              <a:buChar char="•"/>
            </a:pPr>
            <a:endParaRPr lang="en-US" sz="1400" b="1" dirty="0">
              <a:latin typeface="Nunito Sans" panose="00000500000000000000" pitchFamily="2" charset="0"/>
            </a:endParaRPr>
          </a:p>
          <a:p>
            <a:pPr marL="285750" indent="-285750">
              <a:buFont typeface="Arial" panose="020B0604020202020204" pitchFamily="34" charset="0"/>
              <a:buChar char="•"/>
            </a:pPr>
            <a:endParaRPr lang="en-US" sz="1400" b="1" dirty="0">
              <a:latin typeface="Nunito Sans" panose="00000500000000000000" pitchFamily="2" charset="0"/>
            </a:endParaRPr>
          </a:p>
        </p:txBody>
      </p:sp>
    </p:spTree>
    <p:extLst>
      <p:ext uri="{BB962C8B-B14F-4D97-AF65-F5344CB8AC3E}">
        <p14:creationId xmlns:p14="http://schemas.microsoft.com/office/powerpoint/2010/main" val="36475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ackground pattern&#10;&#10;Description automatically generated">
            <a:extLst>
              <a:ext uri="{FF2B5EF4-FFF2-40B4-BE49-F238E27FC236}">
                <a16:creationId xmlns:a16="http://schemas.microsoft.com/office/drawing/2014/main" id="{AC6104F8-2E9E-4CCE-808E-3638192160F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37" b="1137"/>
          <a:stretch>
            <a:fillRect/>
          </a:stretch>
        </p:blipFill>
        <p:spPr>
          <a:xfrm>
            <a:off x="8188778" y="-2856"/>
            <a:ext cx="3895322" cy="6858000"/>
          </a:xfrm>
        </p:spPr>
      </p:pic>
      <p:sp>
        <p:nvSpPr>
          <p:cNvPr id="19" name="Persegi Panjang 18">
            <a:extLst>
              <a:ext uri="{FF2B5EF4-FFF2-40B4-BE49-F238E27FC236}">
                <a16:creationId xmlns:a16="http://schemas.microsoft.com/office/drawing/2014/main" id="{633A85D7-A15C-467D-81EF-F9FF8212E776}"/>
              </a:ext>
            </a:extLst>
          </p:cNvPr>
          <p:cNvSpPr/>
          <p:nvPr/>
        </p:nvSpPr>
        <p:spPr>
          <a:xfrm>
            <a:off x="0" y="0"/>
            <a:ext cx="76920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21" name="Konektor Lurus 20">
            <a:extLst>
              <a:ext uri="{FF2B5EF4-FFF2-40B4-BE49-F238E27FC236}">
                <a16:creationId xmlns:a16="http://schemas.microsoft.com/office/drawing/2014/main" id="{83172AAE-188E-465A-A73D-0DC0F4816665}"/>
              </a:ext>
            </a:extLst>
          </p:cNvPr>
          <p:cNvCxnSpPr>
            <a:cxnSpLocks/>
          </p:cNvCxnSpPr>
          <p:nvPr/>
        </p:nvCxnSpPr>
        <p:spPr>
          <a:xfrm>
            <a:off x="401856" y="769208"/>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Konektor Lurus 22">
            <a:extLst>
              <a:ext uri="{FF2B5EF4-FFF2-40B4-BE49-F238E27FC236}">
                <a16:creationId xmlns:a16="http://schemas.microsoft.com/office/drawing/2014/main" id="{74CBCA8A-7E51-4058-BF86-5979471B79D5}"/>
              </a:ext>
            </a:extLst>
          </p:cNvPr>
          <p:cNvCxnSpPr>
            <a:cxnSpLocks/>
          </p:cNvCxnSpPr>
          <p:nvPr/>
        </p:nvCxnSpPr>
        <p:spPr>
          <a:xfrm>
            <a:off x="401856" y="3844499"/>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31A6B75-1A0F-400A-9904-947E90E250B3}"/>
              </a:ext>
            </a:extLst>
          </p:cNvPr>
          <p:cNvPicPr>
            <a:picLocks noChangeAspect="1"/>
          </p:cNvPicPr>
          <p:nvPr/>
        </p:nvPicPr>
        <p:blipFill>
          <a:blip r:embed="rId3"/>
          <a:stretch>
            <a:fillRect/>
          </a:stretch>
        </p:blipFill>
        <p:spPr>
          <a:xfrm>
            <a:off x="238875" y="3263163"/>
            <a:ext cx="325962" cy="325962"/>
          </a:xfrm>
          <a:prstGeom prst="rect">
            <a:avLst/>
          </a:prstGeom>
        </p:spPr>
      </p:pic>
      <p:pic>
        <p:nvPicPr>
          <p:cNvPr id="10" name="Picture 9">
            <a:extLst>
              <a:ext uri="{FF2B5EF4-FFF2-40B4-BE49-F238E27FC236}">
                <a16:creationId xmlns:a16="http://schemas.microsoft.com/office/drawing/2014/main" id="{37DE2827-D38F-48CE-9C0F-21BFD66989B5}"/>
              </a:ext>
            </a:extLst>
          </p:cNvPr>
          <p:cNvPicPr>
            <a:picLocks noChangeAspect="1"/>
          </p:cNvPicPr>
          <p:nvPr/>
        </p:nvPicPr>
        <p:blipFill>
          <a:blip r:embed="rId4"/>
          <a:stretch>
            <a:fillRect/>
          </a:stretch>
        </p:blipFill>
        <p:spPr>
          <a:xfrm>
            <a:off x="7173208" y="5763985"/>
            <a:ext cx="3852101" cy="936998"/>
          </a:xfrm>
          <a:prstGeom prst="rect">
            <a:avLst/>
          </a:prstGeom>
        </p:spPr>
      </p:pic>
      <p:sp>
        <p:nvSpPr>
          <p:cNvPr id="11" name="TextBox 12">
            <a:extLst>
              <a:ext uri="{FF2B5EF4-FFF2-40B4-BE49-F238E27FC236}">
                <a16:creationId xmlns:a16="http://schemas.microsoft.com/office/drawing/2014/main" id="{81205336-4527-45A1-8CC8-E74237ECA606}"/>
              </a:ext>
            </a:extLst>
          </p:cNvPr>
          <p:cNvSpPr txBox="1"/>
          <p:nvPr/>
        </p:nvSpPr>
        <p:spPr>
          <a:xfrm>
            <a:off x="1687462" y="1957596"/>
            <a:ext cx="5144544" cy="2123658"/>
          </a:xfrm>
          <a:prstGeom prst="rect">
            <a:avLst/>
          </a:prstGeom>
          <a:noFill/>
        </p:spPr>
        <p:txBody>
          <a:bodyPr wrap="square" rtlCol="0">
            <a:spAutoFit/>
          </a:bodyPr>
          <a:lstStyle/>
          <a:p>
            <a:pPr algn="just"/>
            <a:r>
              <a:rPr lang="en-US" sz="6600" dirty="0">
                <a:latin typeface="Aeries Sans" pitchFamily="50" charset="0"/>
                <a:cs typeface="Poppins SemiBold" panose="00000700000000000000" pitchFamily="50" charset="0"/>
              </a:rPr>
              <a:t>Student Contacts</a:t>
            </a:r>
          </a:p>
        </p:txBody>
      </p:sp>
      <p:pic>
        <p:nvPicPr>
          <p:cNvPr id="12" name="Picture 11">
            <a:extLst>
              <a:ext uri="{FF2B5EF4-FFF2-40B4-BE49-F238E27FC236}">
                <a16:creationId xmlns:a16="http://schemas.microsoft.com/office/drawing/2014/main" id="{C5DDD3B8-EFA9-416A-B07C-9FEB6B5B19A0}"/>
              </a:ext>
            </a:extLst>
          </p:cNvPr>
          <p:cNvPicPr>
            <a:picLocks noChangeAspect="1"/>
          </p:cNvPicPr>
          <p:nvPr/>
        </p:nvPicPr>
        <p:blipFill>
          <a:blip r:embed="rId5"/>
          <a:stretch>
            <a:fillRect/>
          </a:stretch>
        </p:blipFill>
        <p:spPr>
          <a:xfrm>
            <a:off x="8881471" y="157017"/>
            <a:ext cx="2432596" cy="266285"/>
          </a:xfrm>
          <a:prstGeom prst="rect">
            <a:avLst/>
          </a:prstGeom>
        </p:spPr>
      </p:pic>
      <p:cxnSp>
        <p:nvCxnSpPr>
          <p:cNvPr id="13" name="Konektor Lurus 28">
            <a:extLst>
              <a:ext uri="{FF2B5EF4-FFF2-40B4-BE49-F238E27FC236}">
                <a16:creationId xmlns:a16="http://schemas.microsoft.com/office/drawing/2014/main" id="{20C76CCB-751E-462C-96CD-7334F693CFE4}"/>
              </a:ext>
            </a:extLst>
          </p:cNvPr>
          <p:cNvCxnSpPr>
            <a:cxnSpLocks/>
          </p:cNvCxnSpPr>
          <p:nvPr/>
        </p:nvCxnSpPr>
        <p:spPr>
          <a:xfrm flipH="1">
            <a:off x="2029300" y="4364634"/>
            <a:ext cx="4460867" cy="0"/>
          </a:xfrm>
          <a:prstGeom prst="line">
            <a:avLst/>
          </a:prstGeom>
          <a:ln w="19050">
            <a:solidFill>
              <a:srgbClr val="1C3158">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750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segi Panjang 4">
            <a:extLst>
              <a:ext uri="{FF2B5EF4-FFF2-40B4-BE49-F238E27FC236}">
                <a16:creationId xmlns:a16="http://schemas.microsoft.com/office/drawing/2014/main" id="{C6B99454-BB06-4417-B6CC-ADA2D484B502}"/>
              </a:ext>
            </a:extLst>
          </p:cNvPr>
          <p:cNvSpPr/>
          <p:nvPr/>
        </p:nvSpPr>
        <p:spPr>
          <a:xfrm>
            <a:off x="3181352" y="190360"/>
            <a:ext cx="8500378" cy="1400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7" name="Picture Placeholder 8" descr="Background pattern&#10;&#10;Description automatically generated">
            <a:extLst>
              <a:ext uri="{FF2B5EF4-FFF2-40B4-BE49-F238E27FC236}">
                <a16:creationId xmlns:a16="http://schemas.microsoft.com/office/drawing/2014/main" id="{5CE9F732-3F77-4B01-855D-FE20FDB84A1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37" b="1137"/>
          <a:stretch>
            <a:fillRect/>
          </a:stretch>
        </p:blipFill>
        <p:spPr>
          <a:xfrm>
            <a:off x="-8370" y="-1101"/>
            <a:ext cx="3031548" cy="6858000"/>
          </a:xfrm>
        </p:spPr>
      </p:pic>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3"/>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12">
            <a:extLst>
              <a:ext uri="{FF2B5EF4-FFF2-40B4-BE49-F238E27FC236}">
                <a16:creationId xmlns:a16="http://schemas.microsoft.com/office/drawing/2014/main" id="{1D7AE463-480E-42D4-AE1A-E4D89B0D7493}"/>
              </a:ext>
            </a:extLst>
          </p:cNvPr>
          <p:cNvSpPr txBox="1"/>
          <p:nvPr/>
        </p:nvSpPr>
        <p:spPr>
          <a:xfrm>
            <a:off x="3612936" y="506221"/>
            <a:ext cx="8147478"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New Features</a:t>
            </a:r>
          </a:p>
        </p:txBody>
      </p:sp>
      <p:sp>
        <p:nvSpPr>
          <p:cNvPr id="2" name="TextBox 1">
            <a:extLst>
              <a:ext uri="{FF2B5EF4-FFF2-40B4-BE49-F238E27FC236}">
                <a16:creationId xmlns:a16="http://schemas.microsoft.com/office/drawing/2014/main" id="{B80CA7DD-B389-4E2C-A73F-998C15E02CA6}"/>
              </a:ext>
            </a:extLst>
          </p:cNvPr>
          <p:cNvSpPr txBox="1"/>
          <p:nvPr/>
        </p:nvSpPr>
        <p:spPr>
          <a:xfrm>
            <a:off x="3429000" y="1848678"/>
            <a:ext cx="8252730" cy="26622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Messaging:</a:t>
            </a:r>
          </a:p>
          <a:p>
            <a:pPr marL="1200150" lvl="1" indent="-285750">
              <a:lnSpc>
                <a:spcPct val="150000"/>
              </a:lnSpc>
              <a:buFont typeface="Arial" panose="020B0604020202020204" pitchFamily="34" charset="0"/>
              <a:buChar char="•"/>
            </a:pPr>
            <a:r>
              <a:rPr lang="en-US" dirty="0"/>
              <a:t>Can send an email from the Contact page to one or more Contacts</a:t>
            </a:r>
          </a:p>
          <a:p>
            <a:pPr marL="1200150" lvl="1" indent="-285750">
              <a:lnSpc>
                <a:spcPct val="150000"/>
              </a:lnSpc>
              <a:buFont typeface="Arial" panose="020B0604020202020204" pitchFamily="34" charset="0"/>
              <a:buChar char="•"/>
            </a:pPr>
            <a:r>
              <a:rPr lang="en-US" dirty="0"/>
              <a:t>Investigating the ability to Text a Contact through </a:t>
            </a:r>
            <a:r>
              <a:rPr lang="en-US" dirty="0" err="1"/>
              <a:t>ParentSquare</a:t>
            </a:r>
            <a:endParaRPr lang="en-US" dirty="0"/>
          </a:p>
          <a:p>
            <a:pPr marL="1200150" lvl="1" indent="-285750">
              <a:lnSpc>
                <a:spcPct val="150000"/>
              </a:lnSpc>
              <a:buFont typeface="Arial" panose="020B0604020202020204" pitchFamily="34" charset="0"/>
              <a:buChar char="•"/>
            </a:pPr>
            <a:r>
              <a:rPr lang="en-US" dirty="0"/>
              <a:t>Send Notifications to Contacts through the Portal</a:t>
            </a:r>
          </a:p>
          <a:p>
            <a:pPr marL="1200150" lvl="2" indent="-285750">
              <a:lnSpc>
                <a:spcPct val="150000"/>
              </a:lnSpc>
              <a:buFont typeface="Arial" panose="020B0604020202020204" pitchFamily="34" charset="0"/>
              <a:buChar char="•"/>
            </a:pPr>
            <a:r>
              <a:rPr lang="en-US" dirty="0"/>
              <a:t>Same function will be available on various Student-related pages</a:t>
            </a:r>
          </a:p>
          <a:p>
            <a:pPr marL="285750" indent="-285750">
              <a:buFont typeface="Arial" panose="020B0604020202020204" pitchFamily="34" charset="0"/>
              <a:buChar char="•"/>
            </a:pPr>
            <a:endParaRPr lang="en-US" sz="1400" b="1" dirty="0">
              <a:latin typeface="Nunito Sans" panose="00000500000000000000" pitchFamily="2" charset="0"/>
            </a:endParaRPr>
          </a:p>
          <a:p>
            <a:pPr marL="285750" indent="-285750">
              <a:buFont typeface="Arial" panose="020B0604020202020204" pitchFamily="34" charset="0"/>
              <a:buChar char="•"/>
            </a:pPr>
            <a:endParaRPr lang="en-US" b="1" dirty="0"/>
          </a:p>
        </p:txBody>
      </p:sp>
      <p:pic>
        <p:nvPicPr>
          <p:cNvPr id="4" name="Picture 3">
            <a:extLst>
              <a:ext uri="{FF2B5EF4-FFF2-40B4-BE49-F238E27FC236}">
                <a16:creationId xmlns:a16="http://schemas.microsoft.com/office/drawing/2014/main" id="{198C54B8-F211-4AE1-BA6F-667D3EED25E4}"/>
              </a:ext>
            </a:extLst>
          </p:cNvPr>
          <p:cNvPicPr>
            <a:picLocks noChangeAspect="1"/>
          </p:cNvPicPr>
          <p:nvPr/>
        </p:nvPicPr>
        <p:blipFill>
          <a:blip r:embed="rId4"/>
          <a:stretch>
            <a:fillRect/>
          </a:stretch>
        </p:blipFill>
        <p:spPr>
          <a:xfrm>
            <a:off x="4356514" y="4220075"/>
            <a:ext cx="4937716" cy="2055585"/>
          </a:xfrm>
          <a:prstGeom prst="rect">
            <a:avLst/>
          </a:prstGeom>
        </p:spPr>
      </p:pic>
    </p:spTree>
    <p:extLst>
      <p:ext uri="{BB962C8B-B14F-4D97-AF65-F5344CB8AC3E}">
        <p14:creationId xmlns:p14="http://schemas.microsoft.com/office/powerpoint/2010/main" val="410629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ersegi Panjang 22">
            <a:extLst>
              <a:ext uri="{FF2B5EF4-FFF2-40B4-BE49-F238E27FC236}">
                <a16:creationId xmlns:a16="http://schemas.microsoft.com/office/drawing/2014/main" id="{5D74B6E5-DE0A-459A-B44B-7D4827486BDE}"/>
              </a:ext>
            </a:extLst>
          </p:cNvPr>
          <p:cNvSpPr/>
          <p:nvPr/>
        </p:nvSpPr>
        <p:spPr>
          <a:xfrm>
            <a:off x="8744464" y="0"/>
            <a:ext cx="3447536" cy="6858000"/>
          </a:xfrm>
          <a:prstGeom prst="rect">
            <a:avLst/>
          </a:prstGeom>
          <a:solidFill>
            <a:srgbClr val="142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2">
            <a:extLst>
              <a:ext uri="{FF2B5EF4-FFF2-40B4-BE49-F238E27FC236}">
                <a16:creationId xmlns:a16="http://schemas.microsoft.com/office/drawing/2014/main" id="{C0223C4A-6D3C-4FD5-9317-F96459A604D7}"/>
              </a:ext>
            </a:extLst>
          </p:cNvPr>
          <p:cNvSpPr txBox="1"/>
          <p:nvPr/>
        </p:nvSpPr>
        <p:spPr>
          <a:xfrm>
            <a:off x="799072" y="533969"/>
            <a:ext cx="5886966" cy="646331"/>
          </a:xfrm>
          <a:prstGeom prst="rect">
            <a:avLst/>
          </a:prstGeom>
          <a:noFill/>
        </p:spPr>
        <p:txBody>
          <a:bodyPr wrap="square" rtlCol="0">
            <a:spAutoFit/>
          </a:bodyPr>
          <a:lstStyle/>
          <a:p>
            <a:pPr algn="just"/>
            <a:r>
              <a:rPr lang="en-US" sz="3600" dirty="0">
                <a:latin typeface="Aeries Sans" pitchFamily="50" charset="0"/>
                <a:cs typeface="Poppins SemiBold" panose="00000700000000000000" pitchFamily="50" charset="0"/>
              </a:rPr>
              <a:t>Roadmap</a:t>
            </a:r>
          </a:p>
        </p:txBody>
      </p:sp>
      <p:sp>
        <p:nvSpPr>
          <p:cNvPr id="18" name="TextBox 12">
            <a:extLst>
              <a:ext uri="{FF2B5EF4-FFF2-40B4-BE49-F238E27FC236}">
                <a16:creationId xmlns:a16="http://schemas.microsoft.com/office/drawing/2014/main" id="{023A0433-35B2-4750-AAE5-D89B660599B5}"/>
              </a:ext>
            </a:extLst>
          </p:cNvPr>
          <p:cNvSpPr txBox="1"/>
          <p:nvPr/>
        </p:nvSpPr>
        <p:spPr>
          <a:xfrm>
            <a:off x="391509" y="1687354"/>
            <a:ext cx="5819775" cy="5170646"/>
          </a:xfrm>
          <a:prstGeom prst="rect">
            <a:avLst/>
          </a:prstGeom>
          <a:noFill/>
        </p:spPr>
        <p:txBody>
          <a:bodyPr wrap="square" rtlCol="0">
            <a:spAutoFit/>
          </a:bodyPr>
          <a:lstStyle/>
          <a:p>
            <a:pPr algn="l">
              <a:buFont typeface="Arial" panose="020B0604020202020204" pitchFamily="34" charset="0"/>
              <a:buChar char="•"/>
            </a:pPr>
            <a:r>
              <a:rPr lang="en-US" b="1" i="0" dirty="0">
                <a:solidFill>
                  <a:srgbClr val="172B4D"/>
                </a:solidFill>
                <a:effectLst/>
                <a:latin typeface="-apple-system"/>
              </a:rPr>
              <a:t> Feature : </a:t>
            </a:r>
            <a:r>
              <a:rPr lang="en-US" b="0" i="0" dirty="0">
                <a:solidFill>
                  <a:srgbClr val="172B4D"/>
                </a:solidFill>
                <a:effectLst/>
                <a:latin typeface="-apple-system"/>
              </a:rPr>
              <a:t>Data Model</a:t>
            </a:r>
          </a:p>
          <a:p>
            <a:pPr lvl="1">
              <a:buFont typeface="Arial" panose="020B0604020202020204" pitchFamily="34" charset="0"/>
              <a:buChar char="•"/>
            </a:pPr>
            <a:r>
              <a:rPr lang="en-US" dirty="0">
                <a:solidFill>
                  <a:srgbClr val="172B4D"/>
                </a:solidFill>
                <a:latin typeface="-apple-system"/>
              </a:rPr>
              <a:t> Contact Table</a:t>
            </a:r>
          </a:p>
          <a:p>
            <a:pPr lvl="1">
              <a:buFont typeface="Arial" panose="020B0604020202020204" pitchFamily="34" charset="0"/>
              <a:buChar char="•"/>
            </a:pPr>
            <a:r>
              <a:rPr lang="en-US" b="0" i="0" dirty="0">
                <a:solidFill>
                  <a:srgbClr val="172B4D"/>
                </a:solidFill>
                <a:effectLst/>
                <a:latin typeface="-apple-system"/>
              </a:rPr>
              <a:t> Relationship Table</a:t>
            </a:r>
          </a:p>
          <a:p>
            <a:pPr lvl="1">
              <a:buFont typeface="Arial" panose="020B0604020202020204" pitchFamily="34" charset="0"/>
              <a:buChar char="•"/>
            </a:pPr>
            <a:r>
              <a:rPr lang="en-US" dirty="0">
                <a:solidFill>
                  <a:srgbClr val="172B4D"/>
                </a:solidFill>
                <a:latin typeface="-apple-system"/>
              </a:rPr>
              <a:t> Emergency Contact Table(?)</a:t>
            </a:r>
            <a:endParaRPr lang="en-US" b="0" i="0" dirty="0">
              <a:solidFill>
                <a:srgbClr val="172B4D"/>
              </a:solidFill>
              <a:effectLst/>
              <a:latin typeface="-apple-system"/>
            </a:endParaRPr>
          </a:p>
          <a:p>
            <a:pPr algn="l">
              <a:buFont typeface="Arial" panose="020B0604020202020204" pitchFamily="34" charset="0"/>
              <a:buChar char="•"/>
            </a:pPr>
            <a:endParaRPr lang="en-US" b="0" i="0" dirty="0">
              <a:solidFill>
                <a:srgbClr val="172B4D"/>
              </a:solidFill>
              <a:effectLst/>
              <a:latin typeface="-apple-system"/>
            </a:endParaRPr>
          </a:p>
          <a:p>
            <a:pPr algn="l">
              <a:buFont typeface="Arial" panose="020B0604020202020204" pitchFamily="34" charset="0"/>
              <a:buChar char="•"/>
            </a:pPr>
            <a:r>
              <a:rPr lang="en-US" b="1" i="0" dirty="0">
                <a:solidFill>
                  <a:srgbClr val="172B4D"/>
                </a:solidFill>
                <a:effectLst/>
                <a:latin typeface="-apple-system"/>
              </a:rPr>
              <a:t> Feature:</a:t>
            </a:r>
            <a:r>
              <a:rPr lang="en-US" b="0" i="0" dirty="0">
                <a:solidFill>
                  <a:srgbClr val="172B4D"/>
                </a:solidFill>
                <a:effectLst/>
                <a:latin typeface="-apple-system"/>
              </a:rPr>
              <a:t> Adding/Editing Contacts</a:t>
            </a:r>
          </a:p>
          <a:p>
            <a:pPr lvl="1">
              <a:buFont typeface="Arial" panose="020B0604020202020204" pitchFamily="34" charset="0"/>
              <a:buChar char="•"/>
            </a:pPr>
            <a:r>
              <a:rPr lang="en-US" dirty="0">
                <a:solidFill>
                  <a:srgbClr val="172B4D"/>
                </a:solidFill>
                <a:latin typeface="-apple-system"/>
              </a:rPr>
              <a:t> Workflow</a:t>
            </a:r>
          </a:p>
          <a:p>
            <a:pPr lvl="1">
              <a:buFont typeface="Arial" panose="020B0604020202020204" pitchFamily="34" charset="0"/>
              <a:buChar char="•"/>
            </a:pPr>
            <a:r>
              <a:rPr lang="en-US" b="0" i="0" dirty="0">
                <a:solidFill>
                  <a:srgbClr val="172B4D"/>
                </a:solidFill>
                <a:effectLst/>
                <a:latin typeface="-apple-system"/>
              </a:rPr>
              <a:t> Contact Types</a:t>
            </a:r>
          </a:p>
          <a:p>
            <a:pPr algn="l">
              <a:buFont typeface="Arial" panose="020B0604020202020204" pitchFamily="34" charset="0"/>
              <a:buChar char="•"/>
            </a:pPr>
            <a:endParaRPr lang="en-US" b="0" i="0" dirty="0">
              <a:solidFill>
                <a:srgbClr val="172B4D"/>
              </a:solidFill>
              <a:effectLst/>
              <a:latin typeface="-apple-system"/>
            </a:endParaRPr>
          </a:p>
          <a:p>
            <a:pPr algn="l">
              <a:buFont typeface="Arial" panose="020B0604020202020204" pitchFamily="34" charset="0"/>
              <a:buChar char="•"/>
            </a:pPr>
            <a:r>
              <a:rPr lang="en-US" b="1" i="0" dirty="0">
                <a:solidFill>
                  <a:srgbClr val="172B4D"/>
                </a:solidFill>
                <a:effectLst/>
                <a:latin typeface="-apple-system"/>
              </a:rPr>
              <a:t> Feature:</a:t>
            </a:r>
            <a:r>
              <a:rPr lang="en-US" b="0" i="0" dirty="0">
                <a:solidFill>
                  <a:srgbClr val="172B4D"/>
                </a:solidFill>
                <a:effectLst/>
                <a:latin typeface="-apple-system"/>
              </a:rPr>
              <a:t> Contact messaging </a:t>
            </a:r>
          </a:p>
          <a:p>
            <a:pPr lvl="1">
              <a:buFont typeface="Arial" panose="020B0604020202020204" pitchFamily="34" charset="0"/>
              <a:buChar char="•"/>
            </a:pPr>
            <a:r>
              <a:rPr lang="en-US" dirty="0">
                <a:solidFill>
                  <a:srgbClr val="172B4D"/>
                </a:solidFill>
                <a:latin typeface="-apple-system"/>
              </a:rPr>
              <a:t> Email</a:t>
            </a:r>
          </a:p>
          <a:p>
            <a:pPr lvl="1">
              <a:buFont typeface="Arial" panose="020B0604020202020204" pitchFamily="34" charset="0"/>
              <a:buChar char="•"/>
            </a:pPr>
            <a:r>
              <a:rPr lang="en-US" b="0" i="0" dirty="0">
                <a:solidFill>
                  <a:srgbClr val="172B4D"/>
                </a:solidFill>
                <a:effectLst/>
                <a:latin typeface="-apple-system"/>
              </a:rPr>
              <a:t> Text for PS Customers</a:t>
            </a:r>
          </a:p>
          <a:p>
            <a:pPr lvl="1">
              <a:buFont typeface="Arial" panose="020B0604020202020204" pitchFamily="34" charset="0"/>
              <a:buChar char="•"/>
            </a:pPr>
            <a:r>
              <a:rPr lang="en-US" dirty="0">
                <a:solidFill>
                  <a:srgbClr val="172B4D"/>
                </a:solidFill>
                <a:latin typeface="-apple-system"/>
              </a:rPr>
              <a:t> Aeries Alerts</a:t>
            </a:r>
          </a:p>
          <a:p>
            <a:pPr lvl="1">
              <a:buFont typeface="Arial" panose="020B0604020202020204" pitchFamily="34" charset="0"/>
              <a:buChar char="•"/>
            </a:pPr>
            <a:endParaRPr lang="en-US" b="0" i="0" dirty="0">
              <a:solidFill>
                <a:srgbClr val="172B4D"/>
              </a:solidFill>
              <a:effectLst/>
              <a:latin typeface="-apple-system"/>
            </a:endParaRPr>
          </a:p>
          <a:p>
            <a:pPr algn="l">
              <a:buFont typeface="Arial" panose="020B0604020202020204" pitchFamily="34" charset="0"/>
              <a:buChar char="•"/>
            </a:pPr>
            <a:r>
              <a:rPr lang="en-US" b="1" i="0" dirty="0">
                <a:solidFill>
                  <a:srgbClr val="172B4D"/>
                </a:solidFill>
                <a:effectLst/>
                <a:latin typeface="-apple-system"/>
              </a:rPr>
              <a:t> Feature: </a:t>
            </a:r>
            <a:r>
              <a:rPr lang="en-US" b="0" i="0" dirty="0">
                <a:solidFill>
                  <a:srgbClr val="172B4D"/>
                </a:solidFill>
                <a:effectLst/>
                <a:latin typeface="-apple-system"/>
              </a:rPr>
              <a:t>Upload Documents for Contacts</a:t>
            </a:r>
          </a:p>
          <a:p>
            <a:pPr lvl="1">
              <a:buFont typeface="Arial" panose="020B0604020202020204" pitchFamily="34" charset="0"/>
              <a:buChar char="•"/>
            </a:pPr>
            <a:r>
              <a:rPr lang="en-US" b="0" i="0" dirty="0">
                <a:solidFill>
                  <a:srgbClr val="172B4D"/>
                </a:solidFill>
                <a:effectLst/>
                <a:latin typeface="-apple-system"/>
              </a:rPr>
              <a:t> Stored in Student Docs but categorized by Contacts</a:t>
            </a:r>
          </a:p>
          <a:p>
            <a:pPr lvl="1">
              <a:buFont typeface="Arial" panose="020B0604020202020204" pitchFamily="34" charset="0"/>
              <a:buChar char="•"/>
            </a:pPr>
            <a:r>
              <a:rPr lang="en-US" dirty="0">
                <a:solidFill>
                  <a:srgbClr val="172B4D"/>
                </a:solidFill>
                <a:latin typeface="-apple-system"/>
              </a:rPr>
              <a:t> Related to Contact ID</a:t>
            </a:r>
            <a:r>
              <a:rPr lang="en-US" b="0" i="0" dirty="0">
                <a:solidFill>
                  <a:srgbClr val="172B4D"/>
                </a:solidFill>
                <a:effectLst/>
                <a:latin typeface="-apple-system"/>
              </a:rPr>
              <a:t> </a:t>
            </a:r>
          </a:p>
          <a:p>
            <a:endParaRPr lang="en-US" sz="2400" b="1" dirty="0"/>
          </a:p>
        </p:txBody>
      </p:sp>
      <p:pic>
        <p:nvPicPr>
          <p:cNvPr id="8" name="Picture Placeholder 7" descr="A bald eagle flying&#10;&#10;Description automatically generated with low confidence">
            <a:extLst>
              <a:ext uri="{FF2B5EF4-FFF2-40B4-BE49-F238E27FC236}">
                <a16:creationId xmlns:a16="http://schemas.microsoft.com/office/drawing/2014/main" id="{E786C1A2-7935-4F09-946C-191E05586F6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3688" b="23688"/>
          <a:stretch/>
        </p:blipFill>
        <p:spPr>
          <a:xfrm>
            <a:off x="6291671" y="1564284"/>
            <a:ext cx="5296928" cy="2230393"/>
          </a:xfrm>
        </p:spPr>
      </p:pic>
      <p:cxnSp>
        <p:nvCxnSpPr>
          <p:cNvPr id="9" name="Konektor Lurus 28">
            <a:extLst>
              <a:ext uri="{FF2B5EF4-FFF2-40B4-BE49-F238E27FC236}">
                <a16:creationId xmlns:a16="http://schemas.microsoft.com/office/drawing/2014/main" id="{E4466AF4-8A59-4669-BE30-B6D8CC1198D2}"/>
              </a:ext>
            </a:extLst>
          </p:cNvPr>
          <p:cNvCxnSpPr>
            <a:cxnSpLocks/>
          </p:cNvCxnSpPr>
          <p:nvPr/>
        </p:nvCxnSpPr>
        <p:spPr>
          <a:xfrm flipH="1">
            <a:off x="703007" y="1564284"/>
            <a:ext cx="4460867" cy="0"/>
          </a:xfrm>
          <a:prstGeom prst="line">
            <a:avLst/>
          </a:prstGeom>
          <a:ln w="19050">
            <a:solidFill>
              <a:srgbClr val="1C3158">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16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ackground pattern&#10;&#10;Description automatically generated">
            <a:extLst>
              <a:ext uri="{FF2B5EF4-FFF2-40B4-BE49-F238E27FC236}">
                <a16:creationId xmlns:a16="http://schemas.microsoft.com/office/drawing/2014/main" id="{AC6104F8-2E9E-4CCE-808E-3638192160F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37" b="1137"/>
          <a:stretch>
            <a:fillRect/>
          </a:stretch>
        </p:blipFill>
        <p:spPr>
          <a:xfrm>
            <a:off x="8194444" y="0"/>
            <a:ext cx="3997556" cy="6858000"/>
          </a:xfrm>
        </p:spPr>
      </p:pic>
      <p:sp>
        <p:nvSpPr>
          <p:cNvPr id="22" name="TextBox 12">
            <a:extLst>
              <a:ext uri="{FF2B5EF4-FFF2-40B4-BE49-F238E27FC236}">
                <a16:creationId xmlns:a16="http://schemas.microsoft.com/office/drawing/2014/main" id="{A4A7D756-7CEE-4EB3-9A99-424D87F3BE1D}"/>
              </a:ext>
            </a:extLst>
          </p:cNvPr>
          <p:cNvSpPr txBox="1"/>
          <p:nvPr/>
        </p:nvSpPr>
        <p:spPr>
          <a:xfrm>
            <a:off x="1487296" y="1827324"/>
            <a:ext cx="5989058" cy="4585871"/>
          </a:xfrm>
          <a:prstGeom prst="rect">
            <a:avLst/>
          </a:prstGeom>
          <a:noFill/>
        </p:spPr>
        <p:txBody>
          <a:bodyPr wrap="square" rtlCol="0">
            <a:spAutoFit/>
          </a:bodyPr>
          <a:lstStyle/>
          <a:p>
            <a:pPr>
              <a:spcBef>
                <a:spcPts val="2400"/>
              </a:spcBef>
            </a:pPr>
            <a:r>
              <a:rPr lang="en-US" sz="1800" dirty="0">
                <a:latin typeface="Nunito Sans" panose="00000500000000000000" pitchFamily="2" charset="0"/>
              </a:rPr>
              <a:t>Provide Districts with a Contacts Management model that allows greater flexibility to adapt to the modern family. It will also grant more granular control of the relationship between a Contact and a specific Student.</a:t>
            </a:r>
          </a:p>
          <a:p>
            <a:pPr>
              <a:spcBef>
                <a:spcPts val="2400"/>
              </a:spcBef>
            </a:pPr>
            <a:r>
              <a:rPr lang="en-US" dirty="0">
                <a:latin typeface="Nunito Sans" panose="00000500000000000000" pitchFamily="2" charset="0"/>
              </a:rPr>
              <a:t>When viewing a Students’ Contacts we want to make it visually meaningful, so the user can tell at a glance who is the Contact and how are they related to the Student, along with the ability to order the Contacts they way they prefer.</a:t>
            </a:r>
            <a:endParaRPr lang="en-US" sz="1800" dirty="0">
              <a:latin typeface="Nunito Sans" panose="00000500000000000000" pitchFamily="2" charset="0"/>
            </a:endParaRPr>
          </a:p>
          <a:p>
            <a:pPr>
              <a:spcBef>
                <a:spcPts val="2400"/>
              </a:spcBef>
            </a:pPr>
            <a:r>
              <a:rPr lang="en-US" sz="1800" dirty="0">
                <a:latin typeface="Nunito Sans" panose="00000500000000000000" pitchFamily="2" charset="0"/>
              </a:rPr>
              <a:t>We want to make communication easier for Districts by letting them customize the priority of Contacts, allowing Contacts to designate how they want to be contacted and  providing a quick way to send messages according to the Contact’s preferences.</a:t>
            </a:r>
            <a:endParaRPr lang="en-US" b="0" i="0" dirty="0">
              <a:solidFill>
                <a:srgbClr val="183247"/>
              </a:solidFill>
              <a:effectLst/>
              <a:latin typeface="Nunito Sans" panose="00000500000000000000" pitchFamily="2" charset="0"/>
            </a:endParaRPr>
          </a:p>
        </p:txBody>
      </p:sp>
      <p:sp>
        <p:nvSpPr>
          <p:cNvPr id="19" name="Persegi Panjang 18">
            <a:extLst>
              <a:ext uri="{FF2B5EF4-FFF2-40B4-BE49-F238E27FC236}">
                <a16:creationId xmlns:a16="http://schemas.microsoft.com/office/drawing/2014/main" id="{633A85D7-A15C-467D-81EF-F9FF8212E776}"/>
              </a:ext>
            </a:extLst>
          </p:cNvPr>
          <p:cNvSpPr/>
          <p:nvPr/>
        </p:nvSpPr>
        <p:spPr>
          <a:xfrm>
            <a:off x="0" y="0"/>
            <a:ext cx="76920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21" name="Konektor Lurus 20">
            <a:extLst>
              <a:ext uri="{FF2B5EF4-FFF2-40B4-BE49-F238E27FC236}">
                <a16:creationId xmlns:a16="http://schemas.microsoft.com/office/drawing/2014/main" id="{83172AAE-188E-465A-A73D-0DC0F4816665}"/>
              </a:ext>
            </a:extLst>
          </p:cNvPr>
          <p:cNvCxnSpPr>
            <a:cxnSpLocks/>
          </p:cNvCxnSpPr>
          <p:nvPr/>
        </p:nvCxnSpPr>
        <p:spPr>
          <a:xfrm>
            <a:off x="401856" y="769208"/>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Konektor Lurus 22">
            <a:extLst>
              <a:ext uri="{FF2B5EF4-FFF2-40B4-BE49-F238E27FC236}">
                <a16:creationId xmlns:a16="http://schemas.microsoft.com/office/drawing/2014/main" id="{74CBCA8A-7E51-4058-BF86-5979471B79D5}"/>
              </a:ext>
            </a:extLst>
          </p:cNvPr>
          <p:cNvCxnSpPr>
            <a:cxnSpLocks/>
          </p:cNvCxnSpPr>
          <p:nvPr/>
        </p:nvCxnSpPr>
        <p:spPr>
          <a:xfrm>
            <a:off x="401856" y="3844499"/>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31A6B75-1A0F-400A-9904-947E90E250B3}"/>
              </a:ext>
            </a:extLst>
          </p:cNvPr>
          <p:cNvPicPr>
            <a:picLocks noChangeAspect="1"/>
          </p:cNvPicPr>
          <p:nvPr/>
        </p:nvPicPr>
        <p:blipFill>
          <a:blip r:embed="rId3"/>
          <a:stretch>
            <a:fillRect/>
          </a:stretch>
        </p:blipFill>
        <p:spPr>
          <a:xfrm>
            <a:off x="238875" y="3263163"/>
            <a:ext cx="325962" cy="325962"/>
          </a:xfrm>
          <a:prstGeom prst="rect">
            <a:avLst/>
          </a:prstGeom>
        </p:spPr>
      </p:pic>
      <p:sp>
        <p:nvSpPr>
          <p:cNvPr id="15" name="TextBox 12">
            <a:extLst>
              <a:ext uri="{FF2B5EF4-FFF2-40B4-BE49-F238E27FC236}">
                <a16:creationId xmlns:a16="http://schemas.microsoft.com/office/drawing/2014/main" id="{F0234DDA-2213-4A94-973B-500924FD09BB}"/>
              </a:ext>
            </a:extLst>
          </p:cNvPr>
          <p:cNvSpPr txBox="1"/>
          <p:nvPr/>
        </p:nvSpPr>
        <p:spPr>
          <a:xfrm>
            <a:off x="2464989" y="769208"/>
            <a:ext cx="4572515" cy="646331"/>
          </a:xfrm>
          <a:prstGeom prst="rect">
            <a:avLst/>
          </a:prstGeom>
          <a:noFill/>
        </p:spPr>
        <p:txBody>
          <a:bodyPr wrap="square" rtlCol="0">
            <a:spAutoFit/>
          </a:bodyPr>
          <a:lstStyle/>
          <a:p>
            <a:pPr algn="just"/>
            <a:r>
              <a:rPr lang="en-US" sz="3600" dirty="0">
                <a:latin typeface="Aeries Sans" pitchFamily="50" charset="0"/>
                <a:cs typeface="Poppins SemiBold" panose="00000700000000000000" pitchFamily="50" charset="0"/>
              </a:rPr>
              <a:t>Plan Summary</a:t>
            </a:r>
          </a:p>
        </p:txBody>
      </p:sp>
      <p:pic>
        <p:nvPicPr>
          <p:cNvPr id="10" name="Picture 9">
            <a:extLst>
              <a:ext uri="{FF2B5EF4-FFF2-40B4-BE49-F238E27FC236}">
                <a16:creationId xmlns:a16="http://schemas.microsoft.com/office/drawing/2014/main" id="{68E33830-06E4-43B5-8B30-279016E618BC}"/>
              </a:ext>
            </a:extLst>
          </p:cNvPr>
          <p:cNvPicPr>
            <a:picLocks noChangeAspect="1"/>
          </p:cNvPicPr>
          <p:nvPr/>
        </p:nvPicPr>
        <p:blipFill>
          <a:blip r:embed="rId4"/>
          <a:stretch>
            <a:fillRect/>
          </a:stretch>
        </p:blipFill>
        <p:spPr>
          <a:xfrm>
            <a:off x="8976924" y="428646"/>
            <a:ext cx="2432596" cy="266285"/>
          </a:xfrm>
          <a:prstGeom prst="rect">
            <a:avLst/>
          </a:prstGeom>
        </p:spPr>
      </p:pic>
      <p:pic>
        <p:nvPicPr>
          <p:cNvPr id="11" name="Picture 10">
            <a:extLst>
              <a:ext uri="{FF2B5EF4-FFF2-40B4-BE49-F238E27FC236}">
                <a16:creationId xmlns:a16="http://schemas.microsoft.com/office/drawing/2014/main" id="{E4D3A3DB-A68F-42AB-8103-2EA433C5E32C}"/>
              </a:ext>
            </a:extLst>
          </p:cNvPr>
          <p:cNvPicPr>
            <a:picLocks noChangeAspect="1"/>
          </p:cNvPicPr>
          <p:nvPr/>
        </p:nvPicPr>
        <p:blipFill>
          <a:blip r:embed="rId5"/>
          <a:stretch>
            <a:fillRect/>
          </a:stretch>
        </p:blipFill>
        <p:spPr>
          <a:xfrm>
            <a:off x="7196051" y="5763985"/>
            <a:ext cx="3852101" cy="936998"/>
          </a:xfrm>
          <a:prstGeom prst="rect">
            <a:avLst/>
          </a:prstGeom>
        </p:spPr>
      </p:pic>
      <p:cxnSp>
        <p:nvCxnSpPr>
          <p:cNvPr id="12" name="Konektor Lurus 28">
            <a:extLst>
              <a:ext uri="{FF2B5EF4-FFF2-40B4-BE49-F238E27FC236}">
                <a16:creationId xmlns:a16="http://schemas.microsoft.com/office/drawing/2014/main" id="{EE789283-2532-4C50-B989-F3C07C366D7D}"/>
              </a:ext>
            </a:extLst>
          </p:cNvPr>
          <p:cNvCxnSpPr>
            <a:cxnSpLocks/>
          </p:cNvCxnSpPr>
          <p:nvPr/>
        </p:nvCxnSpPr>
        <p:spPr>
          <a:xfrm flipH="1">
            <a:off x="1886829" y="1415539"/>
            <a:ext cx="4460867" cy="0"/>
          </a:xfrm>
          <a:prstGeom prst="line">
            <a:avLst/>
          </a:prstGeom>
          <a:ln w="19050">
            <a:solidFill>
              <a:srgbClr val="1C3158">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19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ackground pattern&#10;&#10;Description automatically generated">
            <a:extLst>
              <a:ext uri="{FF2B5EF4-FFF2-40B4-BE49-F238E27FC236}">
                <a16:creationId xmlns:a16="http://schemas.microsoft.com/office/drawing/2014/main" id="{AC6104F8-2E9E-4CCE-808E-3638192160F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37" b="1137"/>
          <a:stretch>
            <a:fillRect/>
          </a:stretch>
        </p:blipFill>
        <p:spPr>
          <a:xfrm>
            <a:off x="8188778" y="-2856"/>
            <a:ext cx="3895322" cy="6858000"/>
          </a:xfrm>
        </p:spPr>
      </p:pic>
      <p:sp>
        <p:nvSpPr>
          <p:cNvPr id="19" name="Persegi Panjang 18">
            <a:extLst>
              <a:ext uri="{FF2B5EF4-FFF2-40B4-BE49-F238E27FC236}">
                <a16:creationId xmlns:a16="http://schemas.microsoft.com/office/drawing/2014/main" id="{633A85D7-A15C-467D-81EF-F9FF8212E776}"/>
              </a:ext>
            </a:extLst>
          </p:cNvPr>
          <p:cNvSpPr/>
          <p:nvPr/>
        </p:nvSpPr>
        <p:spPr>
          <a:xfrm>
            <a:off x="0" y="0"/>
            <a:ext cx="76920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21" name="Konektor Lurus 20">
            <a:extLst>
              <a:ext uri="{FF2B5EF4-FFF2-40B4-BE49-F238E27FC236}">
                <a16:creationId xmlns:a16="http://schemas.microsoft.com/office/drawing/2014/main" id="{83172AAE-188E-465A-A73D-0DC0F4816665}"/>
              </a:ext>
            </a:extLst>
          </p:cNvPr>
          <p:cNvCxnSpPr>
            <a:cxnSpLocks/>
          </p:cNvCxnSpPr>
          <p:nvPr/>
        </p:nvCxnSpPr>
        <p:spPr>
          <a:xfrm>
            <a:off x="401856" y="769208"/>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Konektor Lurus 22">
            <a:extLst>
              <a:ext uri="{FF2B5EF4-FFF2-40B4-BE49-F238E27FC236}">
                <a16:creationId xmlns:a16="http://schemas.microsoft.com/office/drawing/2014/main" id="{74CBCA8A-7E51-4058-BF86-5979471B79D5}"/>
              </a:ext>
            </a:extLst>
          </p:cNvPr>
          <p:cNvCxnSpPr>
            <a:cxnSpLocks/>
          </p:cNvCxnSpPr>
          <p:nvPr/>
        </p:nvCxnSpPr>
        <p:spPr>
          <a:xfrm>
            <a:off x="401856" y="3844499"/>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31A6B75-1A0F-400A-9904-947E90E250B3}"/>
              </a:ext>
            </a:extLst>
          </p:cNvPr>
          <p:cNvPicPr>
            <a:picLocks noChangeAspect="1"/>
          </p:cNvPicPr>
          <p:nvPr/>
        </p:nvPicPr>
        <p:blipFill>
          <a:blip r:embed="rId3"/>
          <a:stretch>
            <a:fillRect/>
          </a:stretch>
        </p:blipFill>
        <p:spPr>
          <a:xfrm>
            <a:off x="238875" y="3263163"/>
            <a:ext cx="325962" cy="325962"/>
          </a:xfrm>
          <a:prstGeom prst="rect">
            <a:avLst/>
          </a:prstGeom>
        </p:spPr>
      </p:pic>
      <p:pic>
        <p:nvPicPr>
          <p:cNvPr id="10" name="Picture 9">
            <a:extLst>
              <a:ext uri="{FF2B5EF4-FFF2-40B4-BE49-F238E27FC236}">
                <a16:creationId xmlns:a16="http://schemas.microsoft.com/office/drawing/2014/main" id="{37DE2827-D38F-48CE-9C0F-21BFD66989B5}"/>
              </a:ext>
            </a:extLst>
          </p:cNvPr>
          <p:cNvPicPr>
            <a:picLocks noChangeAspect="1"/>
          </p:cNvPicPr>
          <p:nvPr/>
        </p:nvPicPr>
        <p:blipFill>
          <a:blip r:embed="rId4"/>
          <a:stretch>
            <a:fillRect/>
          </a:stretch>
        </p:blipFill>
        <p:spPr>
          <a:xfrm>
            <a:off x="7173208" y="5763985"/>
            <a:ext cx="3852101" cy="936998"/>
          </a:xfrm>
          <a:prstGeom prst="rect">
            <a:avLst/>
          </a:prstGeom>
        </p:spPr>
      </p:pic>
      <p:sp>
        <p:nvSpPr>
          <p:cNvPr id="11" name="TextBox 12">
            <a:extLst>
              <a:ext uri="{FF2B5EF4-FFF2-40B4-BE49-F238E27FC236}">
                <a16:creationId xmlns:a16="http://schemas.microsoft.com/office/drawing/2014/main" id="{81205336-4527-45A1-8CC8-E74237ECA606}"/>
              </a:ext>
            </a:extLst>
          </p:cNvPr>
          <p:cNvSpPr txBox="1"/>
          <p:nvPr/>
        </p:nvSpPr>
        <p:spPr>
          <a:xfrm>
            <a:off x="2029300" y="2318148"/>
            <a:ext cx="5144544" cy="1107996"/>
          </a:xfrm>
          <a:prstGeom prst="rect">
            <a:avLst/>
          </a:prstGeom>
          <a:noFill/>
        </p:spPr>
        <p:txBody>
          <a:bodyPr wrap="square" rtlCol="0">
            <a:spAutoFit/>
          </a:bodyPr>
          <a:lstStyle/>
          <a:p>
            <a:pPr algn="just"/>
            <a:r>
              <a:rPr lang="en-US" sz="6600" dirty="0">
                <a:latin typeface="Aeries Sans" pitchFamily="50" charset="0"/>
                <a:cs typeface="Poppins SemiBold" panose="00000700000000000000" pitchFamily="50" charset="0"/>
              </a:rPr>
              <a:t>Questions?</a:t>
            </a:r>
          </a:p>
        </p:txBody>
      </p:sp>
      <p:pic>
        <p:nvPicPr>
          <p:cNvPr id="12" name="Picture 11">
            <a:extLst>
              <a:ext uri="{FF2B5EF4-FFF2-40B4-BE49-F238E27FC236}">
                <a16:creationId xmlns:a16="http://schemas.microsoft.com/office/drawing/2014/main" id="{C5DDD3B8-EFA9-416A-B07C-9FEB6B5B19A0}"/>
              </a:ext>
            </a:extLst>
          </p:cNvPr>
          <p:cNvPicPr>
            <a:picLocks noChangeAspect="1"/>
          </p:cNvPicPr>
          <p:nvPr/>
        </p:nvPicPr>
        <p:blipFill>
          <a:blip r:embed="rId5"/>
          <a:stretch>
            <a:fillRect/>
          </a:stretch>
        </p:blipFill>
        <p:spPr>
          <a:xfrm>
            <a:off x="8881471" y="157017"/>
            <a:ext cx="2432596" cy="266285"/>
          </a:xfrm>
          <a:prstGeom prst="rect">
            <a:avLst/>
          </a:prstGeom>
        </p:spPr>
      </p:pic>
      <p:cxnSp>
        <p:nvCxnSpPr>
          <p:cNvPr id="13" name="Konektor Lurus 28">
            <a:extLst>
              <a:ext uri="{FF2B5EF4-FFF2-40B4-BE49-F238E27FC236}">
                <a16:creationId xmlns:a16="http://schemas.microsoft.com/office/drawing/2014/main" id="{20C76CCB-751E-462C-96CD-7334F693CFE4}"/>
              </a:ext>
            </a:extLst>
          </p:cNvPr>
          <p:cNvCxnSpPr>
            <a:cxnSpLocks/>
          </p:cNvCxnSpPr>
          <p:nvPr/>
        </p:nvCxnSpPr>
        <p:spPr>
          <a:xfrm flipH="1">
            <a:off x="2029300" y="3824912"/>
            <a:ext cx="4460867" cy="0"/>
          </a:xfrm>
          <a:prstGeom prst="line">
            <a:avLst/>
          </a:prstGeom>
          <a:ln w="19050">
            <a:solidFill>
              <a:srgbClr val="1C3158">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13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bird flying in the air&#10;&#10;Description automatically generated with medium confidence">
            <a:extLst>
              <a:ext uri="{FF2B5EF4-FFF2-40B4-BE49-F238E27FC236}">
                <a16:creationId xmlns:a16="http://schemas.microsoft.com/office/drawing/2014/main" id="{C48E6B0F-5D65-44A9-892E-E9480B59BA7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997" t="23958" r="17880" b="1617"/>
          <a:stretch/>
        </p:blipFill>
        <p:spPr>
          <a:xfrm>
            <a:off x="0" y="0"/>
            <a:ext cx="12192000" cy="6858000"/>
          </a:xfrm>
        </p:spPr>
      </p:pic>
      <p:sp>
        <p:nvSpPr>
          <p:cNvPr id="5" name="Persegi Panjang 4">
            <a:extLst>
              <a:ext uri="{FF2B5EF4-FFF2-40B4-BE49-F238E27FC236}">
                <a16:creationId xmlns:a16="http://schemas.microsoft.com/office/drawing/2014/main" id="{DCFC6084-B642-452F-A307-A29C59A44DE9}"/>
              </a:ext>
            </a:extLst>
          </p:cNvPr>
          <p:cNvSpPr/>
          <p:nvPr/>
        </p:nvSpPr>
        <p:spPr>
          <a:xfrm>
            <a:off x="0" y="0"/>
            <a:ext cx="12192000" cy="6858000"/>
          </a:xfrm>
          <a:prstGeom prst="rect">
            <a:avLst/>
          </a:prstGeom>
          <a:gradFill>
            <a:gsLst>
              <a:gs pos="89000">
                <a:schemeClr val="accent3">
                  <a:alpha val="85000"/>
                </a:schemeClr>
              </a:gs>
              <a:gs pos="13000">
                <a:schemeClr val="tx1">
                  <a:alpha val="7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Kotak Teks 5">
            <a:extLst>
              <a:ext uri="{FF2B5EF4-FFF2-40B4-BE49-F238E27FC236}">
                <a16:creationId xmlns:a16="http://schemas.microsoft.com/office/drawing/2014/main" id="{CAAD1693-2053-461A-8DAF-8ED4013CAEF8}"/>
              </a:ext>
            </a:extLst>
          </p:cNvPr>
          <p:cNvSpPr txBox="1"/>
          <p:nvPr/>
        </p:nvSpPr>
        <p:spPr>
          <a:xfrm>
            <a:off x="2945137" y="2644170"/>
            <a:ext cx="6301725" cy="1569660"/>
          </a:xfrm>
          <a:prstGeom prst="rect">
            <a:avLst/>
          </a:prstGeom>
          <a:noFill/>
        </p:spPr>
        <p:txBody>
          <a:bodyPr wrap="none" rtlCol="0">
            <a:spAutoFit/>
          </a:bodyPr>
          <a:lstStyle/>
          <a:p>
            <a:pPr algn="ctr"/>
            <a:r>
              <a:rPr lang="en-US" sz="9600" dirty="0">
                <a:solidFill>
                  <a:schemeClr val="bg1"/>
                </a:solidFill>
                <a:latin typeface="Aeries Sans" pitchFamily="50" charset="0"/>
                <a:cs typeface="Poppins SemiBold" panose="00000700000000000000" pitchFamily="50" charset="0"/>
              </a:rPr>
              <a:t>Thank you</a:t>
            </a:r>
            <a:r>
              <a:rPr lang="en-US" sz="9600" dirty="0">
                <a:solidFill>
                  <a:schemeClr val="accent4">
                    <a:lumMod val="60000"/>
                    <a:lumOff val="40000"/>
                  </a:schemeClr>
                </a:solidFill>
                <a:latin typeface="Aeries Sans" pitchFamily="50" charset="0"/>
                <a:cs typeface="Poppins SemiBold" panose="00000700000000000000" pitchFamily="50" charset="0"/>
              </a:rPr>
              <a:t>.</a:t>
            </a:r>
            <a:endParaRPr lang="en-ID" sz="9600" dirty="0">
              <a:solidFill>
                <a:schemeClr val="accent4">
                  <a:lumMod val="60000"/>
                  <a:lumOff val="40000"/>
                </a:schemeClr>
              </a:solidFill>
              <a:latin typeface="Aeries Sans" pitchFamily="50" charset="0"/>
              <a:cs typeface="Poppins SemiBold" panose="00000700000000000000" pitchFamily="50" charset="0"/>
            </a:endParaRPr>
          </a:p>
        </p:txBody>
      </p:sp>
      <p:grpSp>
        <p:nvGrpSpPr>
          <p:cNvPr id="8" name="Group 51">
            <a:extLst>
              <a:ext uri="{FF2B5EF4-FFF2-40B4-BE49-F238E27FC236}">
                <a16:creationId xmlns:a16="http://schemas.microsoft.com/office/drawing/2014/main" id="{7C144866-4F76-49C5-97B2-F76E01D09EB1}"/>
              </a:ext>
            </a:extLst>
          </p:cNvPr>
          <p:cNvGrpSpPr/>
          <p:nvPr/>
        </p:nvGrpSpPr>
        <p:grpSpPr>
          <a:xfrm>
            <a:off x="544748" y="554866"/>
            <a:ext cx="810885" cy="203883"/>
            <a:chOff x="866775" y="5637205"/>
            <a:chExt cx="1408010" cy="354019"/>
          </a:xfrm>
          <a:solidFill>
            <a:schemeClr val="bg1"/>
          </a:solidFill>
        </p:grpSpPr>
        <p:pic>
          <p:nvPicPr>
            <p:cNvPr id="9" name="Graphic 42">
              <a:extLst>
                <a:ext uri="{FF2B5EF4-FFF2-40B4-BE49-F238E27FC236}">
                  <a16:creationId xmlns:a16="http://schemas.microsoft.com/office/drawing/2014/main" id="{48F87DD2-6082-4735-9344-DBDE8AEB4C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6775" y="5637208"/>
              <a:ext cx="354016" cy="354016"/>
            </a:xfrm>
            <a:prstGeom prst="rect">
              <a:avLst/>
            </a:prstGeom>
          </p:spPr>
        </p:pic>
        <p:pic>
          <p:nvPicPr>
            <p:cNvPr id="10" name="Graphic 44">
              <a:extLst>
                <a:ext uri="{FF2B5EF4-FFF2-40B4-BE49-F238E27FC236}">
                  <a16:creationId xmlns:a16="http://schemas.microsoft.com/office/drawing/2014/main" id="{09A4B8DE-7E2B-408A-90C4-CE96EE14D8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3771" y="5637206"/>
              <a:ext cx="354017" cy="354017"/>
            </a:xfrm>
            <a:prstGeom prst="rect">
              <a:avLst/>
            </a:prstGeom>
          </p:spPr>
        </p:pic>
        <p:pic>
          <p:nvPicPr>
            <p:cNvPr id="11" name="Graphic 48">
              <a:extLst>
                <a:ext uri="{FF2B5EF4-FFF2-40B4-BE49-F238E27FC236}">
                  <a16:creationId xmlns:a16="http://schemas.microsoft.com/office/drawing/2014/main" id="{8DBA87BF-71B0-4AEF-A3BE-B9407C067C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20768" y="5637205"/>
              <a:ext cx="354017" cy="354017"/>
            </a:xfrm>
            <a:prstGeom prst="rect">
              <a:avLst/>
            </a:prstGeom>
          </p:spPr>
        </p:pic>
      </p:grpSp>
      <p:grpSp>
        <p:nvGrpSpPr>
          <p:cNvPr id="13" name="Grup 12">
            <a:extLst>
              <a:ext uri="{FF2B5EF4-FFF2-40B4-BE49-F238E27FC236}">
                <a16:creationId xmlns:a16="http://schemas.microsoft.com/office/drawing/2014/main" id="{C10F015C-FA8A-4C07-8DD2-68DA3722102E}"/>
              </a:ext>
            </a:extLst>
          </p:cNvPr>
          <p:cNvGrpSpPr/>
          <p:nvPr/>
        </p:nvGrpSpPr>
        <p:grpSpPr>
          <a:xfrm>
            <a:off x="11184646" y="6185483"/>
            <a:ext cx="462604" cy="116732"/>
            <a:chOff x="5136204" y="1196502"/>
            <a:chExt cx="346953" cy="87549"/>
          </a:xfrm>
          <a:solidFill>
            <a:schemeClr val="bg1"/>
          </a:solidFill>
        </p:grpSpPr>
        <p:sp>
          <p:nvSpPr>
            <p:cNvPr id="14" name="Oval 13">
              <a:extLst>
                <a:ext uri="{FF2B5EF4-FFF2-40B4-BE49-F238E27FC236}">
                  <a16:creationId xmlns:a16="http://schemas.microsoft.com/office/drawing/2014/main" id="{40054CC1-D803-4BE5-B071-FCAE727CC646}"/>
                </a:ext>
              </a:extLst>
            </p:cNvPr>
            <p:cNvSpPr/>
            <p:nvPr/>
          </p:nvSpPr>
          <p:spPr>
            <a:xfrm>
              <a:off x="5136204" y="1196502"/>
              <a:ext cx="87549" cy="87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B0A98DC2-0D46-4C54-B580-9A8AC0DDAC46}"/>
                </a:ext>
              </a:extLst>
            </p:cNvPr>
            <p:cNvSpPr/>
            <p:nvPr/>
          </p:nvSpPr>
          <p:spPr>
            <a:xfrm>
              <a:off x="5265906" y="1196502"/>
              <a:ext cx="87549" cy="87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A9AFA054-F3A9-493C-BD5F-0A3072DB4BF5}"/>
                </a:ext>
              </a:extLst>
            </p:cNvPr>
            <p:cNvSpPr/>
            <p:nvPr/>
          </p:nvSpPr>
          <p:spPr>
            <a:xfrm>
              <a:off x="5395608" y="1196502"/>
              <a:ext cx="87549" cy="87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7" name="Kotak Teks 16">
            <a:extLst>
              <a:ext uri="{FF2B5EF4-FFF2-40B4-BE49-F238E27FC236}">
                <a16:creationId xmlns:a16="http://schemas.microsoft.com/office/drawing/2014/main" id="{6FE42BBF-D65D-429B-97CF-21DB858CBB1B}"/>
              </a:ext>
            </a:extLst>
          </p:cNvPr>
          <p:cNvSpPr txBox="1"/>
          <p:nvPr/>
        </p:nvSpPr>
        <p:spPr>
          <a:xfrm>
            <a:off x="544748" y="6026126"/>
            <a:ext cx="1446230" cy="276999"/>
          </a:xfrm>
          <a:prstGeom prst="rect">
            <a:avLst/>
          </a:prstGeom>
          <a:noFill/>
        </p:spPr>
        <p:txBody>
          <a:bodyPr wrap="none" rtlCol="0">
            <a:spAutoFit/>
          </a:bodyPr>
          <a:lstStyle/>
          <a:p>
            <a:r>
              <a:rPr lang="en-US" sz="1200" dirty="0">
                <a:solidFill>
                  <a:schemeClr val="bg1"/>
                </a:solidFill>
                <a:latin typeface="Aeries Sans" pitchFamily="50" charset="0"/>
                <a:cs typeface="Poppins SemiBold" panose="00000700000000000000" pitchFamily="50" charset="0"/>
              </a:rPr>
              <a:t>www.aeries.com</a:t>
            </a:r>
            <a:endParaRPr lang="en-ID" sz="1200" dirty="0">
              <a:solidFill>
                <a:schemeClr val="accent4">
                  <a:lumMod val="60000"/>
                  <a:lumOff val="40000"/>
                </a:schemeClr>
              </a:solidFill>
              <a:latin typeface="Aeries Sans" pitchFamily="50" charset="0"/>
              <a:cs typeface="Poppins SemiBold" panose="00000700000000000000" pitchFamily="50" charset="0"/>
            </a:endParaRPr>
          </a:p>
        </p:txBody>
      </p:sp>
    </p:spTree>
    <p:extLst>
      <p:ext uri="{BB962C8B-B14F-4D97-AF65-F5344CB8AC3E}">
        <p14:creationId xmlns:p14="http://schemas.microsoft.com/office/powerpoint/2010/main" val="428545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ersegi Panjang 22">
            <a:extLst>
              <a:ext uri="{FF2B5EF4-FFF2-40B4-BE49-F238E27FC236}">
                <a16:creationId xmlns:a16="http://schemas.microsoft.com/office/drawing/2014/main" id="{5D74B6E5-DE0A-459A-B44B-7D4827486BDE}"/>
              </a:ext>
            </a:extLst>
          </p:cNvPr>
          <p:cNvSpPr/>
          <p:nvPr/>
        </p:nvSpPr>
        <p:spPr>
          <a:xfrm>
            <a:off x="8744464" y="0"/>
            <a:ext cx="3447536" cy="6858000"/>
          </a:xfrm>
          <a:prstGeom prst="rect">
            <a:avLst/>
          </a:prstGeom>
          <a:solidFill>
            <a:srgbClr val="142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2">
            <a:extLst>
              <a:ext uri="{FF2B5EF4-FFF2-40B4-BE49-F238E27FC236}">
                <a16:creationId xmlns:a16="http://schemas.microsoft.com/office/drawing/2014/main" id="{C0223C4A-6D3C-4FD5-9317-F96459A604D7}"/>
              </a:ext>
            </a:extLst>
          </p:cNvPr>
          <p:cNvSpPr txBox="1"/>
          <p:nvPr/>
        </p:nvSpPr>
        <p:spPr>
          <a:xfrm>
            <a:off x="504053" y="304914"/>
            <a:ext cx="5886966" cy="646331"/>
          </a:xfrm>
          <a:prstGeom prst="rect">
            <a:avLst/>
          </a:prstGeom>
          <a:noFill/>
        </p:spPr>
        <p:txBody>
          <a:bodyPr wrap="square" rtlCol="0">
            <a:spAutoFit/>
          </a:bodyPr>
          <a:lstStyle/>
          <a:p>
            <a:pPr algn="just"/>
            <a:r>
              <a:rPr lang="en-US" sz="3600" dirty="0">
                <a:latin typeface="Aeries Sans" pitchFamily="50" charset="0"/>
                <a:cs typeface="Poppins SemiBold" panose="00000700000000000000" pitchFamily="50" charset="0"/>
              </a:rPr>
              <a:t>Internal Team Members</a:t>
            </a:r>
          </a:p>
        </p:txBody>
      </p:sp>
      <p:sp>
        <p:nvSpPr>
          <p:cNvPr id="18" name="TextBox 12">
            <a:extLst>
              <a:ext uri="{FF2B5EF4-FFF2-40B4-BE49-F238E27FC236}">
                <a16:creationId xmlns:a16="http://schemas.microsoft.com/office/drawing/2014/main" id="{023A0433-35B2-4750-AAE5-D89B660599B5}"/>
              </a:ext>
            </a:extLst>
          </p:cNvPr>
          <p:cNvSpPr txBox="1"/>
          <p:nvPr/>
        </p:nvSpPr>
        <p:spPr>
          <a:xfrm>
            <a:off x="504053" y="1206820"/>
            <a:ext cx="5819775" cy="4893647"/>
          </a:xfrm>
          <a:prstGeom prst="rect">
            <a:avLst/>
          </a:prstGeom>
          <a:noFill/>
        </p:spPr>
        <p:txBody>
          <a:bodyPr wrap="square" rtlCol="0">
            <a:spAutoFit/>
          </a:bodyPr>
          <a:lstStyle/>
          <a:p>
            <a:r>
              <a:rPr lang="en-US" sz="2400" b="1" dirty="0"/>
              <a:t>Business Analysts</a:t>
            </a:r>
          </a:p>
          <a:p>
            <a:pPr marL="342900" indent="-342900">
              <a:buFont typeface="Arial" panose="020B0604020202020204" pitchFamily="34" charset="0"/>
              <a:buChar char="•"/>
            </a:pPr>
            <a:r>
              <a:rPr lang="en-US" sz="2400" dirty="0"/>
              <a:t>Minott Opdyke</a:t>
            </a:r>
          </a:p>
          <a:p>
            <a:endParaRPr lang="en-US" sz="2400" dirty="0"/>
          </a:p>
          <a:p>
            <a:r>
              <a:rPr lang="en-US" sz="2400" b="1" dirty="0"/>
              <a:t>System Architects &amp; Developers</a:t>
            </a:r>
          </a:p>
          <a:p>
            <a:pPr marL="342900" indent="-342900">
              <a:buFont typeface="Arial" panose="020B0604020202020204" pitchFamily="34" charset="0"/>
              <a:buChar char="•"/>
            </a:pPr>
            <a:r>
              <a:rPr lang="en-US" sz="2400" dirty="0"/>
              <a:t>Matt Ulmer</a:t>
            </a:r>
          </a:p>
          <a:p>
            <a:endParaRPr lang="en-US" sz="2400" dirty="0"/>
          </a:p>
          <a:p>
            <a:r>
              <a:rPr lang="en-US" sz="2400" b="1" dirty="0"/>
              <a:t>Internal Advisors</a:t>
            </a:r>
          </a:p>
          <a:p>
            <a:pPr marL="342900" indent="-342900">
              <a:buFont typeface="Arial" panose="020B0604020202020204" pitchFamily="34" charset="0"/>
              <a:buChar char="•"/>
            </a:pPr>
            <a:r>
              <a:rPr lang="en-US" sz="2400" dirty="0"/>
              <a:t>Michele Sullivan, Leslie Stawarz, Deb Cartwright, Susan Prow, Jenifer Johnson, Elena Lohr, Carrie Muchow</a:t>
            </a:r>
          </a:p>
          <a:p>
            <a:endParaRPr lang="en-US" sz="2400" dirty="0"/>
          </a:p>
          <a:p>
            <a:r>
              <a:rPr lang="en-US" sz="2400" b="1" dirty="0"/>
              <a:t>External Advisors</a:t>
            </a:r>
          </a:p>
          <a:p>
            <a:pPr marL="342900" indent="-342900">
              <a:buFont typeface="Arial" panose="020B0604020202020204" pitchFamily="34" charset="0"/>
              <a:buChar char="•"/>
            </a:pPr>
            <a:r>
              <a:rPr lang="en-US" sz="2400" dirty="0"/>
              <a:t>Aeries Advisory Group</a:t>
            </a:r>
          </a:p>
        </p:txBody>
      </p:sp>
      <p:cxnSp>
        <p:nvCxnSpPr>
          <p:cNvPr id="29" name="Konektor Lurus 28">
            <a:extLst>
              <a:ext uri="{FF2B5EF4-FFF2-40B4-BE49-F238E27FC236}">
                <a16:creationId xmlns:a16="http://schemas.microsoft.com/office/drawing/2014/main" id="{08785BD8-4C52-435F-A808-F360325A306B}"/>
              </a:ext>
            </a:extLst>
          </p:cNvPr>
          <p:cNvCxnSpPr>
            <a:cxnSpLocks/>
          </p:cNvCxnSpPr>
          <p:nvPr/>
        </p:nvCxnSpPr>
        <p:spPr>
          <a:xfrm flipH="1">
            <a:off x="703007" y="6370439"/>
            <a:ext cx="4460867" cy="0"/>
          </a:xfrm>
          <a:prstGeom prst="line">
            <a:avLst/>
          </a:prstGeom>
          <a:ln w="19050">
            <a:solidFill>
              <a:srgbClr val="1C3158">
                <a:alpha val="50000"/>
              </a:srgbClr>
            </a:solidFill>
          </a:ln>
        </p:spPr>
        <p:style>
          <a:lnRef idx="1">
            <a:schemeClr val="accent1"/>
          </a:lnRef>
          <a:fillRef idx="0">
            <a:schemeClr val="accent1"/>
          </a:fillRef>
          <a:effectRef idx="0">
            <a:schemeClr val="accent1"/>
          </a:effectRef>
          <a:fontRef idx="minor">
            <a:schemeClr val="tx1"/>
          </a:fontRef>
        </p:style>
      </p:cxnSp>
      <p:pic>
        <p:nvPicPr>
          <p:cNvPr id="5" name="Picture Placeholder 4" descr="A picture containing text, indoor, person, computer&#10;&#10;Description automatically generated">
            <a:extLst>
              <a:ext uri="{FF2B5EF4-FFF2-40B4-BE49-F238E27FC236}">
                <a16:creationId xmlns:a16="http://schemas.microsoft.com/office/drawing/2014/main" id="{0885E480-70BD-4BAF-B5AC-90F7CAB4EB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422" b="18422"/>
          <a:stretch>
            <a:fillRect/>
          </a:stretch>
        </p:blipFill>
        <p:spPr/>
      </p:pic>
      <p:pic>
        <p:nvPicPr>
          <p:cNvPr id="8" name="Picture Placeholder 7" descr="A bald eagle flying&#10;&#10;Description automatically generated with low confidence">
            <a:extLst>
              <a:ext uri="{FF2B5EF4-FFF2-40B4-BE49-F238E27FC236}">
                <a16:creationId xmlns:a16="http://schemas.microsoft.com/office/drawing/2014/main" id="{E786C1A2-7935-4F09-946C-191E05586F62}"/>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23688" b="23688"/>
          <a:stretch/>
        </p:blipFill>
        <p:spPr/>
      </p:pic>
      <p:cxnSp>
        <p:nvCxnSpPr>
          <p:cNvPr id="9" name="Konektor Lurus 28">
            <a:extLst>
              <a:ext uri="{FF2B5EF4-FFF2-40B4-BE49-F238E27FC236}">
                <a16:creationId xmlns:a16="http://schemas.microsoft.com/office/drawing/2014/main" id="{E4466AF4-8A59-4669-BE30-B6D8CC1198D2}"/>
              </a:ext>
            </a:extLst>
          </p:cNvPr>
          <p:cNvCxnSpPr>
            <a:cxnSpLocks/>
          </p:cNvCxnSpPr>
          <p:nvPr/>
        </p:nvCxnSpPr>
        <p:spPr>
          <a:xfrm flipH="1">
            <a:off x="703007" y="1189380"/>
            <a:ext cx="4460867" cy="0"/>
          </a:xfrm>
          <a:prstGeom prst="line">
            <a:avLst/>
          </a:prstGeom>
          <a:ln w="19050">
            <a:solidFill>
              <a:srgbClr val="1C3158">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50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ackground pattern&#10;&#10;Description automatically generated">
            <a:extLst>
              <a:ext uri="{FF2B5EF4-FFF2-40B4-BE49-F238E27FC236}">
                <a16:creationId xmlns:a16="http://schemas.microsoft.com/office/drawing/2014/main" id="{AC6104F8-2E9E-4CCE-808E-3638192160F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37" b="1137"/>
          <a:stretch>
            <a:fillRect/>
          </a:stretch>
        </p:blipFill>
        <p:spPr>
          <a:xfrm>
            <a:off x="8296678" y="-2856"/>
            <a:ext cx="3895322" cy="6858000"/>
          </a:xfrm>
        </p:spPr>
      </p:pic>
      <p:sp>
        <p:nvSpPr>
          <p:cNvPr id="22" name="TextBox 12">
            <a:extLst>
              <a:ext uri="{FF2B5EF4-FFF2-40B4-BE49-F238E27FC236}">
                <a16:creationId xmlns:a16="http://schemas.microsoft.com/office/drawing/2014/main" id="{A4A7D756-7CEE-4EB3-9A99-424D87F3BE1D}"/>
              </a:ext>
            </a:extLst>
          </p:cNvPr>
          <p:cNvSpPr txBox="1"/>
          <p:nvPr/>
        </p:nvSpPr>
        <p:spPr>
          <a:xfrm>
            <a:off x="1091550" y="1025487"/>
            <a:ext cx="6455779" cy="4801314"/>
          </a:xfrm>
          <a:prstGeom prst="rect">
            <a:avLst/>
          </a:prstGeom>
          <a:noFill/>
        </p:spPr>
        <p:txBody>
          <a:bodyPr wrap="square" rtlCol="0">
            <a:spAutoFit/>
          </a:bodyPr>
          <a:lstStyle/>
          <a:p>
            <a:pPr algn="just"/>
            <a:r>
              <a:rPr lang="en-US" sz="1800" dirty="0">
                <a:solidFill>
                  <a:srgbClr val="172B4D"/>
                </a:solidFill>
                <a:latin typeface="Nunito Sans" panose="00000500000000000000" pitchFamily="2" charset="0"/>
              </a:rPr>
              <a:t>The Student Contacts Feature is used to record Parent/Guardian Contact and Emergency Contact information. It provides demographic information about each Contact, their Relationship to the Student, required fields for State Reporting and Communications, and other Customer required or defined fields. The Contact information is also used in defining members of a Students’ household.</a:t>
            </a:r>
          </a:p>
          <a:p>
            <a:pPr algn="just"/>
            <a:endParaRPr lang="en-US" sz="1800" b="0" i="0" dirty="0">
              <a:solidFill>
                <a:srgbClr val="172B4D"/>
              </a:solidFill>
              <a:effectLst/>
              <a:latin typeface="Nunito Sans" panose="00000500000000000000" pitchFamily="2" charset="0"/>
            </a:endParaRPr>
          </a:p>
          <a:p>
            <a:pPr algn="just"/>
            <a:r>
              <a:rPr lang="en-US" sz="1800" b="0" i="0" dirty="0">
                <a:solidFill>
                  <a:srgbClr val="172B4D"/>
                </a:solidFill>
                <a:effectLst/>
                <a:latin typeface="Nunito Sans" panose="00000500000000000000" pitchFamily="2" charset="0"/>
              </a:rPr>
              <a:t>Due to the fluid nature of families today, the traditional single-family structure which underlies our current Contacts model does not meet our Customers’ needs for managing Contacts. The new model will allow for greater flexibility to define relationships between Contacts and Students.</a:t>
            </a:r>
          </a:p>
          <a:p>
            <a:pPr algn="just"/>
            <a:endParaRPr lang="en-US" sz="1800" b="0" i="0" dirty="0">
              <a:solidFill>
                <a:srgbClr val="172B4D"/>
              </a:solidFill>
              <a:effectLst/>
              <a:latin typeface="Nunito Sans" panose="00000500000000000000" pitchFamily="2" charset="0"/>
            </a:endParaRPr>
          </a:p>
          <a:p>
            <a:pPr algn="just"/>
            <a:r>
              <a:rPr lang="en-US" sz="1800" b="0" i="0" dirty="0">
                <a:solidFill>
                  <a:srgbClr val="172B4D"/>
                </a:solidFill>
                <a:effectLst/>
                <a:latin typeface="Nunito Sans" panose="00000500000000000000" pitchFamily="2" charset="0"/>
              </a:rPr>
              <a:t>We will also work to ensure the data meets all State Reporting and Ed-Fi Standards for interoperability with 3rd parties.</a:t>
            </a:r>
          </a:p>
        </p:txBody>
      </p:sp>
      <p:sp>
        <p:nvSpPr>
          <p:cNvPr id="19" name="Persegi Panjang 18">
            <a:extLst>
              <a:ext uri="{FF2B5EF4-FFF2-40B4-BE49-F238E27FC236}">
                <a16:creationId xmlns:a16="http://schemas.microsoft.com/office/drawing/2014/main" id="{633A85D7-A15C-467D-81EF-F9FF8212E776}"/>
              </a:ext>
            </a:extLst>
          </p:cNvPr>
          <p:cNvSpPr/>
          <p:nvPr/>
        </p:nvSpPr>
        <p:spPr>
          <a:xfrm>
            <a:off x="0" y="0"/>
            <a:ext cx="76920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21" name="Konektor Lurus 20">
            <a:extLst>
              <a:ext uri="{FF2B5EF4-FFF2-40B4-BE49-F238E27FC236}">
                <a16:creationId xmlns:a16="http://schemas.microsoft.com/office/drawing/2014/main" id="{83172AAE-188E-465A-A73D-0DC0F4816665}"/>
              </a:ext>
            </a:extLst>
          </p:cNvPr>
          <p:cNvCxnSpPr>
            <a:cxnSpLocks/>
          </p:cNvCxnSpPr>
          <p:nvPr/>
        </p:nvCxnSpPr>
        <p:spPr>
          <a:xfrm>
            <a:off x="401856" y="769208"/>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Konektor Lurus 22">
            <a:extLst>
              <a:ext uri="{FF2B5EF4-FFF2-40B4-BE49-F238E27FC236}">
                <a16:creationId xmlns:a16="http://schemas.microsoft.com/office/drawing/2014/main" id="{74CBCA8A-7E51-4058-BF86-5979471B79D5}"/>
              </a:ext>
            </a:extLst>
          </p:cNvPr>
          <p:cNvCxnSpPr>
            <a:cxnSpLocks/>
          </p:cNvCxnSpPr>
          <p:nvPr/>
        </p:nvCxnSpPr>
        <p:spPr>
          <a:xfrm>
            <a:off x="401856" y="3844499"/>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31A6B75-1A0F-400A-9904-947E90E250B3}"/>
              </a:ext>
            </a:extLst>
          </p:cNvPr>
          <p:cNvPicPr>
            <a:picLocks noChangeAspect="1"/>
          </p:cNvPicPr>
          <p:nvPr/>
        </p:nvPicPr>
        <p:blipFill>
          <a:blip r:embed="rId3"/>
          <a:stretch>
            <a:fillRect/>
          </a:stretch>
        </p:blipFill>
        <p:spPr>
          <a:xfrm>
            <a:off x="238875" y="3263163"/>
            <a:ext cx="325962" cy="325962"/>
          </a:xfrm>
          <a:prstGeom prst="rect">
            <a:avLst/>
          </a:prstGeom>
        </p:spPr>
      </p:pic>
      <p:sp>
        <p:nvSpPr>
          <p:cNvPr id="15" name="TextBox 12">
            <a:extLst>
              <a:ext uri="{FF2B5EF4-FFF2-40B4-BE49-F238E27FC236}">
                <a16:creationId xmlns:a16="http://schemas.microsoft.com/office/drawing/2014/main" id="{F0234DDA-2213-4A94-973B-500924FD09BB}"/>
              </a:ext>
            </a:extLst>
          </p:cNvPr>
          <p:cNvSpPr txBox="1"/>
          <p:nvPr/>
        </p:nvSpPr>
        <p:spPr>
          <a:xfrm>
            <a:off x="1637784" y="122877"/>
            <a:ext cx="2257539" cy="646331"/>
          </a:xfrm>
          <a:prstGeom prst="rect">
            <a:avLst/>
          </a:prstGeom>
          <a:noFill/>
        </p:spPr>
        <p:txBody>
          <a:bodyPr wrap="square" rtlCol="0">
            <a:spAutoFit/>
          </a:bodyPr>
          <a:lstStyle/>
          <a:p>
            <a:pPr algn="just"/>
            <a:r>
              <a:rPr lang="en-US" sz="3600" dirty="0">
                <a:latin typeface="Aeries Sans" pitchFamily="50" charset="0"/>
                <a:cs typeface="Poppins SemiBold" panose="00000700000000000000" pitchFamily="50" charset="0"/>
              </a:rPr>
              <a:t>Overview</a:t>
            </a:r>
          </a:p>
        </p:txBody>
      </p:sp>
    </p:spTree>
    <p:extLst>
      <p:ext uri="{BB962C8B-B14F-4D97-AF65-F5344CB8AC3E}">
        <p14:creationId xmlns:p14="http://schemas.microsoft.com/office/powerpoint/2010/main" val="229134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segi Panjang 4">
            <a:extLst>
              <a:ext uri="{FF2B5EF4-FFF2-40B4-BE49-F238E27FC236}">
                <a16:creationId xmlns:a16="http://schemas.microsoft.com/office/drawing/2014/main" id="{C6B99454-BB06-4417-B6CC-ADA2D484B502}"/>
              </a:ext>
            </a:extLst>
          </p:cNvPr>
          <p:cNvSpPr/>
          <p:nvPr/>
        </p:nvSpPr>
        <p:spPr>
          <a:xfrm>
            <a:off x="3181352" y="190360"/>
            <a:ext cx="8500378" cy="1400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7" name="Picture Placeholder 8" descr="Background pattern&#10;&#10;Description automatically generated">
            <a:extLst>
              <a:ext uri="{FF2B5EF4-FFF2-40B4-BE49-F238E27FC236}">
                <a16:creationId xmlns:a16="http://schemas.microsoft.com/office/drawing/2014/main" id="{5CE9F732-3F77-4B01-855D-FE20FDB84A1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37" b="1137"/>
          <a:stretch>
            <a:fillRect/>
          </a:stretch>
        </p:blipFill>
        <p:spPr>
          <a:xfrm>
            <a:off x="-8370" y="-1101"/>
            <a:ext cx="3031548" cy="6858000"/>
          </a:xfrm>
        </p:spPr>
      </p:pic>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3"/>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12">
            <a:extLst>
              <a:ext uri="{FF2B5EF4-FFF2-40B4-BE49-F238E27FC236}">
                <a16:creationId xmlns:a16="http://schemas.microsoft.com/office/drawing/2014/main" id="{1D7AE463-480E-42D4-AE1A-E4D89B0D7493}"/>
              </a:ext>
            </a:extLst>
          </p:cNvPr>
          <p:cNvSpPr txBox="1"/>
          <p:nvPr/>
        </p:nvSpPr>
        <p:spPr>
          <a:xfrm>
            <a:off x="3612936" y="506221"/>
            <a:ext cx="8147478"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Current Customer Challenges</a:t>
            </a:r>
          </a:p>
        </p:txBody>
      </p:sp>
      <p:sp>
        <p:nvSpPr>
          <p:cNvPr id="2" name="TextBox 1">
            <a:extLst>
              <a:ext uri="{FF2B5EF4-FFF2-40B4-BE49-F238E27FC236}">
                <a16:creationId xmlns:a16="http://schemas.microsoft.com/office/drawing/2014/main" id="{B80CA7DD-B389-4E2C-A73F-998C15E02CA6}"/>
              </a:ext>
            </a:extLst>
          </p:cNvPr>
          <p:cNvSpPr txBox="1"/>
          <p:nvPr/>
        </p:nvSpPr>
        <p:spPr>
          <a:xfrm>
            <a:off x="3429000" y="1848678"/>
            <a:ext cx="8252730" cy="4678204"/>
          </a:xfrm>
          <a:prstGeom prst="rect">
            <a:avLst/>
          </a:prstGeom>
          <a:noFill/>
        </p:spPr>
        <p:txBody>
          <a:bodyPr wrap="square" rtlCol="0">
            <a:spAutoFit/>
          </a:bodyPr>
          <a:lstStyle/>
          <a:p>
            <a:r>
              <a:rPr lang="en-US" sz="1400" b="1" dirty="0">
                <a:latin typeface="Nunito Sans" panose="00000500000000000000" pitchFamily="2" charset="0"/>
              </a:rPr>
              <a:t>Contacts</a:t>
            </a:r>
          </a:p>
          <a:p>
            <a:pPr marL="285750" indent="-285750">
              <a:buFont typeface="Arial" panose="020B0604020202020204" pitchFamily="34" charset="0"/>
              <a:buChar char="•"/>
            </a:pPr>
            <a:r>
              <a:rPr lang="en-US" sz="1400" dirty="0">
                <a:latin typeface="Nunito Sans" panose="00000500000000000000" pitchFamily="2" charset="0"/>
              </a:rPr>
              <a:t>A Contact can be different things for different Students. A Mom, Step-mom, Emergency Contact. Only by having a copy of the record for each Student can there be different relationships.</a:t>
            </a:r>
          </a:p>
          <a:p>
            <a:pPr marL="285750" indent="-285750">
              <a:buFont typeface="Arial" panose="020B0604020202020204" pitchFamily="34" charset="0"/>
              <a:buChar char="•"/>
            </a:pPr>
            <a:endParaRPr lang="en-US" sz="1400" dirty="0">
              <a:latin typeface="Nunito Sans" panose="00000500000000000000" pitchFamily="2" charset="0"/>
            </a:endParaRPr>
          </a:p>
          <a:p>
            <a:r>
              <a:rPr lang="en-US" sz="1400" b="1" dirty="0">
                <a:latin typeface="Nunito Sans" panose="00000500000000000000" pitchFamily="2" charset="0"/>
              </a:rPr>
              <a:t>Contact Information</a:t>
            </a:r>
          </a:p>
          <a:p>
            <a:pPr marL="285750" indent="-285750">
              <a:buFont typeface="Arial" panose="020B0604020202020204" pitchFamily="34" charset="0"/>
              <a:buChar char="•"/>
            </a:pPr>
            <a:r>
              <a:rPr lang="en-US" sz="1400" dirty="0">
                <a:latin typeface="Nunito Sans" panose="00000500000000000000" pitchFamily="2" charset="0"/>
              </a:rPr>
              <a:t>There are different Contact types related to a Student – Parent/Guardian, Emergency, Restricted, Group Homes – and the information we need for each one can be different, and where to put data might be a challenge or there can be uncertainty about whether certain information needs to be entered for a Contact.</a:t>
            </a:r>
          </a:p>
          <a:p>
            <a:pPr marL="285750" indent="-285750">
              <a:buFont typeface="Arial" panose="020B0604020202020204" pitchFamily="34" charset="0"/>
              <a:buChar char="•"/>
            </a:pPr>
            <a:r>
              <a:rPr lang="en-US" sz="1400" dirty="0">
                <a:latin typeface="Nunito Sans" panose="00000500000000000000" pitchFamily="2" charset="0"/>
              </a:rPr>
              <a:t>Having a separate Parent/Guardian name, address and email on the Student Information page can conflict with the Parent/Guardian Contact names, address and emails</a:t>
            </a:r>
          </a:p>
          <a:p>
            <a:pPr marL="285750" indent="-285750">
              <a:buFont typeface="Arial" panose="020B0604020202020204" pitchFamily="34" charset="0"/>
              <a:buChar char="•"/>
            </a:pPr>
            <a:endParaRPr lang="en-US" sz="1400" dirty="0">
              <a:latin typeface="Nunito Sans" panose="00000500000000000000" pitchFamily="2" charset="0"/>
            </a:endParaRPr>
          </a:p>
          <a:p>
            <a:r>
              <a:rPr lang="en-US" sz="1400" b="1" dirty="0">
                <a:latin typeface="Nunito Sans" panose="00000500000000000000" pitchFamily="2" charset="0"/>
              </a:rPr>
              <a:t>Contact Updating</a:t>
            </a:r>
          </a:p>
          <a:p>
            <a:pPr marL="285750" indent="-285750">
              <a:buFont typeface="Arial" panose="020B0604020202020204" pitchFamily="34" charset="0"/>
              <a:buChar char="•"/>
            </a:pPr>
            <a:r>
              <a:rPr lang="en-US" sz="1400" dirty="0">
                <a:latin typeface="Nunito Sans" panose="00000500000000000000" pitchFamily="2" charset="0"/>
              </a:rPr>
              <a:t>Contact records are defined for each student, so Siblings have separate records, and each needs to be updated</a:t>
            </a:r>
          </a:p>
          <a:p>
            <a:pPr marL="285750" indent="-285750">
              <a:buFont typeface="Arial" panose="020B0604020202020204" pitchFamily="34" charset="0"/>
              <a:buChar char="•"/>
            </a:pPr>
            <a:r>
              <a:rPr lang="en-US" sz="1400" dirty="0">
                <a:latin typeface="Nunito Sans" panose="00000500000000000000" pitchFamily="2" charset="0"/>
              </a:rPr>
              <a:t>Updating a Student address does not update the Contact Address, and vice versa.</a:t>
            </a:r>
          </a:p>
          <a:p>
            <a:pPr marL="285750" indent="-285750">
              <a:buFont typeface="Arial" panose="020B0604020202020204" pitchFamily="34" charset="0"/>
              <a:buChar char="•"/>
            </a:pPr>
            <a:endParaRPr lang="en-US" sz="1400" b="1" dirty="0">
              <a:latin typeface="Nunito Sans" panose="00000500000000000000" pitchFamily="2" charset="0"/>
            </a:endParaRPr>
          </a:p>
          <a:p>
            <a:r>
              <a:rPr lang="en-US" sz="1400" b="1" dirty="0">
                <a:latin typeface="Nunito Sans" panose="00000500000000000000" pitchFamily="2" charset="0"/>
              </a:rPr>
              <a:t>Contact Privacy</a:t>
            </a:r>
          </a:p>
          <a:p>
            <a:pPr marL="285750" indent="-285750">
              <a:buFont typeface="Arial" panose="020B0604020202020204" pitchFamily="34" charset="0"/>
              <a:buChar char="•"/>
            </a:pPr>
            <a:r>
              <a:rPr lang="en-US" sz="1400" dirty="0">
                <a:latin typeface="Nunito Sans" panose="00000500000000000000" pitchFamily="2" charset="0"/>
              </a:rPr>
              <a:t>There is no easy way to hide Contact information such as address and phone in the Portal</a:t>
            </a:r>
          </a:p>
          <a:p>
            <a:pPr marL="285750" indent="-285750">
              <a:buFont typeface="Arial" panose="020B0604020202020204" pitchFamily="34" charset="0"/>
              <a:buChar char="•"/>
            </a:pPr>
            <a:endParaRPr lang="en-US" sz="1400" b="1" dirty="0">
              <a:latin typeface="Nunito Sans" panose="00000500000000000000" pitchFamily="2" charset="0"/>
            </a:endParaRP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167228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segi Panjang 4">
            <a:extLst>
              <a:ext uri="{FF2B5EF4-FFF2-40B4-BE49-F238E27FC236}">
                <a16:creationId xmlns:a16="http://schemas.microsoft.com/office/drawing/2014/main" id="{C6B99454-BB06-4417-B6CC-ADA2D484B502}"/>
              </a:ext>
            </a:extLst>
          </p:cNvPr>
          <p:cNvSpPr/>
          <p:nvPr/>
        </p:nvSpPr>
        <p:spPr>
          <a:xfrm>
            <a:off x="3181352" y="190360"/>
            <a:ext cx="8500378" cy="1400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7" name="Picture Placeholder 8" descr="Background pattern&#10;&#10;Description automatically generated">
            <a:extLst>
              <a:ext uri="{FF2B5EF4-FFF2-40B4-BE49-F238E27FC236}">
                <a16:creationId xmlns:a16="http://schemas.microsoft.com/office/drawing/2014/main" id="{5CE9F732-3F77-4B01-855D-FE20FDB84A1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37" b="1137"/>
          <a:stretch>
            <a:fillRect/>
          </a:stretch>
        </p:blipFill>
        <p:spPr>
          <a:xfrm>
            <a:off x="-8370" y="-1101"/>
            <a:ext cx="3031548" cy="6858000"/>
          </a:xfrm>
        </p:spPr>
      </p:pic>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3"/>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12">
            <a:extLst>
              <a:ext uri="{FF2B5EF4-FFF2-40B4-BE49-F238E27FC236}">
                <a16:creationId xmlns:a16="http://schemas.microsoft.com/office/drawing/2014/main" id="{1D7AE463-480E-42D4-AE1A-E4D89B0D7493}"/>
              </a:ext>
            </a:extLst>
          </p:cNvPr>
          <p:cNvSpPr txBox="1"/>
          <p:nvPr/>
        </p:nvSpPr>
        <p:spPr>
          <a:xfrm>
            <a:off x="3612936" y="506221"/>
            <a:ext cx="8147478"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Key Expectations for Aeries Next Generation</a:t>
            </a:r>
          </a:p>
        </p:txBody>
      </p:sp>
      <p:sp>
        <p:nvSpPr>
          <p:cNvPr id="11" name="TextBox 10">
            <a:extLst>
              <a:ext uri="{FF2B5EF4-FFF2-40B4-BE49-F238E27FC236}">
                <a16:creationId xmlns:a16="http://schemas.microsoft.com/office/drawing/2014/main" id="{724086BC-CE62-4478-B42E-ADA190A705E9}"/>
              </a:ext>
            </a:extLst>
          </p:cNvPr>
          <p:cNvSpPr txBox="1"/>
          <p:nvPr/>
        </p:nvSpPr>
        <p:spPr>
          <a:xfrm>
            <a:off x="3429000" y="1848678"/>
            <a:ext cx="8252730" cy="3816429"/>
          </a:xfrm>
          <a:prstGeom prst="rect">
            <a:avLst/>
          </a:prstGeom>
          <a:noFill/>
        </p:spPr>
        <p:txBody>
          <a:bodyPr wrap="square" rtlCol="0">
            <a:spAutoFit/>
          </a:bodyPr>
          <a:lstStyle/>
          <a:p>
            <a:r>
              <a:rPr lang="en-US" sz="1400" b="1" dirty="0">
                <a:latin typeface="Nunito Sans" panose="00000500000000000000" pitchFamily="2" charset="0"/>
              </a:rPr>
              <a:t>Contacts</a:t>
            </a:r>
          </a:p>
          <a:p>
            <a:pPr marL="285750" indent="-285750">
              <a:buFont typeface="Arial" panose="020B0604020202020204" pitchFamily="34" charset="0"/>
              <a:buChar char="•"/>
            </a:pPr>
            <a:r>
              <a:rPr lang="en-US" sz="1400" dirty="0">
                <a:latin typeface="Nunito Sans" panose="00000500000000000000" pitchFamily="2" charset="0"/>
              </a:rPr>
              <a:t>Districts need the ability to define multiple relationships between Contacts and Students.</a:t>
            </a:r>
          </a:p>
          <a:p>
            <a:endParaRPr lang="en-US" sz="1400" dirty="0">
              <a:latin typeface="Nunito Sans" panose="00000500000000000000" pitchFamily="2" charset="0"/>
            </a:endParaRPr>
          </a:p>
          <a:p>
            <a:r>
              <a:rPr lang="en-US" sz="1400" b="1" dirty="0">
                <a:latin typeface="Nunito Sans" panose="00000500000000000000" pitchFamily="2" charset="0"/>
              </a:rPr>
              <a:t>Contact Information</a:t>
            </a:r>
          </a:p>
          <a:p>
            <a:pPr marL="285750" indent="-285750">
              <a:buFont typeface="Arial" panose="020B0604020202020204" pitchFamily="34" charset="0"/>
              <a:buChar char="•"/>
            </a:pPr>
            <a:r>
              <a:rPr lang="en-US" sz="1400" dirty="0">
                <a:latin typeface="Nunito Sans" panose="00000500000000000000" pitchFamily="2" charset="0"/>
              </a:rPr>
              <a:t>Districts need a way to capture the information according to the type of Contact.</a:t>
            </a:r>
          </a:p>
          <a:p>
            <a:pPr marL="285750" indent="-285750">
              <a:buFont typeface="Arial" panose="020B0604020202020204" pitchFamily="34" charset="0"/>
              <a:buChar char="•"/>
            </a:pPr>
            <a:r>
              <a:rPr lang="en-US" sz="1400" dirty="0">
                <a:latin typeface="Nunito Sans" panose="00000500000000000000" pitchFamily="2" charset="0"/>
              </a:rPr>
              <a:t>The Parent/Guardian information that appears on the Student Information page needs to always be the same as the Contact information</a:t>
            </a:r>
          </a:p>
          <a:p>
            <a:endParaRPr lang="en-US" sz="1400" dirty="0">
              <a:latin typeface="Nunito Sans" panose="00000500000000000000" pitchFamily="2" charset="0"/>
            </a:endParaRPr>
          </a:p>
          <a:p>
            <a:r>
              <a:rPr lang="en-US" sz="1400" b="1" dirty="0">
                <a:latin typeface="Nunito Sans" panose="00000500000000000000" pitchFamily="2" charset="0"/>
              </a:rPr>
              <a:t>Contact Updating</a:t>
            </a:r>
          </a:p>
          <a:p>
            <a:pPr marL="285750" indent="-285750">
              <a:buFont typeface="Arial" panose="020B0604020202020204" pitchFamily="34" charset="0"/>
              <a:buChar char="•"/>
            </a:pPr>
            <a:r>
              <a:rPr lang="en-US" sz="1400" dirty="0">
                <a:latin typeface="Nunito Sans" panose="00000500000000000000" pitchFamily="2" charset="0"/>
              </a:rPr>
              <a:t>Information for a Contact needs to be synced across all Students related to that Contact.</a:t>
            </a:r>
          </a:p>
          <a:p>
            <a:pPr marL="285750" indent="-285750">
              <a:buFont typeface="Arial" panose="020B0604020202020204" pitchFamily="34" charset="0"/>
              <a:buChar char="•"/>
            </a:pPr>
            <a:r>
              <a:rPr lang="en-US" sz="1400" dirty="0">
                <a:latin typeface="Nunito Sans" panose="00000500000000000000" pitchFamily="2" charset="0"/>
              </a:rPr>
              <a:t>The Student Address and the Contact address need to be in sync.</a:t>
            </a:r>
          </a:p>
          <a:p>
            <a:pPr marL="285750" indent="-285750">
              <a:buFont typeface="Arial" panose="020B0604020202020204" pitchFamily="34" charset="0"/>
              <a:buChar char="•"/>
            </a:pPr>
            <a:endParaRPr lang="en-US" sz="1400" b="1" dirty="0">
              <a:latin typeface="Nunito Sans" panose="00000500000000000000" pitchFamily="2" charset="0"/>
            </a:endParaRPr>
          </a:p>
          <a:p>
            <a:r>
              <a:rPr lang="en-US" sz="1400" b="1" dirty="0">
                <a:latin typeface="Nunito Sans" panose="00000500000000000000" pitchFamily="2" charset="0"/>
              </a:rPr>
              <a:t>Contact Privacy</a:t>
            </a:r>
          </a:p>
          <a:p>
            <a:pPr marL="285750" indent="-285750">
              <a:buFont typeface="Arial" panose="020B0604020202020204" pitchFamily="34" charset="0"/>
              <a:buChar char="•"/>
            </a:pPr>
            <a:r>
              <a:rPr lang="en-US" sz="1400" dirty="0">
                <a:latin typeface="Nunito Sans" panose="00000500000000000000" pitchFamily="2" charset="0"/>
              </a:rPr>
              <a:t>Schools need the ability to hide Contact information from the Parent/Teacher portals or other Users.</a:t>
            </a:r>
          </a:p>
          <a:p>
            <a:endParaRPr lang="en-US" sz="1400" b="1" dirty="0">
              <a:latin typeface="Nunito Sans" panose="00000500000000000000" pitchFamily="2" charset="0"/>
            </a:endParaRP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165034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53D144E2-3926-4A0C-B23E-F057C3D37EFE}"/>
              </a:ext>
            </a:extLst>
          </p:cNvPr>
          <p:cNvSpPr/>
          <p:nvPr/>
        </p:nvSpPr>
        <p:spPr>
          <a:xfrm>
            <a:off x="7698467" y="1144299"/>
            <a:ext cx="3959277" cy="52951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Rounded Corners 18">
            <a:extLst>
              <a:ext uri="{FF2B5EF4-FFF2-40B4-BE49-F238E27FC236}">
                <a16:creationId xmlns:a16="http://schemas.microsoft.com/office/drawing/2014/main" id="{82C1B61A-0A02-471F-BE3A-1274021C81C6}"/>
              </a:ext>
            </a:extLst>
          </p:cNvPr>
          <p:cNvSpPr/>
          <p:nvPr/>
        </p:nvSpPr>
        <p:spPr>
          <a:xfrm>
            <a:off x="3630767" y="1144299"/>
            <a:ext cx="3959277" cy="52951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Persegi Panjang 3">
            <a:extLst>
              <a:ext uri="{FF2B5EF4-FFF2-40B4-BE49-F238E27FC236}">
                <a16:creationId xmlns:a16="http://schemas.microsoft.com/office/drawing/2014/main" id="{AC50E07C-FD00-4E09-8860-D0453DD234C8}"/>
              </a:ext>
            </a:extLst>
          </p:cNvPr>
          <p:cNvSpPr/>
          <p:nvPr/>
        </p:nvSpPr>
        <p:spPr>
          <a:xfrm rot="5400000">
            <a:off x="-2069005" y="1973475"/>
            <a:ext cx="6858002" cy="2943708"/>
          </a:xfrm>
          <a:prstGeom prst="rect">
            <a:avLst/>
          </a:prstGeom>
          <a:solidFill>
            <a:srgbClr val="142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TextBox 12">
            <a:extLst>
              <a:ext uri="{FF2B5EF4-FFF2-40B4-BE49-F238E27FC236}">
                <a16:creationId xmlns:a16="http://schemas.microsoft.com/office/drawing/2014/main" id="{4B1290E4-1C19-4544-93EC-3580F9EF4D96}"/>
              </a:ext>
            </a:extLst>
          </p:cNvPr>
          <p:cNvSpPr txBox="1"/>
          <p:nvPr/>
        </p:nvSpPr>
        <p:spPr>
          <a:xfrm>
            <a:off x="5346013" y="241814"/>
            <a:ext cx="4704908" cy="584775"/>
          </a:xfrm>
          <a:prstGeom prst="rect">
            <a:avLst/>
          </a:prstGeom>
          <a:noFill/>
        </p:spPr>
        <p:txBody>
          <a:bodyPr wrap="square" rtlCol="0">
            <a:spAutoFit/>
          </a:bodyPr>
          <a:lstStyle/>
          <a:p>
            <a:pPr algn="just"/>
            <a:r>
              <a:rPr lang="en-US" sz="3200" dirty="0">
                <a:latin typeface="Aeries Sans" pitchFamily="50" charset="0"/>
                <a:cs typeface="Poppins SemiBold" panose="00000700000000000000" pitchFamily="50" charset="0"/>
              </a:rPr>
              <a:t>Changes &amp; Differences</a:t>
            </a:r>
          </a:p>
        </p:txBody>
      </p:sp>
      <p:sp>
        <p:nvSpPr>
          <p:cNvPr id="18" name="TextBox 12">
            <a:extLst>
              <a:ext uri="{FF2B5EF4-FFF2-40B4-BE49-F238E27FC236}">
                <a16:creationId xmlns:a16="http://schemas.microsoft.com/office/drawing/2014/main" id="{EC0BA7A8-433F-4830-AAB2-EF39338EFC2D}"/>
              </a:ext>
            </a:extLst>
          </p:cNvPr>
          <p:cNvSpPr txBox="1"/>
          <p:nvPr/>
        </p:nvSpPr>
        <p:spPr>
          <a:xfrm>
            <a:off x="7698466" y="1727188"/>
            <a:ext cx="3754499" cy="4385816"/>
          </a:xfrm>
          <a:prstGeom prst="rect">
            <a:avLst/>
          </a:prstGeom>
          <a:noFill/>
        </p:spPr>
        <p:txBody>
          <a:bodyPr wrap="square" rtlCol="0">
            <a:spAutoFit/>
          </a:bodyPr>
          <a:lstStyle/>
          <a:p>
            <a:pPr marL="171450" indent="-171450" algn="just">
              <a:buFont typeface="Arial" panose="020B0604020202020204" pitchFamily="34" charset="0"/>
              <a:buChar char="•"/>
            </a:pPr>
            <a:r>
              <a:rPr lang="en-US" sz="1400" dirty="0">
                <a:latin typeface="Nunito Sans" panose="00000500000000000000" pitchFamily="2" charset="0"/>
              </a:rPr>
              <a:t>There will be one Contact record per Parent/Guardian or Primary Contact.  This will contain the basic demographic information, contact information, and State reporting information.</a:t>
            </a:r>
          </a:p>
          <a:p>
            <a:pPr marL="171450" indent="-171450" algn="just">
              <a:lnSpc>
                <a:spcPct val="150000"/>
              </a:lnSpc>
              <a:buFont typeface="Arial" panose="020B0604020202020204" pitchFamily="34" charset="0"/>
              <a:buChar char="•"/>
            </a:pPr>
            <a:endParaRPr lang="en-ID" sz="1400" dirty="0">
              <a:solidFill>
                <a:schemeClr val="bg2">
                  <a:lumMod val="50000"/>
                </a:schemeClr>
              </a:solidFill>
              <a:latin typeface="Nunito Sans" panose="00000500000000000000" pitchFamily="2" charset="0"/>
              <a:ea typeface="Lato Light" panose="020F0502020204030203" pitchFamily="34" charset="0"/>
              <a:cs typeface="Lato Light" panose="020F0502020204030203" pitchFamily="34" charset="0"/>
            </a:endParaRPr>
          </a:p>
          <a:p>
            <a:pPr marL="171450" indent="-171450" algn="just">
              <a:buFont typeface="Arial" panose="020B0604020202020204" pitchFamily="34" charset="0"/>
              <a:buChar char="•"/>
            </a:pPr>
            <a:r>
              <a:rPr lang="en-US" sz="1400" dirty="0">
                <a:latin typeface="Nunito Sans" panose="00000500000000000000" pitchFamily="2" charset="0"/>
              </a:rPr>
              <a:t>A Contact can have a different relationship to each associated Student using the same record</a:t>
            </a:r>
          </a:p>
          <a:p>
            <a:pPr marL="171450" indent="-171450" algn="just">
              <a:buFont typeface="Arial" panose="020B0604020202020204" pitchFamily="34" charset="0"/>
              <a:buChar char="•"/>
            </a:pPr>
            <a:endParaRPr lang="en-US" sz="1400" dirty="0">
              <a:solidFill>
                <a:schemeClr val="bg2">
                  <a:lumMod val="50000"/>
                </a:schemeClr>
              </a:solidFill>
              <a:latin typeface="Nunito Sans" panose="00000500000000000000" pitchFamily="2" charset="0"/>
              <a:ea typeface="Lato Light" panose="020F0502020204030203" pitchFamily="34" charset="0"/>
              <a:cs typeface="Lato Light" panose="020F0502020204030203" pitchFamily="34" charset="0"/>
            </a:endParaRPr>
          </a:p>
          <a:p>
            <a:pPr marL="171450" indent="-171450" algn="just">
              <a:buFont typeface="Arial" panose="020B0604020202020204" pitchFamily="34" charset="0"/>
              <a:buChar char="•"/>
            </a:pPr>
            <a:endParaRPr lang="en-US" sz="1400" dirty="0">
              <a:solidFill>
                <a:schemeClr val="bg2">
                  <a:lumMod val="50000"/>
                </a:schemeClr>
              </a:solidFill>
              <a:latin typeface="Nunito Sans" panose="00000500000000000000" pitchFamily="2" charset="0"/>
              <a:ea typeface="Lato Light" panose="020F0502020204030203" pitchFamily="34" charset="0"/>
              <a:cs typeface="Lato Light" panose="020F0502020204030203" pitchFamily="34" charset="0"/>
            </a:endParaRPr>
          </a:p>
          <a:p>
            <a:pPr marL="171450" indent="-171450" algn="just">
              <a:buFont typeface="Arial" panose="020B0604020202020204" pitchFamily="34" charset="0"/>
              <a:buChar char="•"/>
            </a:pPr>
            <a:endParaRPr lang="en-US" sz="1400" dirty="0">
              <a:solidFill>
                <a:schemeClr val="bg2">
                  <a:lumMod val="50000"/>
                </a:schemeClr>
              </a:solidFill>
              <a:latin typeface="Nunito Sans" panose="00000500000000000000" pitchFamily="2" charset="0"/>
              <a:ea typeface="Lato Light" panose="020F0502020204030203" pitchFamily="34" charset="0"/>
              <a:cs typeface="Lato Light" panose="020F0502020204030203" pitchFamily="34" charset="0"/>
            </a:endParaRPr>
          </a:p>
          <a:p>
            <a:pPr marL="171450" indent="-171450" algn="just">
              <a:buFont typeface="Arial" panose="020B0604020202020204" pitchFamily="34" charset="0"/>
              <a:buChar char="•"/>
            </a:pPr>
            <a:r>
              <a:rPr lang="en-US" sz="1400" dirty="0">
                <a:latin typeface="Nunito Sans" panose="00000500000000000000" pitchFamily="2" charset="0"/>
              </a:rPr>
              <a:t>Schools can indicate per Student who are the Parent/Guardians, who are Primary Contacts, which Contacts are reported to the State and more</a:t>
            </a:r>
            <a:endParaRPr lang="en-US" sz="1400" dirty="0">
              <a:solidFill>
                <a:schemeClr val="bg2">
                  <a:lumMod val="50000"/>
                </a:schemeClr>
              </a:solidFill>
              <a:latin typeface="Nunito Sans" panose="00000500000000000000" pitchFamily="2" charset="0"/>
              <a:ea typeface="Lato Light" panose="020F0502020204030203" pitchFamily="34" charset="0"/>
              <a:cs typeface="Lato Light" panose="020F0502020204030203" pitchFamily="34" charset="0"/>
            </a:endParaRPr>
          </a:p>
          <a:p>
            <a:pPr algn="just"/>
            <a:endParaRPr lang="en-US" sz="1200" dirty="0">
              <a:solidFill>
                <a:schemeClr val="bg2">
                  <a:lumMod val="50000"/>
                </a:schemeClr>
              </a:solidFill>
              <a:latin typeface="Nunito Sans" panose="00000500000000000000" pitchFamily="2" charset="0"/>
              <a:ea typeface="Lato Light" panose="020F0502020204030203" pitchFamily="34" charset="0"/>
              <a:cs typeface="Lato Light" panose="020F0502020204030203" pitchFamily="34" charset="0"/>
            </a:endParaRPr>
          </a:p>
          <a:p>
            <a:pPr marL="171450" indent="-171450" algn="just">
              <a:buFont typeface="Arial" panose="020B0604020202020204" pitchFamily="34" charset="0"/>
              <a:buChar char="•"/>
            </a:pPr>
            <a:endParaRPr lang="en-US" sz="1200" dirty="0">
              <a:solidFill>
                <a:schemeClr val="bg2">
                  <a:lumMod val="50000"/>
                </a:schemeClr>
              </a:solidFill>
              <a:latin typeface="Nunito Sans" panose="00000500000000000000" pitchFamily="2" charset="0"/>
              <a:ea typeface="Lato Light" panose="020F0502020204030203" pitchFamily="34" charset="0"/>
              <a:cs typeface="Lato Light" panose="020F0502020204030203" pitchFamily="34" charset="0"/>
            </a:endParaRPr>
          </a:p>
          <a:p>
            <a:pPr marL="171450" indent="-171450" algn="just">
              <a:buFont typeface="Arial" panose="020B0604020202020204" pitchFamily="34" charset="0"/>
              <a:buChar char="•"/>
            </a:pPr>
            <a:endParaRPr lang="en-US" sz="1200" dirty="0">
              <a:solidFill>
                <a:schemeClr val="bg2">
                  <a:lumMod val="50000"/>
                </a:schemeClr>
              </a:solidFill>
              <a:latin typeface="Nunito Sans" panose="00000500000000000000" pitchFamily="2" charset="0"/>
              <a:ea typeface="Lato Light" panose="020F0502020204030203" pitchFamily="34" charset="0"/>
              <a:cs typeface="Lato Light" panose="020F0502020204030203" pitchFamily="34" charset="0"/>
            </a:endParaRPr>
          </a:p>
          <a:p>
            <a:pPr marL="171450" indent="-171450" algn="just">
              <a:buFont typeface="Arial" panose="020B0604020202020204" pitchFamily="34" charset="0"/>
              <a:buChar char="•"/>
            </a:pPr>
            <a:endParaRPr lang="en-ID" sz="1200" dirty="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Kotak Teks 19">
            <a:extLst>
              <a:ext uri="{FF2B5EF4-FFF2-40B4-BE49-F238E27FC236}">
                <a16:creationId xmlns:a16="http://schemas.microsoft.com/office/drawing/2014/main" id="{5FCE221D-8C18-4B1D-9ADD-081E7E235FDD}"/>
              </a:ext>
            </a:extLst>
          </p:cNvPr>
          <p:cNvSpPr txBox="1"/>
          <p:nvPr/>
        </p:nvSpPr>
        <p:spPr>
          <a:xfrm>
            <a:off x="4780028" y="1238931"/>
            <a:ext cx="2016900" cy="338554"/>
          </a:xfrm>
          <a:prstGeom prst="rect">
            <a:avLst/>
          </a:prstGeom>
          <a:noFill/>
        </p:spPr>
        <p:txBody>
          <a:bodyPr wrap="square" rtlCol="0">
            <a:spAutoFit/>
          </a:bodyPr>
          <a:lstStyle/>
          <a:p>
            <a:r>
              <a:rPr lang="en-ID" sz="1600" dirty="0">
                <a:solidFill>
                  <a:srgbClr val="142440"/>
                </a:solidFill>
                <a:latin typeface="Aeries Sans" pitchFamily="50" charset="0"/>
                <a:cs typeface="Poppins SemiBold" panose="00000700000000000000" pitchFamily="50" charset="0"/>
              </a:rPr>
              <a:t>Current</a:t>
            </a:r>
            <a:r>
              <a:rPr lang="en-ID" sz="1600" dirty="0">
                <a:latin typeface="Poppins SemiBold" panose="00000700000000000000" pitchFamily="50" charset="0"/>
                <a:cs typeface="Poppins SemiBold" panose="00000700000000000000" pitchFamily="50" charset="0"/>
              </a:rPr>
              <a:t> </a:t>
            </a:r>
            <a:r>
              <a:rPr lang="en-ID" sz="1600" dirty="0">
                <a:latin typeface="Aeries Sans" pitchFamily="50" charset="0"/>
                <a:cs typeface="Poppins SemiBold" panose="00000700000000000000" pitchFamily="50" charset="0"/>
              </a:rPr>
              <a:t>Aeries</a:t>
            </a:r>
          </a:p>
        </p:txBody>
      </p:sp>
      <p:sp>
        <p:nvSpPr>
          <p:cNvPr id="21" name="Kotak Teks 20">
            <a:extLst>
              <a:ext uri="{FF2B5EF4-FFF2-40B4-BE49-F238E27FC236}">
                <a16:creationId xmlns:a16="http://schemas.microsoft.com/office/drawing/2014/main" id="{88529931-A4A5-44A3-9546-3B3E69BF601D}"/>
              </a:ext>
            </a:extLst>
          </p:cNvPr>
          <p:cNvSpPr txBox="1"/>
          <p:nvPr/>
        </p:nvSpPr>
        <p:spPr>
          <a:xfrm>
            <a:off x="8564421" y="1238931"/>
            <a:ext cx="2016900" cy="338554"/>
          </a:xfrm>
          <a:prstGeom prst="rect">
            <a:avLst/>
          </a:prstGeom>
          <a:noFill/>
        </p:spPr>
        <p:txBody>
          <a:bodyPr wrap="square" rtlCol="0">
            <a:spAutoFit/>
          </a:bodyPr>
          <a:lstStyle/>
          <a:p>
            <a:r>
              <a:rPr lang="en-ID" sz="1600" dirty="0">
                <a:latin typeface="Aeries Sans" pitchFamily="50" charset="0"/>
                <a:cs typeface="Poppins SemiBold" panose="00000700000000000000" pitchFamily="50" charset="0"/>
              </a:rPr>
              <a:t>Aeries NextGen</a:t>
            </a:r>
          </a:p>
        </p:txBody>
      </p:sp>
      <p:sp>
        <p:nvSpPr>
          <p:cNvPr id="27" name="Persegi Panjang 26">
            <a:extLst>
              <a:ext uri="{FF2B5EF4-FFF2-40B4-BE49-F238E27FC236}">
                <a16:creationId xmlns:a16="http://schemas.microsoft.com/office/drawing/2014/main" id="{3CFE96BC-C343-442A-9EEC-BA093089D4BD}"/>
              </a:ext>
            </a:extLst>
          </p:cNvPr>
          <p:cNvSpPr/>
          <p:nvPr/>
        </p:nvSpPr>
        <p:spPr>
          <a:xfrm>
            <a:off x="11364516" y="0"/>
            <a:ext cx="827484" cy="837108"/>
          </a:xfrm>
          <a:prstGeom prst="rect">
            <a:avLst/>
          </a:prstGeom>
          <a:solidFill>
            <a:srgbClr val="142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4">
                  <a:lumMod val="60000"/>
                  <a:lumOff val="40000"/>
                </a:schemeClr>
              </a:solidFill>
            </a:endParaRPr>
          </a:p>
        </p:txBody>
      </p:sp>
      <p:pic>
        <p:nvPicPr>
          <p:cNvPr id="11" name="Picture Placeholder 8" descr="Background pattern&#10;&#10;Description automatically generated">
            <a:extLst>
              <a:ext uri="{FF2B5EF4-FFF2-40B4-BE49-F238E27FC236}">
                <a16:creationId xmlns:a16="http://schemas.microsoft.com/office/drawing/2014/main" id="{62EA42FE-6AED-480E-A212-9218031350B0}"/>
              </a:ext>
            </a:extLst>
          </p:cNvPr>
          <p:cNvPicPr>
            <a:picLocks noChangeAspect="1"/>
          </p:cNvPicPr>
          <p:nvPr/>
        </p:nvPicPr>
        <p:blipFill>
          <a:blip r:embed="rId2">
            <a:extLst>
              <a:ext uri="{28A0092B-C50C-407E-A947-70E740481C1C}">
                <a14:useLocalDpi xmlns:a14="http://schemas.microsoft.com/office/drawing/2010/main" val="0"/>
              </a:ext>
            </a:extLst>
          </a:blip>
          <a:srcRect t="1137" b="1137"/>
          <a:stretch>
            <a:fillRect/>
          </a:stretch>
        </p:blipFill>
        <p:spPr>
          <a:xfrm>
            <a:off x="393611" y="0"/>
            <a:ext cx="3128734" cy="6858000"/>
          </a:xfrm>
          <a:prstGeom prst="rect">
            <a:avLst/>
          </a:prstGeom>
          <a:pattFill prst="pct20">
            <a:fgClr>
              <a:schemeClr val="accent1">
                <a:lumMod val="50000"/>
              </a:schemeClr>
            </a:fgClr>
            <a:bgClr>
              <a:schemeClr val="bg1"/>
            </a:bgClr>
          </a:pattFill>
        </p:spPr>
      </p:pic>
      <p:sp>
        <p:nvSpPr>
          <p:cNvPr id="16" name="TextBox 15">
            <a:extLst>
              <a:ext uri="{FF2B5EF4-FFF2-40B4-BE49-F238E27FC236}">
                <a16:creationId xmlns:a16="http://schemas.microsoft.com/office/drawing/2014/main" id="{FF85994D-F8E8-4CA3-AEA2-10842256120C}"/>
              </a:ext>
            </a:extLst>
          </p:cNvPr>
          <p:cNvSpPr txBox="1"/>
          <p:nvPr/>
        </p:nvSpPr>
        <p:spPr>
          <a:xfrm>
            <a:off x="3853130" y="1751772"/>
            <a:ext cx="3715564" cy="4370427"/>
          </a:xfrm>
          <a:prstGeom prst="rect">
            <a:avLst/>
          </a:prstGeom>
          <a:noFill/>
        </p:spPr>
        <p:txBody>
          <a:bodyPr wrap="square">
            <a:spAutoFit/>
          </a:bodyPr>
          <a:lstStyle/>
          <a:p>
            <a:pPr marL="171450" indent="-171450">
              <a:buFont typeface="Arial" panose="020B0604020202020204" pitchFamily="34" charset="0"/>
              <a:buChar char="•"/>
            </a:pPr>
            <a:r>
              <a:rPr lang="en-US" sz="1400" dirty="0">
                <a:latin typeface="Nunito Sans" panose="00000500000000000000" pitchFamily="2" charset="0"/>
              </a:rPr>
              <a:t>Contacts are currently individual records related to each Student. If the Parent has 3 Students, each one has a Contact record for that Parent. All 3 records have to be managed.</a:t>
            </a:r>
          </a:p>
          <a:p>
            <a:pPr marL="171450" indent="-171450">
              <a:buFont typeface="Arial" panose="020B0604020202020204" pitchFamily="34" charset="0"/>
              <a:buChar char="•"/>
            </a:pPr>
            <a:endParaRPr lang="en-US" sz="1400" dirty="0">
              <a:latin typeface="Nunito Sans" panose="00000500000000000000" pitchFamily="2" charset="0"/>
            </a:endParaRPr>
          </a:p>
          <a:p>
            <a:pPr marL="171450" indent="-171450">
              <a:buFont typeface="Arial" panose="020B0604020202020204" pitchFamily="34" charset="0"/>
              <a:buChar char="•"/>
            </a:pPr>
            <a:r>
              <a:rPr lang="en-US" sz="1400" dirty="0">
                <a:latin typeface="Nunito Sans" panose="00000500000000000000" pitchFamily="2" charset="0"/>
              </a:rPr>
              <a:t>If a Contact has different relationships to Students – Mother for one and Step-mother for another – there is no way to show those relationships other than separate Contact Records.</a:t>
            </a:r>
          </a:p>
          <a:p>
            <a:pPr marL="171450" indent="-171450">
              <a:buFont typeface="Arial" panose="020B0604020202020204" pitchFamily="34" charset="0"/>
              <a:buChar char="•"/>
            </a:pPr>
            <a:endParaRPr lang="en-US" sz="1400" dirty="0">
              <a:latin typeface="Nunito Sans" panose="00000500000000000000" pitchFamily="2" charset="0"/>
            </a:endParaRPr>
          </a:p>
          <a:p>
            <a:pPr marL="171450" indent="-171450">
              <a:buFont typeface="Arial" panose="020B0604020202020204" pitchFamily="34" charset="0"/>
              <a:buChar char="•"/>
            </a:pPr>
            <a:r>
              <a:rPr lang="en-US" sz="1400" dirty="0">
                <a:latin typeface="Nunito Sans" panose="00000500000000000000" pitchFamily="2" charset="0"/>
              </a:rPr>
              <a:t>Schools use different methods for determining which Contacts get reported to the State – Relationship, Record Type, Contact Order – and these can vary between Students of the same Family.</a:t>
            </a:r>
          </a:p>
          <a:p>
            <a:pPr marL="171450" indent="-171450">
              <a:buFont typeface="Arial" panose="020B0604020202020204" pitchFamily="34" charset="0"/>
              <a:buChar char="•"/>
            </a:pPr>
            <a:endParaRPr lang="en-US" sz="1400" dirty="0">
              <a:latin typeface="Nunito Sans" panose="00000500000000000000" pitchFamily="2" charset="0"/>
            </a:endParaRPr>
          </a:p>
          <a:p>
            <a:pPr marL="171450" indent="-171450">
              <a:buFont typeface="Arial" panose="020B0604020202020204" pitchFamily="34" charset="0"/>
              <a:buChar char="•"/>
            </a:pPr>
            <a:endParaRPr lang="en-US" sz="1400" dirty="0">
              <a:latin typeface="Nunito Sans" panose="00000500000000000000" pitchFamily="2" charset="0"/>
            </a:endParaRPr>
          </a:p>
          <a:p>
            <a:pPr marL="171450" indent="-171450">
              <a:spcBef>
                <a:spcPts val="0"/>
              </a:spcBef>
              <a:spcAft>
                <a:spcPts val="0"/>
              </a:spcAft>
              <a:buFont typeface="Arial" panose="020B0604020202020204" pitchFamily="34" charset="0"/>
              <a:buChar char="•"/>
            </a:pPr>
            <a:endParaRPr lang="en-US" sz="1200" dirty="0">
              <a:solidFill>
                <a:srgbClr val="0E101A"/>
              </a:solidFill>
              <a:effectLst/>
              <a:latin typeface="Nunito Sans" panose="00000500000000000000" pitchFamily="2" charset="0"/>
              <a:ea typeface="Lato Light" panose="020F0502020204030203" pitchFamily="34" charset="0"/>
              <a:cs typeface="Lato Light" panose="020F0502020204030203" pitchFamily="34" charset="0"/>
            </a:endParaRPr>
          </a:p>
        </p:txBody>
      </p:sp>
      <p:cxnSp>
        <p:nvCxnSpPr>
          <p:cNvPr id="23" name="Konektor Lurus 20">
            <a:extLst>
              <a:ext uri="{FF2B5EF4-FFF2-40B4-BE49-F238E27FC236}">
                <a16:creationId xmlns:a16="http://schemas.microsoft.com/office/drawing/2014/main" id="{1D712EF3-A704-4A67-8A8E-3534F0CA88F4}"/>
              </a:ext>
            </a:extLst>
          </p:cNvPr>
          <p:cNvCxnSpPr>
            <a:cxnSpLocks/>
          </p:cNvCxnSpPr>
          <p:nvPr/>
        </p:nvCxnSpPr>
        <p:spPr>
          <a:xfrm>
            <a:off x="141457" y="602080"/>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6586831-14EA-42FB-BBA4-0DA885D8638B}"/>
              </a:ext>
            </a:extLst>
          </p:cNvPr>
          <p:cNvPicPr>
            <a:picLocks noChangeAspect="1"/>
          </p:cNvPicPr>
          <p:nvPr/>
        </p:nvPicPr>
        <p:blipFill>
          <a:blip r:embed="rId3"/>
          <a:stretch>
            <a:fillRect/>
          </a:stretch>
        </p:blipFill>
        <p:spPr>
          <a:xfrm>
            <a:off x="-37846" y="2968578"/>
            <a:ext cx="325962" cy="325962"/>
          </a:xfrm>
          <a:prstGeom prst="rect">
            <a:avLst/>
          </a:prstGeom>
        </p:spPr>
      </p:pic>
      <p:cxnSp>
        <p:nvCxnSpPr>
          <p:cNvPr id="26" name="Konektor Lurus 22">
            <a:extLst>
              <a:ext uri="{FF2B5EF4-FFF2-40B4-BE49-F238E27FC236}">
                <a16:creationId xmlns:a16="http://schemas.microsoft.com/office/drawing/2014/main" id="{808B2EA5-ACF6-4E7B-86B1-82F22AE128EA}"/>
              </a:ext>
            </a:extLst>
          </p:cNvPr>
          <p:cNvCxnSpPr>
            <a:cxnSpLocks/>
          </p:cNvCxnSpPr>
          <p:nvPr/>
        </p:nvCxnSpPr>
        <p:spPr>
          <a:xfrm>
            <a:off x="126940" y="3428999"/>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25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53D144E2-3926-4A0C-B23E-F057C3D37EFE}"/>
              </a:ext>
            </a:extLst>
          </p:cNvPr>
          <p:cNvSpPr/>
          <p:nvPr/>
        </p:nvSpPr>
        <p:spPr>
          <a:xfrm>
            <a:off x="7698467" y="1144299"/>
            <a:ext cx="3959277" cy="52951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Rounded Corners 18">
            <a:extLst>
              <a:ext uri="{FF2B5EF4-FFF2-40B4-BE49-F238E27FC236}">
                <a16:creationId xmlns:a16="http://schemas.microsoft.com/office/drawing/2014/main" id="{82C1B61A-0A02-471F-BE3A-1274021C81C6}"/>
              </a:ext>
            </a:extLst>
          </p:cNvPr>
          <p:cNvSpPr/>
          <p:nvPr/>
        </p:nvSpPr>
        <p:spPr>
          <a:xfrm>
            <a:off x="3630767" y="1144299"/>
            <a:ext cx="3959277" cy="52951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Persegi Panjang 3">
            <a:extLst>
              <a:ext uri="{FF2B5EF4-FFF2-40B4-BE49-F238E27FC236}">
                <a16:creationId xmlns:a16="http://schemas.microsoft.com/office/drawing/2014/main" id="{AC50E07C-FD00-4E09-8860-D0453DD234C8}"/>
              </a:ext>
            </a:extLst>
          </p:cNvPr>
          <p:cNvSpPr/>
          <p:nvPr/>
        </p:nvSpPr>
        <p:spPr>
          <a:xfrm rot="5400000">
            <a:off x="-2069005" y="1973475"/>
            <a:ext cx="6858002" cy="2943708"/>
          </a:xfrm>
          <a:prstGeom prst="rect">
            <a:avLst/>
          </a:prstGeom>
          <a:solidFill>
            <a:srgbClr val="142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TextBox 12">
            <a:extLst>
              <a:ext uri="{FF2B5EF4-FFF2-40B4-BE49-F238E27FC236}">
                <a16:creationId xmlns:a16="http://schemas.microsoft.com/office/drawing/2014/main" id="{4B1290E4-1C19-4544-93EC-3580F9EF4D96}"/>
              </a:ext>
            </a:extLst>
          </p:cNvPr>
          <p:cNvSpPr txBox="1"/>
          <p:nvPr/>
        </p:nvSpPr>
        <p:spPr>
          <a:xfrm>
            <a:off x="5346013" y="241814"/>
            <a:ext cx="4704908" cy="584775"/>
          </a:xfrm>
          <a:prstGeom prst="rect">
            <a:avLst/>
          </a:prstGeom>
          <a:noFill/>
        </p:spPr>
        <p:txBody>
          <a:bodyPr wrap="square" rtlCol="0">
            <a:spAutoFit/>
          </a:bodyPr>
          <a:lstStyle/>
          <a:p>
            <a:pPr algn="just"/>
            <a:r>
              <a:rPr lang="en-US" sz="3200" dirty="0">
                <a:latin typeface="Aeries Sans" pitchFamily="50" charset="0"/>
                <a:cs typeface="Poppins SemiBold" panose="00000700000000000000" pitchFamily="50" charset="0"/>
              </a:rPr>
              <a:t>Changes &amp; Differences</a:t>
            </a:r>
          </a:p>
        </p:txBody>
      </p:sp>
      <p:sp>
        <p:nvSpPr>
          <p:cNvPr id="18" name="TextBox 12">
            <a:extLst>
              <a:ext uri="{FF2B5EF4-FFF2-40B4-BE49-F238E27FC236}">
                <a16:creationId xmlns:a16="http://schemas.microsoft.com/office/drawing/2014/main" id="{EC0BA7A8-433F-4830-AAB2-EF39338EFC2D}"/>
              </a:ext>
            </a:extLst>
          </p:cNvPr>
          <p:cNvSpPr txBox="1"/>
          <p:nvPr/>
        </p:nvSpPr>
        <p:spPr>
          <a:xfrm>
            <a:off x="7791057" y="1751772"/>
            <a:ext cx="3658468" cy="344709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Nunito Sans" panose="00000500000000000000" pitchFamily="2" charset="0"/>
              </a:rPr>
              <a:t>Different Contact Types will display fields according to the Type, so data entry can be more streamlined.</a:t>
            </a:r>
          </a:p>
          <a:p>
            <a:pPr marL="285750" indent="-285750">
              <a:buFont typeface="Arial" panose="020B0604020202020204" pitchFamily="34" charset="0"/>
              <a:buChar char="•"/>
            </a:pPr>
            <a:endParaRPr lang="en-US" sz="1400" dirty="0">
              <a:latin typeface="Nunito Sans" panose="00000500000000000000" pitchFamily="2" charset="0"/>
            </a:endParaRPr>
          </a:p>
          <a:p>
            <a:pPr marL="285750" indent="-285750">
              <a:buFont typeface="Arial" panose="020B0604020202020204" pitchFamily="34" charset="0"/>
              <a:buChar char="•"/>
            </a:pPr>
            <a:endParaRPr lang="en-US" sz="1400" dirty="0">
              <a:latin typeface="Nunito Sans" panose="00000500000000000000" pitchFamily="2" charset="0"/>
            </a:endParaRPr>
          </a:p>
          <a:p>
            <a:pPr marL="285750" indent="-285750">
              <a:buFont typeface="Arial" panose="020B0604020202020204" pitchFamily="34" charset="0"/>
              <a:buChar char="•"/>
            </a:pPr>
            <a:r>
              <a:rPr lang="en-US" sz="1400" dirty="0">
                <a:latin typeface="Nunito Sans" panose="00000500000000000000" pitchFamily="2" charset="0"/>
              </a:rPr>
              <a:t>Each Contact Type will display differently and have a default Sort of :</a:t>
            </a:r>
          </a:p>
          <a:p>
            <a:pPr lvl="1"/>
            <a:r>
              <a:rPr lang="en-US" sz="1400" dirty="0">
                <a:latin typeface="Nunito Sans" panose="00000500000000000000" pitchFamily="2" charset="0"/>
              </a:rPr>
              <a:t>Parent/Guardians </a:t>
            </a:r>
          </a:p>
          <a:p>
            <a:pPr lvl="1"/>
            <a:r>
              <a:rPr lang="en-US" sz="1400" dirty="0">
                <a:latin typeface="Nunito Sans" panose="00000500000000000000" pitchFamily="2" charset="0"/>
              </a:rPr>
              <a:t>Restricted</a:t>
            </a:r>
          </a:p>
          <a:p>
            <a:pPr lvl="1"/>
            <a:r>
              <a:rPr lang="en-US" sz="1400" dirty="0">
                <a:latin typeface="Nunito Sans" panose="00000500000000000000" pitchFamily="2" charset="0"/>
              </a:rPr>
              <a:t>Emergency</a:t>
            </a:r>
          </a:p>
          <a:p>
            <a:pPr lvl="1"/>
            <a:r>
              <a:rPr lang="en-US" sz="1400" dirty="0">
                <a:latin typeface="Nunito Sans" panose="00000500000000000000" pitchFamily="2" charset="0"/>
              </a:rPr>
              <a:t>Other</a:t>
            </a:r>
          </a:p>
          <a:p>
            <a:pPr marL="285750" indent="-285750">
              <a:buFont typeface="Arial" panose="020B0604020202020204" pitchFamily="34" charset="0"/>
              <a:buChar char="•"/>
            </a:pPr>
            <a:r>
              <a:rPr lang="en-US" sz="1400" dirty="0">
                <a:latin typeface="Nunito Sans" panose="00000500000000000000" pitchFamily="2" charset="0"/>
              </a:rPr>
              <a:t>This order can be overwritten by with drag-and-drop sorting.</a:t>
            </a:r>
          </a:p>
          <a:p>
            <a:pPr marL="171450" indent="-171450" algn="just">
              <a:buFont typeface="Arial" panose="020B0604020202020204" pitchFamily="34" charset="0"/>
              <a:buChar char="•"/>
            </a:pPr>
            <a:endParaRPr lang="en-US" sz="1200" dirty="0">
              <a:solidFill>
                <a:schemeClr val="bg2">
                  <a:lumMod val="50000"/>
                </a:schemeClr>
              </a:solidFill>
              <a:latin typeface="Nunito Sans" panose="00000500000000000000" pitchFamily="2" charset="0"/>
              <a:ea typeface="Lato Light" panose="020F0502020204030203" pitchFamily="34" charset="0"/>
              <a:cs typeface="Lato Light" panose="020F0502020204030203" pitchFamily="34" charset="0"/>
            </a:endParaRPr>
          </a:p>
          <a:p>
            <a:pPr marL="171450" indent="-171450" algn="just">
              <a:buFont typeface="Arial" panose="020B0604020202020204" pitchFamily="34" charset="0"/>
              <a:buChar char="•"/>
            </a:pPr>
            <a:endParaRPr lang="en-US" sz="1200" dirty="0">
              <a:solidFill>
                <a:schemeClr val="bg2">
                  <a:lumMod val="50000"/>
                </a:schemeClr>
              </a:solidFill>
              <a:latin typeface="Nunito Sans" panose="00000500000000000000" pitchFamily="2" charset="0"/>
              <a:ea typeface="Lato Light" panose="020F0502020204030203" pitchFamily="34" charset="0"/>
              <a:cs typeface="Lato Light" panose="020F0502020204030203" pitchFamily="34" charset="0"/>
            </a:endParaRPr>
          </a:p>
          <a:p>
            <a:pPr marL="171450" indent="-171450" algn="just">
              <a:buFont typeface="Arial" panose="020B0604020202020204" pitchFamily="34" charset="0"/>
              <a:buChar char="•"/>
            </a:pPr>
            <a:endParaRPr lang="en-ID" sz="1200" dirty="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Kotak Teks 19">
            <a:extLst>
              <a:ext uri="{FF2B5EF4-FFF2-40B4-BE49-F238E27FC236}">
                <a16:creationId xmlns:a16="http://schemas.microsoft.com/office/drawing/2014/main" id="{5FCE221D-8C18-4B1D-9ADD-081E7E235FDD}"/>
              </a:ext>
            </a:extLst>
          </p:cNvPr>
          <p:cNvSpPr txBox="1"/>
          <p:nvPr/>
        </p:nvSpPr>
        <p:spPr>
          <a:xfrm>
            <a:off x="4780028" y="1238931"/>
            <a:ext cx="2016900" cy="338554"/>
          </a:xfrm>
          <a:prstGeom prst="rect">
            <a:avLst/>
          </a:prstGeom>
          <a:noFill/>
        </p:spPr>
        <p:txBody>
          <a:bodyPr wrap="square" rtlCol="0">
            <a:spAutoFit/>
          </a:bodyPr>
          <a:lstStyle/>
          <a:p>
            <a:r>
              <a:rPr lang="en-ID" sz="1600" dirty="0">
                <a:solidFill>
                  <a:srgbClr val="142440"/>
                </a:solidFill>
                <a:latin typeface="Aeries Sans" pitchFamily="50" charset="0"/>
                <a:cs typeface="Poppins SemiBold" panose="00000700000000000000" pitchFamily="50" charset="0"/>
              </a:rPr>
              <a:t>Current</a:t>
            </a:r>
            <a:r>
              <a:rPr lang="en-ID" sz="1600" dirty="0">
                <a:latin typeface="Poppins SemiBold" panose="00000700000000000000" pitchFamily="50" charset="0"/>
                <a:cs typeface="Poppins SemiBold" panose="00000700000000000000" pitchFamily="50" charset="0"/>
              </a:rPr>
              <a:t> </a:t>
            </a:r>
            <a:r>
              <a:rPr lang="en-ID" sz="1600" dirty="0">
                <a:latin typeface="Aeries Sans" pitchFamily="50" charset="0"/>
                <a:cs typeface="Poppins SemiBold" panose="00000700000000000000" pitchFamily="50" charset="0"/>
              </a:rPr>
              <a:t>Aeries</a:t>
            </a:r>
          </a:p>
        </p:txBody>
      </p:sp>
      <p:sp>
        <p:nvSpPr>
          <p:cNvPr id="21" name="Kotak Teks 20">
            <a:extLst>
              <a:ext uri="{FF2B5EF4-FFF2-40B4-BE49-F238E27FC236}">
                <a16:creationId xmlns:a16="http://schemas.microsoft.com/office/drawing/2014/main" id="{88529931-A4A5-44A3-9546-3B3E69BF601D}"/>
              </a:ext>
            </a:extLst>
          </p:cNvPr>
          <p:cNvSpPr txBox="1"/>
          <p:nvPr/>
        </p:nvSpPr>
        <p:spPr>
          <a:xfrm>
            <a:off x="8564421" y="1238931"/>
            <a:ext cx="2016900" cy="338554"/>
          </a:xfrm>
          <a:prstGeom prst="rect">
            <a:avLst/>
          </a:prstGeom>
          <a:noFill/>
        </p:spPr>
        <p:txBody>
          <a:bodyPr wrap="square" rtlCol="0">
            <a:spAutoFit/>
          </a:bodyPr>
          <a:lstStyle/>
          <a:p>
            <a:r>
              <a:rPr lang="en-ID" sz="1600" dirty="0">
                <a:latin typeface="Aeries Sans" pitchFamily="50" charset="0"/>
                <a:cs typeface="Poppins SemiBold" panose="00000700000000000000" pitchFamily="50" charset="0"/>
              </a:rPr>
              <a:t>Aeries NextGen</a:t>
            </a:r>
          </a:p>
        </p:txBody>
      </p:sp>
      <p:sp>
        <p:nvSpPr>
          <p:cNvPr id="27" name="Persegi Panjang 26">
            <a:extLst>
              <a:ext uri="{FF2B5EF4-FFF2-40B4-BE49-F238E27FC236}">
                <a16:creationId xmlns:a16="http://schemas.microsoft.com/office/drawing/2014/main" id="{3CFE96BC-C343-442A-9EEC-BA093089D4BD}"/>
              </a:ext>
            </a:extLst>
          </p:cNvPr>
          <p:cNvSpPr/>
          <p:nvPr/>
        </p:nvSpPr>
        <p:spPr>
          <a:xfrm>
            <a:off x="11364516" y="0"/>
            <a:ext cx="827484" cy="837108"/>
          </a:xfrm>
          <a:prstGeom prst="rect">
            <a:avLst/>
          </a:prstGeom>
          <a:solidFill>
            <a:srgbClr val="142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4">
                  <a:lumMod val="60000"/>
                  <a:lumOff val="40000"/>
                </a:schemeClr>
              </a:solidFill>
            </a:endParaRPr>
          </a:p>
        </p:txBody>
      </p:sp>
      <p:pic>
        <p:nvPicPr>
          <p:cNvPr id="11" name="Picture Placeholder 8" descr="Background pattern&#10;&#10;Description automatically generated">
            <a:extLst>
              <a:ext uri="{FF2B5EF4-FFF2-40B4-BE49-F238E27FC236}">
                <a16:creationId xmlns:a16="http://schemas.microsoft.com/office/drawing/2014/main" id="{62EA42FE-6AED-480E-A212-9218031350B0}"/>
              </a:ext>
            </a:extLst>
          </p:cNvPr>
          <p:cNvPicPr>
            <a:picLocks noChangeAspect="1"/>
          </p:cNvPicPr>
          <p:nvPr/>
        </p:nvPicPr>
        <p:blipFill>
          <a:blip r:embed="rId2">
            <a:extLst>
              <a:ext uri="{28A0092B-C50C-407E-A947-70E740481C1C}">
                <a14:useLocalDpi xmlns:a14="http://schemas.microsoft.com/office/drawing/2010/main" val="0"/>
              </a:ext>
            </a:extLst>
          </a:blip>
          <a:srcRect t="1137" b="1137"/>
          <a:stretch>
            <a:fillRect/>
          </a:stretch>
        </p:blipFill>
        <p:spPr>
          <a:xfrm>
            <a:off x="393611" y="0"/>
            <a:ext cx="3128734" cy="6858000"/>
          </a:xfrm>
          <a:prstGeom prst="rect">
            <a:avLst/>
          </a:prstGeom>
          <a:pattFill prst="pct20">
            <a:fgClr>
              <a:schemeClr val="accent1">
                <a:lumMod val="50000"/>
              </a:schemeClr>
            </a:fgClr>
            <a:bgClr>
              <a:schemeClr val="bg1"/>
            </a:bgClr>
          </a:pattFill>
        </p:spPr>
      </p:pic>
      <p:sp>
        <p:nvSpPr>
          <p:cNvPr id="16" name="TextBox 15">
            <a:extLst>
              <a:ext uri="{FF2B5EF4-FFF2-40B4-BE49-F238E27FC236}">
                <a16:creationId xmlns:a16="http://schemas.microsoft.com/office/drawing/2014/main" id="{FF85994D-F8E8-4CA3-AEA2-10842256120C}"/>
              </a:ext>
            </a:extLst>
          </p:cNvPr>
          <p:cNvSpPr txBox="1"/>
          <p:nvPr/>
        </p:nvSpPr>
        <p:spPr>
          <a:xfrm>
            <a:off x="3853130" y="1751772"/>
            <a:ext cx="3715564" cy="2215991"/>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Nunito Sans" panose="00000500000000000000" pitchFamily="2" charset="0"/>
              </a:rPr>
              <a:t>All Contact records are the same no matter what their relationship is to the Student, so data entry can be a little confusing.</a:t>
            </a:r>
          </a:p>
          <a:p>
            <a:endParaRPr lang="en-US" sz="1400" dirty="0">
              <a:latin typeface="Nunito Sans" panose="00000500000000000000" pitchFamily="2" charset="0"/>
            </a:endParaRPr>
          </a:p>
          <a:p>
            <a:pPr marL="285750" indent="-285750">
              <a:buFont typeface="Arial" panose="020B0604020202020204" pitchFamily="34" charset="0"/>
              <a:buChar char="•"/>
            </a:pPr>
            <a:r>
              <a:rPr lang="en-US" sz="1400" dirty="0">
                <a:latin typeface="Nunito Sans" panose="00000500000000000000" pitchFamily="2" charset="0"/>
              </a:rPr>
              <a:t>Contacts can be sorted for priority, but it’s not always easy to tell at a glance what the relationship to the Student is.</a:t>
            </a:r>
          </a:p>
          <a:p>
            <a:pPr marL="171450" indent="-171450">
              <a:buFont typeface="Arial" panose="020B0604020202020204" pitchFamily="34" charset="0"/>
              <a:buChar char="•"/>
            </a:pPr>
            <a:endParaRPr lang="en-US" sz="1400" dirty="0">
              <a:latin typeface="Nunito Sans" panose="00000500000000000000" pitchFamily="2" charset="0"/>
            </a:endParaRPr>
          </a:p>
          <a:p>
            <a:pPr marL="171450" indent="-171450">
              <a:spcBef>
                <a:spcPts val="0"/>
              </a:spcBef>
              <a:spcAft>
                <a:spcPts val="0"/>
              </a:spcAft>
              <a:buFont typeface="Arial" panose="020B0604020202020204" pitchFamily="34" charset="0"/>
              <a:buChar char="•"/>
            </a:pPr>
            <a:endParaRPr lang="en-US" sz="1200" dirty="0">
              <a:solidFill>
                <a:srgbClr val="0E101A"/>
              </a:solidFill>
              <a:effectLst/>
              <a:latin typeface="Nunito Sans" panose="00000500000000000000" pitchFamily="2" charset="0"/>
              <a:ea typeface="Lato Light" panose="020F0502020204030203" pitchFamily="34" charset="0"/>
              <a:cs typeface="Lato Light" panose="020F0502020204030203" pitchFamily="34" charset="0"/>
            </a:endParaRPr>
          </a:p>
        </p:txBody>
      </p:sp>
      <p:cxnSp>
        <p:nvCxnSpPr>
          <p:cNvPr id="23" name="Konektor Lurus 20">
            <a:extLst>
              <a:ext uri="{FF2B5EF4-FFF2-40B4-BE49-F238E27FC236}">
                <a16:creationId xmlns:a16="http://schemas.microsoft.com/office/drawing/2014/main" id="{1D712EF3-A704-4A67-8A8E-3534F0CA88F4}"/>
              </a:ext>
            </a:extLst>
          </p:cNvPr>
          <p:cNvCxnSpPr>
            <a:cxnSpLocks/>
          </p:cNvCxnSpPr>
          <p:nvPr/>
        </p:nvCxnSpPr>
        <p:spPr>
          <a:xfrm>
            <a:off x="141457" y="602080"/>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6586831-14EA-42FB-BBA4-0DA885D8638B}"/>
              </a:ext>
            </a:extLst>
          </p:cNvPr>
          <p:cNvPicPr>
            <a:picLocks noChangeAspect="1"/>
          </p:cNvPicPr>
          <p:nvPr/>
        </p:nvPicPr>
        <p:blipFill>
          <a:blip r:embed="rId3"/>
          <a:stretch>
            <a:fillRect/>
          </a:stretch>
        </p:blipFill>
        <p:spPr>
          <a:xfrm>
            <a:off x="-37846" y="2968578"/>
            <a:ext cx="325962" cy="325962"/>
          </a:xfrm>
          <a:prstGeom prst="rect">
            <a:avLst/>
          </a:prstGeom>
        </p:spPr>
      </p:pic>
      <p:cxnSp>
        <p:nvCxnSpPr>
          <p:cNvPr id="26" name="Konektor Lurus 22">
            <a:extLst>
              <a:ext uri="{FF2B5EF4-FFF2-40B4-BE49-F238E27FC236}">
                <a16:creationId xmlns:a16="http://schemas.microsoft.com/office/drawing/2014/main" id="{808B2EA5-ACF6-4E7B-86B1-82F22AE128EA}"/>
              </a:ext>
            </a:extLst>
          </p:cNvPr>
          <p:cNvCxnSpPr>
            <a:cxnSpLocks/>
          </p:cNvCxnSpPr>
          <p:nvPr/>
        </p:nvCxnSpPr>
        <p:spPr>
          <a:xfrm>
            <a:off x="126940" y="3428999"/>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53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rsegi Panjang 52">
            <a:extLst>
              <a:ext uri="{FF2B5EF4-FFF2-40B4-BE49-F238E27FC236}">
                <a16:creationId xmlns:a16="http://schemas.microsoft.com/office/drawing/2014/main" id="{A305AA3F-6771-42F6-BE98-8DC21052568C}"/>
              </a:ext>
            </a:extLst>
          </p:cNvPr>
          <p:cNvSpPr/>
          <p:nvPr/>
        </p:nvSpPr>
        <p:spPr>
          <a:xfrm>
            <a:off x="11328829" y="5984790"/>
            <a:ext cx="863171" cy="873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Persegi Panjang 18">
            <a:extLst>
              <a:ext uri="{FF2B5EF4-FFF2-40B4-BE49-F238E27FC236}">
                <a16:creationId xmlns:a16="http://schemas.microsoft.com/office/drawing/2014/main" id="{15DA7588-2FF2-4B4B-AED0-6338E1C27D63}"/>
              </a:ext>
            </a:extLst>
          </p:cNvPr>
          <p:cNvSpPr/>
          <p:nvPr/>
        </p:nvSpPr>
        <p:spPr>
          <a:xfrm>
            <a:off x="1" y="0"/>
            <a:ext cx="5633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 name="Konektor Lurus 20">
            <a:extLst>
              <a:ext uri="{FF2B5EF4-FFF2-40B4-BE49-F238E27FC236}">
                <a16:creationId xmlns:a16="http://schemas.microsoft.com/office/drawing/2014/main" id="{18EF0E6A-DE98-4D67-8A2B-EE05E9BB4A06}"/>
              </a:ext>
            </a:extLst>
          </p:cNvPr>
          <p:cNvCxnSpPr>
            <a:cxnSpLocks/>
          </p:cNvCxnSpPr>
          <p:nvPr/>
        </p:nvCxnSpPr>
        <p:spPr>
          <a:xfrm>
            <a:off x="324686" y="977194"/>
            <a:ext cx="0" cy="22502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A6C9A1C-8098-44A5-9A7F-F4F7DEF99A15}"/>
              </a:ext>
            </a:extLst>
          </p:cNvPr>
          <p:cNvPicPr>
            <a:picLocks noChangeAspect="1"/>
          </p:cNvPicPr>
          <p:nvPr/>
        </p:nvPicPr>
        <p:blipFill>
          <a:blip r:embed="rId2"/>
          <a:stretch>
            <a:fillRect/>
          </a:stretch>
        </p:blipFill>
        <p:spPr>
          <a:xfrm>
            <a:off x="145377" y="3427899"/>
            <a:ext cx="325962" cy="325962"/>
          </a:xfrm>
          <a:prstGeom prst="rect">
            <a:avLst/>
          </a:prstGeom>
        </p:spPr>
      </p:pic>
      <p:cxnSp>
        <p:nvCxnSpPr>
          <p:cNvPr id="22" name="Konektor Lurus 22">
            <a:extLst>
              <a:ext uri="{FF2B5EF4-FFF2-40B4-BE49-F238E27FC236}">
                <a16:creationId xmlns:a16="http://schemas.microsoft.com/office/drawing/2014/main" id="{7588393F-E3CD-4F1D-9744-66F8808F9D52}"/>
              </a:ext>
            </a:extLst>
          </p:cNvPr>
          <p:cNvCxnSpPr>
            <a:cxnSpLocks/>
          </p:cNvCxnSpPr>
          <p:nvPr/>
        </p:nvCxnSpPr>
        <p:spPr>
          <a:xfrm>
            <a:off x="300191" y="3924090"/>
            <a:ext cx="0" cy="22442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2FA52C-6CA2-4C4B-A36E-B007E50292D7}"/>
              </a:ext>
            </a:extLst>
          </p:cNvPr>
          <p:cNvSpPr txBox="1"/>
          <p:nvPr/>
        </p:nvSpPr>
        <p:spPr>
          <a:xfrm>
            <a:off x="3522345" y="1677614"/>
            <a:ext cx="8046133" cy="1446550"/>
          </a:xfrm>
          <a:prstGeom prst="rect">
            <a:avLst/>
          </a:prstGeom>
          <a:noFill/>
        </p:spPr>
        <p:txBody>
          <a:bodyPr wrap="square">
            <a:spAutoFit/>
          </a:bodyPr>
          <a:lstStyle/>
          <a:p>
            <a:pPr algn="ctr"/>
            <a:r>
              <a:rPr lang="en-US" sz="4400" i="1" dirty="0"/>
              <a:t>What could Student Contacts look like?</a:t>
            </a:r>
            <a:endParaRPr lang="en-US" sz="4400" dirty="0"/>
          </a:p>
        </p:txBody>
      </p:sp>
      <p:sp>
        <p:nvSpPr>
          <p:cNvPr id="5" name="Persegi Panjang 4">
            <a:extLst>
              <a:ext uri="{FF2B5EF4-FFF2-40B4-BE49-F238E27FC236}">
                <a16:creationId xmlns:a16="http://schemas.microsoft.com/office/drawing/2014/main" id="{C6B99454-BB06-4417-B6CC-ADA2D484B502}"/>
              </a:ext>
            </a:extLst>
          </p:cNvPr>
          <p:cNvSpPr/>
          <p:nvPr/>
        </p:nvSpPr>
        <p:spPr>
          <a:xfrm>
            <a:off x="3282696" y="-2203"/>
            <a:ext cx="8190843" cy="83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12">
            <a:extLst>
              <a:ext uri="{FF2B5EF4-FFF2-40B4-BE49-F238E27FC236}">
                <a16:creationId xmlns:a16="http://schemas.microsoft.com/office/drawing/2014/main" id="{1D7AE463-480E-42D4-AE1A-E4D89B0D7493}"/>
              </a:ext>
            </a:extLst>
          </p:cNvPr>
          <p:cNvSpPr txBox="1"/>
          <p:nvPr/>
        </p:nvSpPr>
        <p:spPr>
          <a:xfrm>
            <a:off x="5658985" y="155727"/>
            <a:ext cx="3537672" cy="523220"/>
          </a:xfrm>
          <a:prstGeom prst="rect">
            <a:avLst/>
          </a:prstGeom>
          <a:noFill/>
        </p:spPr>
        <p:txBody>
          <a:bodyPr wrap="square" rtlCol="0">
            <a:spAutoFit/>
          </a:bodyPr>
          <a:lstStyle/>
          <a:p>
            <a:pPr algn="just"/>
            <a:r>
              <a:rPr lang="en-US" sz="2800" dirty="0">
                <a:solidFill>
                  <a:schemeClr val="bg1"/>
                </a:solidFill>
                <a:latin typeface="Aeries Sans" pitchFamily="50" charset="0"/>
                <a:cs typeface="Poppins SemiBold" panose="00000700000000000000" pitchFamily="50" charset="0"/>
              </a:rPr>
              <a:t>Some Visualization</a:t>
            </a:r>
          </a:p>
        </p:txBody>
      </p:sp>
      <p:pic>
        <p:nvPicPr>
          <p:cNvPr id="11" name="Picture Placeholder 8" descr="Background pattern&#10;&#10;Description automatically generated">
            <a:extLst>
              <a:ext uri="{FF2B5EF4-FFF2-40B4-BE49-F238E27FC236}">
                <a16:creationId xmlns:a16="http://schemas.microsoft.com/office/drawing/2014/main" id="{1C827BF4-1368-48F3-A324-3CF0DE47558D}"/>
              </a:ext>
            </a:extLst>
          </p:cNvPr>
          <p:cNvPicPr>
            <a:picLocks noChangeAspect="1"/>
          </p:cNvPicPr>
          <p:nvPr/>
        </p:nvPicPr>
        <p:blipFill>
          <a:blip r:embed="rId3">
            <a:extLst>
              <a:ext uri="{28A0092B-C50C-407E-A947-70E740481C1C}">
                <a14:useLocalDpi xmlns:a14="http://schemas.microsoft.com/office/drawing/2010/main" val="0"/>
              </a:ext>
            </a:extLst>
          </a:blip>
          <a:srcRect t="1137" b="1137"/>
          <a:stretch>
            <a:fillRect/>
          </a:stretch>
        </p:blipFill>
        <p:spPr>
          <a:xfrm>
            <a:off x="393611" y="0"/>
            <a:ext cx="3128734" cy="6858000"/>
          </a:xfrm>
          <a:prstGeom prst="rect">
            <a:avLst/>
          </a:prstGeom>
          <a:pattFill prst="pct20">
            <a:fgClr>
              <a:schemeClr val="accent1">
                <a:lumMod val="50000"/>
              </a:schemeClr>
            </a:fgClr>
            <a:bgClr>
              <a:schemeClr val="bg1"/>
            </a:bgClr>
          </a:pattFill>
        </p:spPr>
      </p:pic>
    </p:spTree>
    <p:extLst>
      <p:ext uri="{BB962C8B-B14F-4D97-AF65-F5344CB8AC3E}">
        <p14:creationId xmlns:p14="http://schemas.microsoft.com/office/powerpoint/2010/main" val="126232430"/>
      </p:ext>
    </p:extLst>
  </p:cSld>
  <p:clrMapOvr>
    <a:masterClrMapping/>
  </p:clrMapOvr>
</p:sld>
</file>

<file path=ppt/theme/theme1.xml><?xml version="1.0" encoding="utf-8"?>
<a:theme xmlns:a="http://schemas.openxmlformats.org/drawingml/2006/main" name="Office Theme">
  <a:themeElements>
    <a:clrScheme name="Aeries">
      <a:dk1>
        <a:srgbClr val="162B4D"/>
      </a:dk1>
      <a:lt1>
        <a:sysClr val="window" lastClr="FFFFFF"/>
      </a:lt1>
      <a:dk2>
        <a:srgbClr val="546278"/>
      </a:dk2>
      <a:lt2>
        <a:srgbClr val="E7E6E6"/>
      </a:lt2>
      <a:accent1>
        <a:srgbClr val="345BA9"/>
      </a:accent1>
      <a:accent2>
        <a:srgbClr val="BE202E"/>
      </a:accent2>
      <a:accent3>
        <a:srgbClr val="1D3878"/>
      </a:accent3>
      <a:accent4>
        <a:srgbClr val="8E0F1B"/>
      </a:accent4>
      <a:accent5>
        <a:srgbClr val="F6891F"/>
      </a:accent5>
      <a:accent6>
        <a:srgbClr val="068A5B"/>
      </a:accent6>
      <a:hlink>
        <a:srgbClr val="467FC1"/>
      </a:hlink>
      <a:folHlink>
        <a:srgbClr val="6459A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2098</TotalTime>
  <Words>1212</Words>
  <Application>Microsoft Office PowerPoint</Application>
  <PresentationFormat>Widescreen</PresentationFormat>
  <Paragraphs>148</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Aeries Sans</vt:lpstr>
      <vt:lpstr>-apple-system</vt:lpstr>
      <vt:lpstr>Arial</vt:lpstr>
      <vt:lpstr>Calibri</vt:lpstr>
      <vt:lpstr>Lato Light</vt:lpstr>
      <vt:lpstr>Nunito Sans</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dc:creator>Nawla Design</dc:creator>
  <cp:lastModifiedBy>Minott Opdyke</cp:lastModifiedBy>
  <cp:revision>411</cp:revision>
  <dcterms:created xsi:type="dcterms:W3CDTF">2020-06-07T15:51:09Z</dcterms:created>
  <dcterms:modified xsi:type="dcterms:W3CDTF">2022-04-22T17:04:30Z</dcterms:modified>
</cp:coreProperties>
</file>